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5" r:id="rId2"/>
    <p:sldId id="2432" r:id="rId3"/>
    <p:sldId id="2440" r:id="rId4"/>
    <p:sldId id="2441" r:id="rId5"/>
    <p:sldId id="342" r:id="rId6"/>
    <p:sldId id="2433" r:id="rId7"/>
    <p:sldId id="2435" r:id="rId8"/>
    <p:sldId id="2436" r:id="rId9"/>
    <p:sldId id="2437" r:id="rId10"/>
    <p:sldId id="2439" r:id="rId11"/>
    <p:sldId id="2438" r:id="rId12"/>
    <p:sldId id="2434" r:id="rId1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6" autoAdjust="0"/>
    <p:restoredTop sz="94660"/>
  </p:normalViewPr>
  <p:slideViewPr>
    <p:cSldViewPr snapToGrid="0" showGuides="1">
      <p:cViewPr varScale="1">
        <p:scale>
          <a:sx n="73" d="100"/>
          <a:sy n="73" d="100"/>
        </p:scale>
        <p:origin x="66" y="1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835AF1-AFAC-46A8-A946-28CF9A33CA99}" type="datetimeFigureOut">
              <a:rPr kumimoji="1" lang="ja-JP" altLang="en-US" smtClean="0"/>
              <a:t>2020/11/3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A0EF59-CB35-470A-86C1-6DCD744B83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1140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情報処理技術者試験良くわかるマスター：</a:t>
            </a:r>
            <a:r>
              <a:rPr kumimoji="1" lang="en-US" altLang="ja-JP" dirty="0"/>
              <a:t>P157</a:t>
            </a:r>
          </a:p>
          <a:p>
            <a:r>
              <a:rPr kumimoji="1" lang="ja-JP" altLang="en-US" dirty="0"/>
              <a:t>情報処理技術者試験合格テキスト：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EF0064-4F5B-458F-B667-62F2DBD4F881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7957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29C14F-0114-4769-B281-4DF878926E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3B080AB-D6CB-4FD2-AD27-0785314756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1172868-2914-43F1-A92A-134B7589B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B6A22-6776-4092-AFD0-414FF52128ED}" type="datetimeFigureOut">
              <a:rPr kumimoji="1" lang="ja-JP" altLang="en-US" smtClean="0"/>
              <a:t>2020/11/3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0C08D21-4C89-44D8-9C8F-9E22C6224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975DCB3-B858-4584-B320-6F726FFE8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93F52-CD94-40E7-927D-9D6B3B0A35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7232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E5607D-190B-4D01-9E6E-FEA86D48B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2A7168E-F30B-4212-8D87-204800593D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202499"/>
            <a:ext cx="10515600" cy="497446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645B856-B5B3-4D4A-AF88-3FA8A8E19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B6A22-6776-4092-AFD0-414FF52128ED}" type="datetimeFigureOut">
              <a:rPr kumimoji="1" lang="ja-JP" altLang="en-US" smtClean="0"/>
              <a:t>2020/11/3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7FAC3E6-F80A-4688-B585-1F677164F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B562B4A-B3D3-418F-B108-023D71D7E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93F52-CD94-40E7-927D-9D6B3B0A35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9473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D1CD963-F486-4DCE-A2DA-81CD2B99D3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CEEB3AE-D947-44B2-89CC-007C6C93B4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3B459EA-472C-41C5-91FA-BA41E5553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B6A22-6776-4092-AFD0-414FF52128ED}" type="datetimeFigureOut">
              <a:rPr kumimoji="1" lang="ja-JP" altLang="en-US" smtClean="0"/>
              <a:t>2020/11/3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0BCA894-9F45-4387-84FD-434226838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6D28315-320A-489D-8930-0BEF8D565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93F52-CD94-40E7-927D-9D6B3B0A35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9164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414194-D02C-4569-80E0-A73B3404C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/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9D79755-B9DE-4DD1-AA18-39CACD31BA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5129"/>
            <a:ext cx="10515600" cy="4911834"/>
          </a:xfrm>
          <a:prstGeom prst="rect">
            <a:avLst/>
          </a:prstGeom>
        </p:spPr>
        <p:txBody>
          <a:bodyPr/>
          <a:lstStyle>
            <a:lvl1pPr>
              <a:defRPr>
                <a:latin typeface="HGｺﾞｼｯｸE" panose="020B0909000000000000" pitchFamily="49" charset="-128"/>
                <a:ea typeface="HGｺﾞｼｯｸE" panose="020B0909000000000000" pitchFamily="49" charset="-128"/>
              </a:defRPr>
            </a:lvl1pPr>
            <a:lvl2pPr>
              <a:defRPr>
                <a:latin typeface="HGｺﾞｼｯｸE" panose="020B0909000000000000" pitchFamily="49" charset="-128"/>
                <a:ea typeface="HGｺﾞｼｯｸE" panose="020B0909000000000000" pitchFamily="49" charset="-128"/>
              </a:defRPr>
            </a:lvl2pPr>
            <a:lvl3pPr>
              <a:defRPr>
                <a:latin typeface="HGｺﾞｼｯｸE" panose="020B0909000000000000" pitchFamily="49" charset="-128"/>
                <a:ea typeface="HGｺﾞｼｯｸE" panose="020B0909000000000000" pitchFamily="49" charset="-128"/>
              </a:defRPr>
            </a:lvl3pPr>
            <a:lvl4pPr>
              <a:defRPr>
                <a:latin typeface="HGｺﾞｼｯｸE" panose="020B0909000000000000" pitchFamily="49" charset="-128"/>
                <a:ea typeface="HGｺﾞｼｯｸE" panose="020B0909000000000000" pitchFamily="49" charset="-128"/>
              </a:defRPr>
            </a:lvl4pPr>
            <a:lvl5pPr>
              <a:defRPr>
                <a:latin typeface="HGｺﾞｼｯｸE" panose="020B0909000000000000" pitchFamily="49" charset="-128"/>
                <a:ea typeface="HGｺﾞｼｯｸE" panose="020B0909000000000000" pitchFamily="49" charset="-128"/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FB26FCB-0698-434C-ABDC-FCB56935D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B6A22-6776-4092-AFD0-414FF52128ED}" type="datetimeFigureOut">
              <a:rPr kumimoji="1" lang="ja-JP" altLang="en-US" smtClean="0"/>
              <a:t>2020/11/3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AF2B7FA-91A1-4AB7-8B9B-FDFDB2F97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E4CF87E-AA8F-47A7-BA60-EE6B9617B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93F52-CD94-40E7-927D-9D6B3B0A35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8862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959BE9-CBB6-4106-A648-02664D866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7E8AF25-1F8B-46D9-B2F4-8D7EB1E6CD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1D2672D-B7C5-4586-88F6-E6548F01E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B6A22-6776-4092-AFD0-414FF52128ED}" type="datetimeFigureOut">
              <a:rPr kumimoji="1" lang="ja-JP" altLang="en-US" smtClean="0"/>
              <a:t>2020/11/3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EF0819A-57AF-4D51-8D9C-67967238D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E2A1C34-70FD-473F-AE5A-460083441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93F52-CD94-40E7-927D-9D6B3B0A35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9641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01D949-42D8-4890-8EAF-01CD917E4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/>
          <a:lstStyle>
            <a:lvl1pPr>
              <a:defRPr>
                <a:latin typeface="HGｺﾞｼｯｸE" panose="020B0909000000000000" pitchFamily="49" charset="-128"/>
                <a:ea typeface="HGｺﾞｼｯｸE" panose="020B0909000000000000" pitchFamily="49" charset="-128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7895BFB-EA06-41FC-A0A6-2747F0C282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64512"/>
            <a:ext cx="5181600" cy="4912451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0195801-C038-4DA0-8047-BF29E53E44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64512"/>
            <a:ext cx="5181600" cy="4912451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CE2F92C-0C65-48F2-BA3B-A54554FDB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B6A22-6776-4092-AFD0-414FF52128ED}" type="datetimeFigureOut">
              <a:rPr kumimoji="1" lang="ja-JP" altLang="en-US" smtClean="0"/>
              <a:t>2020/11/3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7F8D8E3-D7F2-4C42-82CC-A7604E718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8A8105F-69C8-46F2-8898-52E73A3BB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93F52-CD94-40E7-927D-9D6B3B0A35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1106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67AD28-A054-402F-B168-4E18394AD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720000"/>
          </a:xfrm>
        </p:spPr>
        <p:txBody>
          <a:bodyPr/>
          <a:lstStyle>
            <a:lvl1pPr>
              <a:defRPr>
                <a:latin typeface="HGｺﾞｼｯｸE" panose="020B0909000000000000" pitchFamily="49" charset="-128"/>
                <a:ea typeface="HGｺﾞｼｯｸE" panose="020B0909000000000000" pitchFamily="49" charset="-128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984DFB4-D318-4303-A2CF-86A18BCFAA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30226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CEC3428-9D60-4CB1-B163-98865C53D2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2054138"/>
            <a:ext cx="5157787" cy="4158772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9235210-C099-4046-9F01-9E0F39C469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2" y="1230226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1A509A3-4B71-43B1-B3D5-6A9AE5B9C5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0612" y="2054138"/>
            <a:ext cx="5183188" cy="4158772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BE7E80C-151E-4CFA-8691-E0E78B9BC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B6A22-6776-4092-AFD0-414FF52128ED}" type="datetimeFigureOut">
              <a:rPr kumimoji="1" lang="ja-JP" altLang="en-US" smtClean="0"/>
              <a:t>2020/11/3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5712C2B-16B8-4A93-9A03-72A274FB1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52BAD05-D8CD-4355-9337-3FABBF45D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93F52-CD94-40E7-927D-9D6B3B0A35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9129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5577A0-676E-47B0-A918-31B4FC9B4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/>
          <a:lstStyle>
            <a:lvl1pPr>
              <a:defRPr>
                <a:latin typeface="HGｺﾞｼｯｸE" panose="020B0909000000000000" pitchFamily="49" charset="-128"/>
                <a:ea typeface="HGｺﾞｼｯｸE" panose="020B0909000000000000" pitchFamily="49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530C698-9E84-4442-AD8C-91C9471D1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B6A22-6776-4092-AFD0-414FF52128ED}" type="datetimeFigureOut">
              <a:rPr kumimoji="1" lang="ja-JP" altLang="en-US" smtClean="0"/>
              <a:t>2020/11/3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F452E90-A0B5-4E87-B2BC-41A2A1221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2F78E63-6EE3-4F72-9097-3E567C5F0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93F52-CD94-40E7-927D-9D6B3B0A35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4108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3C9FEA1-DEBB-4ED5-9AF9-928531F1E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B6A22-6776-4092-AFD0-414FF52128ED}" type="datetimeFigureOut">
              <a:rPr kumimoji="1" lang="ja-JP" altLang="en-US" smtClean="0"/>
              <a:t>2020/11/3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B07714A-F356-4F35-B40A-0D7FECAC7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EE2C973-BF64-4BBE-9FA7-BD9F92EA3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93F52-CD94-40E7-927D-9D6B3B0A35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8175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60CD1D-2A1C-460A-B331-443620571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5482B15-F332-4A5E-AC03-0FD1BB1DD9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31F8C6D-5ADC-48F2-A729-F0728ADEA2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6792018-FB01-4CAA-BC71-E47075800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B6A22-6776-4092-AFD0-414FF52128ED}" type="datetimeFigureOut">
              <a:rPr kumimoji="1" lang="ja-JP" altLang="en-US" smtClean="0"/>
              <a:t>2020/11/3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7704414-00CB-4D91-A688-F74CD31EB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FC19A79-83A1-4B21-8EA4-B4272E2A7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93F52-CD94-40E7-927D-9D6B3B0A35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9403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06E146-EB25-41E2-A415-0FBE8872C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7B1DCC2-0984-4F02-96AF-3490427514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37784FD-093D-4F71-B470-9E4A29216E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7DA49AB-4266-44A6-B4DA-24CD14410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B6A22-6776-4092-AFD0-414FF52128ED}" type="datetimeFigureOut">
              <a:rPr kumimoji="1" lang="ja-JP" altLang="en-US" smtClean="0"/>
              <a:t>2020/11/3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6D7D034-15C3-4882-8896-E73EA9379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6F6F74F-DDC7-4BF4-A895-776AADD0E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93F52-CD94-40E7-927D-9D6B3B0A35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978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E191EE2-98DE-4FA4-86BA-99C582FFE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6547DA1-BF8B-4D1D-AACF-0B1D2C73B2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B6A22-6776-4092-AFD0-414FF52128ED}" type="datetimeFigureOut">
              <a:rPr kumimoji="1" lang="ja-JP" altLang="en-US" smtClean="0"/>
              <a:t>2020/11/3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85771C8-2211-411D-82BC-004FCB82EF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20A9B5B-9526-4791-ABB5-E79186EE2D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93F52-CD94-40E7-927D-9D6B3B0A358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9C3A7D5-E713-41FF-9E3A-2236CD173F6D}"/>
              </a:ext>
            </a:extLst>
          </p:cNvPr>
          <p:cNvSpPr txBox="1"/>
          <p:nvPr userDrawn="1"/>
        </p:nvSpPr>
        <p:spPr>
          <a:xfrm>
            <a:off x="838200" y="1265129"/>
            <a:ext cx="10515600" cy="496585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kumimoji="1" lang="en-US" altLang="ja-JP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 </a:t>
            </a:r>
            <a:endParaRPr kumimoji="1" lang="ja-JP" altLang="en-US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17589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HGｺﾞｼｯｸE" panose="020B0909000000000000" pitchFamily="49" charset="-128"/>
          <a:ea typeface="HGｺﾞｼｯｸE" panose="020B0909000000000000" pitchFamily="49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unity3d.com/jp/get-unity/download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2BA98B-A1E9-4079-814D-27DEB09086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8800" dirty="0">
                <a:solidFill>
                  <a:srgbClr val="002060"/>
                </a:solidFill>
                <a:effectLst>
                  <a:outerShdw blurRad="50800" dist="38100" dir="2700000" algn="tl" rotWithShape="0">
                    <a:schemeClr val="accent1">
                      <a:alpha val="40000"/>
                    </a:schemeClr>
                  </a:outerShdw>
                </a:effectLst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Cluster Unity</a:t>
            </a:r>
            <a:endParaRPr kumimoji="1" lang="ja-JP" altLang="en-US" sz="8800" dirty="0">
              <a:solidFill>
                <a:srgbClr val="002060"/>
              </a:solidFill>
              <a:effectLst>
                <a:outerShdw blurRad="50800" dist="38100" dir="2700000" algn="tl" rotWithShape="0">
                  <a:schemeClr val="accent1">
                    <a:alpha val="40000"/>
                  </a:schemeClr>
                </a:outerShdw>
              </a:effectLst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9C38FBD-E002-4DF3-9E51-CFC39A8AE0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39552"/>
            <a:ext cx="9144000" cy="1655762"/>
          </a:xfrm>
        </p:spPr>
        <p:txBody>
          <a:bodyPr/>
          <a:lstStyle/>
          <a:p>
            <a:endParaRPr kumimoji="1" lang="ja-JP" altLang="en-US" sz="48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13841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CF36C4-0CE5-4712-B5CF-938C2F70B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カメラの視点移動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5D3D8CB-3ED3-4C81-B52B-A9F2F239832D}"/>
              </a:ext>
            </a:extLst>
          </p:cNvPr>
          <p:cNvSpPr txBox="1"/>
          <p:nvPr/>
        </p:nvSpPr>
        <p:spPr>
          <a:xfrm>
            <a:off x="1241946" y="1419367"/>
            <a:ext cx="79020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Select - Main Camera</a:t>
            </a:r>
          </a:p>
          <a:p>
            <a:r>
              <a:rPr lang="en-US" altLang="ja-JP" dirty="0" err="1"/>
              <a:t>GameObject</a:t>
            </a:r>
            <a:r>
              <a:rPr lang="en-US" altLang="ja-JP" dirty="0"/>
              <a:t> – Align With View</a:t>
            </a:r>
            <a:r>
              <a:rPr kumimoji="1" lang="ja-JP" altLang="en-US" dirty="0"/>
              <a:t>　</a:t>
            </a:r>
          </a:p>
        </p:txBody>
      </p:sp>
    </p:spTree>
    <p:extLst>
      <p:ext uri="{BB962C8B-B14F-4D97-AF65-F5344CB8AC3E}">
        <p14:creationId xmlns:p14="http://schemas.microsoft.com/office/powerpoint/2010/main" val="3879212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F5DF5E07-CB95-4122-8393-B4D31ACF1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kern="100" dirty="0">
                <a:cs typeface="Times New Roman" panose="02020603050405020304" pitchFamily="18" charset="0"/>
              </a:rPr>
              <a:t>画面操作</a:t>
            </a:r>
            <a:endParaRPr lang="ja-JP" altLang="en-US" dirty="0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EC5B0CF6-DFF6-420A-938C-C783CF0A99F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38213"/>
            <a:ext cx="6311451" cy="1753182"/>
          </a:xfrm>
          <a:prstGeom prst="rect">
            <a:avLst/>
          </a:prstGeom>
        </p:spPr>
      </p:pic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9473836E-8B69-4C76-91E7-00B9CAA8808A}"/>
              </a:ext>
            </a:extLst>
          </p:cNvPr>
          <p:cNvSpPr/>
          <p:nvPr/>
        </p:nvSpPr>
        <p:spPr>
          <a:xfrm>
            <a:off x="1719045" y="3582727"/>
            <a:ext cx="1080000" cy="1080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kumimoji="1" lang="en-US" altLang="ja-JP" sz="32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Q</a:t>
            </a: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79D82247-F027-41B4-A2C7-E8C3BD494616}"/>
              </a:ext>
            </a:extLst>
          </p:cNvPr>
          <p:cNvSpPr/>
          <p:nvPr/>
        </p:nvSpPr>
        <p:spPr>
          <a:xfrm>
            <a:off x="2864360" y="3582727"/>
            <a:ext cx="1080000" cy="1080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kumimoji="1" lang="en-US" altLang="ja-JP" sz="32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W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1E3548E5-101A-4D80-B86A-CB0355525EDF}"/>
              </a:ext>
            </a:extLst>
          </p:cNvPr>
          <p:cNvSpPr/>
          <p:nvPr/>
        </p:nvSpPr>
        <p:spPr>
          <a:xfrm>
            <a:off x="4009533" y="3582727"/>
            <a:ext cx="1080000" cy="1080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kumimoji="1" lang="en-US" altLang="ja-JP" sz="32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E</a:t>
            </a: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74BEF1D9-D13F-482E-8EDE-F5E308AF53AE}"/>
              </a:ext>
            </a:extLst>
          </p:cNvPr>
          <p:cNvSpPr/>
          <p:nvPr/>
        </p:nvSpPr>
        <p:spPr>
          <a:xfrm>
            <a:off x="1871445" y="4662727"/>
            <a:ext cx="1080000" cy="1080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kumimoji="1" lang="en-US" altLang="ja-JP" sz="32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A</a:t>
            </a: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0C424BC1-0D18-488A-96C8-F455EF15FA41}"/>
              </a:ext>
            </a:extLst>
          </p:cNvPr>
          <p:cNvSpPr/>
          <p:nvPr/>
        </p:nvSpPr>
        <p:spPr>
          <a:xfrm>
            <a:off x="3016760" y="4662727"/>
            <a:ext cx="1080000" cy="1080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kumimoji="1" lang="en-US" altLang="ja-JP" sz="32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S</a:t>
            </a: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7290AFBB-16A8-4727-8D6B-667A58B577A7}"/>
              </a:ext>
            </a:extLst>
          </p:cNvPr>
          <p:cNvSpPr/>
          <p:nvPr/>
        </p:nvSpPr>
        <p:spPr>
          <a:xfrm>
            <a:off x="4161933" y="4662727"/>
            <a:ext cx="1080000" cy="1080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kumimoji="1" lang="en-US" altLang="ja-JP" sz="32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8639671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D6861B-DF65-4586-B05B-000C46DBF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オブジェクト追加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6558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4B9054E8-BB36-4A31-9173-12B8A5D62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開発環境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E3996B8-9A90-4C0A-9FDE-8E2EBBFAAB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err="1">
                <a:solidFill>
                  <a:schemeClr val="tx1"/>
                </a:solidFill>
              </a:rPr>
              <a:t>ClusterCreatorKitSample</a:t>
            </a:r>
            <a:r>
              <a:rPr kumimoji="1" lang="en-US" altLang="ja-JP" dirty="0">
                <a:solidFill>
                  <a:schemeClr val="tx1"/>
                </a:solidFill>
              </a:rPr>
              <a:t>-master</a:t>
            </a:r>
          </a:p>
          <a:p>
            <a:r>
              <a:rPr kumimoji="1" lang="en-US" altLang="ja-JP" dirty="0">
                <a:solidFill>
                  <a:schemeClr val="tx1"/>
                </a:solidFill>
              </a:rPr>
              <a:t>ClusterCreatorKit-1.9.0</a:t>
            </a:r>
            <a:endParaRPr lang="en-US" altLang="ja-JP" dirty="0">
              <a:solidFill>
                <a:schemeClr val="tx1"/>
              </a:solidFill>
            </a:endParaRPr>
          </a:p>
          <a:p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4003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586E008D-1B7A-4C86-B8D4-928E8CF30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ja-JP" altLang="en-US"/>
          </a:p>
        </p:txBody>
      </p:sp>
      <p:pic>
        <p:nvPicPr>
          <p:cNvPr id="6" name="図 5" descr="コンピューターのスクリーンショット&#10;&#10;自動的に生成された説明">
            <a:extLst>
              <a:ext uri="{FF2B5EF4-FFF2-40B4-BE49-F238E27FC236}">
                <a16:creationId xmlns:a16="http://schemas.microsoft.com/office/drawing/2014/main" id="{8BFD3697-008C-462D-9C5C-7E312B972A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20078"/>
            <a:ext cx="8535591" cy="5172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023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1EA90B-85BA-48CA-991E-241079264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Basic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1C21C91-5FD4-43E4-835B-82808A241F61}"/>
              </a:ext>
            </a:extLst>
          </p:cNvPr>
          <p:cNvSpPr txBox="1"/>
          <p:nvPr/>
        </p:nvSpPr>
        <p:spPr>
          <a:xfrm>
            <a:off x="838200" y="1319349"/>
            <a:ext cx="99517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[Scene Name]</a:t>
            </a:r>
          </a:p>
          <a:p>
            <a:r>
              <a:rPr lang="en-US" altLang="ja-JP" dirty="0"/>
              <a:t>#System</a:t>
            </a:r>
          </a:p>
          <a:p>
            <a:r>
              <a:rPr kumimoji="1" lang="en-US" altLang="ja-JP" dirty="0"/>
              <a:t>##</a:t>
            </a:r>
            <a:r>
              <a:rPr kumimoji="1" lang="en-US" altLang="ja-JP" dirty="0" err="1"/>
              <a:t>Despawn</a:t>
            </a:r>
            <a:r>
              <a:rPr kumimoji="1" lang="en-US" altLang="ja-JP" dirty="0"/>
              <a:t> Height</a:t>
            </a:r>
          </a:p>
          <a:p>
            <a:r>
              <a:rPr kumimoji="1" lang="en-US" altLang="ja-JP" dirty="0"/>
              <a:t>###</a:t>
            </a:r>
            <a:r>
              <a:rPr kumimoji="1" lang="en-US" altLang="ja-JP" dirty="0" err="1"/>
              <a:t>SpawnpointEntrance</a:t>
            </a:r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12444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3852F6-43AA-4554-8E11-E352E0F71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829300" cy="720000"/>
          </a:xfrm>
        </p:spPr>
        <p:txBody>
          <a:bodyPr>
            <a:normAutofit/>
          </a:bodyPr>
          <a:lstStyle/>
          <a:p>
            <a:r>
              <a:rPr kumimoji="1"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開発環境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12EA0EF-7313-43F5-ADE9-24A96A443B4B}"/>
              </a:ext>
            </a:extLst>
          </p:cNvPr>
          <p:cNvSpPr txBox="1"/>
          <p:nvPr/>
        </p:nvSpPr>
        <p:spPr>
          <a:xfrm>
            <a:off x="952500" y="1085125"/>
            <a:ext cx="1017270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ja-JP" altLang="ja-JP" sz="1600" kern="100" dirty="0">
                <a:effectLst/>
                <a:latin typeface="HGｺﾞｼｯｸE" panose="020B0909000000000000" pitchFamily="49" charset="-128"/>
                <a:ea typeface="HGｺﾞｼｯｸE" panose="020B0909000000000000" pitchFamily="49" charset="-128"/>
                <a:cs typeface="Times New Roman" panose="02020603050405020304" pitchFamily="18" charset="0"/>
              </a:rPr>
              <a:t>インストール</a:t>
            </a:r>
          </a:p>
          <a:p>
            <a:pPr algn="just"/>
            <a:r>
              <a:rPr lang="en-US" altLang="ja-JP" sz="1600" kern="100" dirty="0">
                <a:effectLst/>
                <a:latin typeface="HGｺﾞｼｯｸE" panose="020B0909000000000000" pitchFamily="49" charset="-128"/>
                <a:ea typeface="HGｺﾞｼｯｸE" panose="020B0909000000000000" pitchFamily="49" charset="-128"/>
                <a:cs typeface="Times New Roman" panose="02020603050405020304" pitchFamily="18" charset="0"/>
              </a:rPr>
              <a:t>Unity ID</a:t>
            </a:r>
            <a:endParaRPr lang="ja-JP" altLang="ja-JP" sz="1600" kern="100" dirty="0">
              <a:effectLst/>
              <a:latin typeface="HGｺﾞｼｯｸE" panose="020B0909000000000000" pitchFamily="49" charset="-128"/>
              <a:ea typeface="HGｺﾞｼｯｸE" panose="020B0909000000000000" pitchFamily="49" charset="-128"/>
              <a:cs typeface="Times New Roman" panose="02020603050405020304" pitchFamily="18" charset="0"/>
            </a:endParaRPr>
          </a:p>
          <a:p>
            <a:pPr algn="just"/>
            <a:r>
              <a:rPr lang="ja-JP" altLang="ja-JP" sz="1600" kern="100" dirty="0">
                <a:effectLst/>
                <a:latin typeface="HGｺﾞｼｯｸE" panose="020B0909000000000000" pitchFamily="49" charset="-128"/>
                <a:ea typeface="HGｺﾞｼｯｸE" panose="020B0909000000000000" pitchFamily="49" charset="-128"/>
                <a:cs typeface="Times New Roman" panose="02020603050405020304" pitchFamily="18" charset="0"/>
              </a:rPr>
              <a:t>自社開発用</a:t>
            </a:r>
          </a:p>
          <a:p>
            <a:pPr algn="just"/>
            <a:r>
              <a:rPr lang="en-US" altLang="ja-JP" sz="1600" kern="100" dirty="0">
                <a:effectLst/>
                <a:latin typeface="HGｺﾞｼｯｸE" panose="020B0909000000000000" pitchFamily="49" charset="-128"/>
                <a:ea typeface="HGｺﾞｼｯｸE" panose="020B0909000000000000" pitchFamily="49" charset="-128"/>
                <a:cs typeface="Times New Roman" panose="02020603050405020304" pitchFamily="18" charset="0"/>
              </a:rPr>
              <a:t>ID: lifeandit0001@gmail.com</a:t>
            </a:r>
            <a:r>
              <a:rPr lang="ja-JP" altLang="en-US" sz="1600" kern="100" dirty="0">
                <a:effectLst/>
                <a:latin typeface="HGｺﾞｼｯｸE" panose="020B0909000000000000" pitchFamily="49" charset="-128"/>
                <a:ea typeface="HGｺﾞｼｯｸE" panose="020B0909000000000000" pitchFamily="49" charset="-128"/>
                <a:cs typeface="Times New Roman" panose="02020603050405020304" pitchFamily="18" charset="0"/>
              </a:rPr>
              <a:t>　</a:t>
            </a:r>
            <a:r>
              <a:rPr lang="en-US" altLang="ja-JP" sz="1600" kern="100" dirty="0">
                <a:effectLst/>
                <a:latin typeface="HGｺﾞｼｯｸE" panose="020B0909000000000000" pitchFamily="49" charset="-128"/>
                <a:ea typeface="HGｺﾞｼｯｸE" panose="020B0909000000000000" pitchFamily="49" charset="-128"/>
                <a:cs typeface="Times New Roman" panose="02020603050405020304" pitchFamily="18" charset="0"/>
              </a:rPr>
              <a:t>PW: 0001lifeandit</a:t>
            </a:r>
            <a:endParaRPr lang="ja-JP" altLang="ja-JP" sz="1600" kern="100" dirty="0">
              <a:effectLst/>
              <a:latin typeface="HGｺﾞｼｯｸE" panose="020B0909000000000000" pitchFamily="49" charset="-128"/>
              <a:ea typeface="HGｺﾞｼｯｸE" panose="020B0909000000000000" pitchFamily="49" charset="-128"/>
              <a:cs typeface="Times New Roman" panose="02020603050405020304" pitchFamily="18" charset="0"/>
            </a:endParaRPr>
          </a:p>
          <a:p>
            <a:pPr algn="just"/>
            <a:r>
              <a:rPr lang="en-US" altLang="ja-JP" sz="1600" kern="100" dirty="0">
                <a:effectLst/>
                <a:latin typeface="HGｺﾞｼｯｸE" panose="020B0909000000000000" pitchFamily="49" charset="-128"/>
                <a:ea typeface="HGｺﾞｼｯｸE" panose="020B0909000000000000" pitchFamily="49" charset="-128"/>
                <a:cs typeface="Times New Roman" panose="02020603050405020304" pitchFamily="18" charset="0"/>
              </a:rPr>
              <a:t>VSM</a:t>
            </a:r>
            <a:r>
              <a:rPr lang="ja-JP" altLang="ja-JP" sz="1600" kern="100" dirty="0">
                <a:effectLst/>
                <a:latin typeface="HGｺﾞｼｯｸE" panose="020B0909000000000000" pitchFamily="49" charset="-128"/>
                <a:ea typeface="HGｺﾞｼｯｸE" panose="020B0909000000000000" pitchFamily="49" charset="-128"/>
                <a:cs typeface="Times New Roman" panose="02020603050405020304" pitchFamily="18" charset="0"/>
              </a:rPr>
              <a:t>用</a:t>
            </a:r>
          </a:p>
          <a:p>
            <a:pPr algn="just"/>
            <a:r>
              <a:rPr lang="en-US" altLang="ja-JP" sz="1600" kern="100" dirty="0">
                <a:effectLst/>
                <a:latin typeface="HGｺﾞｼｯｸE" panose="020B0909000000000000" pitchFamily="49" charset="-128"/>
                <a:ea typeface="HGｺﾞｼｯｸE" panose="020B0909000000000000" pitchFamily="49" charset="-128"/>
                <a:cs typeface="Times New Roman" panose="02020603050405020304" pitchFamily="18" charset="0"/>
              </a:rPr>
              <a:t>ID: </a:t>
            </a:r>
            <a:r>
              <a:rPr lang="en-US" altLang="ja-JP" sz="1600" kern="100" dirty="0">
                <a:solidFill>
                  <a:srgbClr val="5A5A5B"/>
                </a:solidFill>
                <a:effectLst/>
                <a:latin typeface="HGｺﾞｼｯｸE" panose="020B0909000000000000" pitchFamily="49" charset="-128"/>
                <a:ea typeface="HGｺﾞｼｯｸE" panose="020B0909000000000000" pitchFamily="49" charset="-128"/>
                <a:cs typeface="Times New Roman" panose="02020603050405020304" pitchFamily="18" charset="0"/>
              </a:rPr>
              <a:t>vsmtest0001@gmail.com</a:t>
            </a:r>
            <a:r>
              <a:rPr lang="ja-JP" altLang="en-US" sz="1600" kern="100" dirty="0">
                <a:solidFill>
                  <a:srgbClr val="5A5A5B"/>
                </a:solidFill>
                <a:effectLst/>
                <a:latin typeface="HGｺﾞｼｯｸE" panose="020B0909000000000000" pitchFamily="49" charset="-128"/>
                <a:ea typeface="HGｺﾞｼｯｸE" panose="020B0909000000000000" pitchFamily="49" charset="-128"/>
                <a:cs typeface="Times New Roman" panose="02020603050405020304" pitchFamily="18" charset="0"/>
              </a:rPr>
              <a:t>　　</a:t>
            </a:r>
            <a:r>
              <a:rPr lang="en-US" altLang="ja-JP" sz="1600" kern="100" dirty="0">
                <a:effectLst/>
                <a:latin typeface="HGｺﾞｼｯｸE" panose="020B0909000000000000" pitchFamily="49" charset="-128"/>
                <a:ea typeface="HGｺﾞｼｯｸE" panose="020B0909000000000000" pitchFamily="49" charset="-128"/>
                <a:cs typeface="Times New Roman" panose="02020603050405020304" pitchFamily="18" charset="0"/>
              </a:rPr>
              <a:t>PW: 0001vsm-test</a:t>
            </a:r>
            <a:endParaRPr lang="ja-JP" altLang="ja-JP" sz="1600" kern="100" dirty="0">
              <a:effectLst/>
              <a:latin typeface="HGｺﾞｼｯｸE" panose="020B0909000000000000" pitchFamily="49" charset="-128"/>
              <a:ea typeface="HGｺﾞｼｯｸE" panose="020B0909000000000000" pitchFamily="49" charset="-128"/>
              <a:cs typeface="Times New Roman" panose="02020603050405020304" pitchFamily="18" charset="0"/>
            </a:endParaRPr>
          </a:p>
          <a:p>
            <a:pPr algn="just"/>
            <a:r>
              <a:rPr lang="en-US" altLang="ja-JP" sz="1600" kern="100" dirty="0">
                <a:effectLst/>
                <a:latin typeface="HGｺﾞｼｯｸE" panose="020B0909000000000000" pitchFamily="49" charset="-128"/>
                <a:ea typeface="HGｺﾞｼｯｸE" panose="020B0909000000000000" pitchFamily="49" charset="-128"/>
                <a:cs typeface="Times New Roman" panose="02020603050405020304" pitchFamily="18" charset="0"/>
              </a:rPr>
              <a:t> </a:t>
            </a:r>
            <a:endParaRPr lang="ja-JP" altLang="ja-JP" sz="1600" kern="100" dirty="0">
              <a:effectLst/>
              <a:latin typeface="HGｺﾞｼｯｸE" panose="020B0909000000000000" pitchFamily="49" charset="-128"/>
              <a:ea typeface="HGｺﾞｼｯｸE" panose="020B0909000000000000" pitchFamily="49" charset="-128"/>
              <a:cs typeface="Times New Roman" panose="02020603050405020304" pitchFamily="18" charset="0"/>
            </a:endParaRPr>
          </a:p>
          <a:p>
            <a:pPr algn="just"/>
            <a:r>
              <a:rPr lang="en-US" altLang="ja-JP" sz="1600" kern="100" dirty="0">
                <a:effectLst/>
                <a:latin typeface="HGｺﾞｼｯｸE" panose="020B0909000000000000" pitchFamily="49" charset="-128"/>
                <a:ea typeface="HGｺﾞｼｯｸE" panose="020B0909000000000000" pitchFamily="49" charset="-128"/>
                <a:cs typeface="Times New Roman" panose="02020603050405020304" pitchFamily="18" charset="0"/>
              </a:rPr>
              <a:t>Unity HUB</a:t>
            </a:r>
            <a:endParaRPr lang="ja-JP" altLang="ja-JP" sz="1600" kern="100" dirty="0">
              <a:effectLst/>
              <a:latin typeface="HGｺﾞｼｯｸE" panose="020B0909000000000000" pitchFamily="49" charset="-128"/>
              <a:ea typeface="HGｺﾞｼｯｸE" panose="020B0909000000000000" pitchFamily="49" charset="-128"/>
              <a:cs typeface="Times New Roman" panose="02020603050405020304" pitchFamily="18" charset="0"/>
            </a:endParaRPr>
          </a:p>
          <a:p>
            <a:pPr indent="533400" algn="just"/>
            <a:r>
              <a:rPr lang="en-US" altLang="ja-JP" sz="1600" u="sng" kern="100" dirty="0">
                <a:solidFill>
                  <a:srgbClr val="0563C1"/>
                </a:solidFill>
                <a:effectLst/>
                <a:latin typeface="HGｺﾞｼｯｸE" panose="020B0909000000000000" pitchFamily="49" charset="-128"/>
                <a:ea typeface="HGｺﾞｼｯｸE" panose="020B0909000000000000" pitchFamily="49" charset="-128"/>
                <a:cs typeface="Times New Roman" panose="02020603050405020304" pitchFamily="18" charset="0"/>
                <a:hlinkClick r:id="rId3"/>
              </a:rPr>
              <a:t>https://unity3d.com/</a:t>
            </a:r>
            <a:r>
              <a:rPr lang="en-US" altLang="ja-JP" sz="1600" u="sng" kern="100" dirty="0" err="1">
                <a:solidFill>
                  <a:srgbClr val="0563C1"/>
                </a:solidFill>
                <a:effectLst/>
                <a:latin typeface="HGｺﾞｼｯｸE" panose="020B0909000000000000" pitchFamily="49" charset="-128"/>
                <a:ea typeface="HGｺﾞｼｯｸE" panose="020B0909000000000000" pitchFamily="49" charset="-128"/>
                <a:cs typeface="Times New Roman" panose="02020603050405020304" pitchFamily="18" charset="0"/>
                <a:hlinkClick r:id="rId3"/>
              </a:rPr>
              <a:t>jp</a:t>
            </a:r>
            <a:r>
              <a:rPr lang="en-US" altLang="ja-JP" sz="1600" u="sng" kern="100" dirty="0">
                <a:solidFill>
                  <a:srgbClr val="0563C1"/>
                </a:solidFill>
                <a:effectLst/>
                <a:latin typeface="HGｺﾞｼｯｸE" panose="020B0909000000000000" pitchFamily="49" charset="-128"/>
                <a:ea typeface="HGｺﾞｼｯｸE" panose="020B0909000000000000" pitchFamily="49" charset="-128"/>
                <a:cs typeface="Times New Roman" panose="02020603050405020304" pitchFamily="18" charset="0"/>
                <a:hlinkClick r:id="rId3"/>
              </a:rPr>
              <a:t>/get-unity/download</a:t>
            </a:r>
            <a:endParaRPr lang="ja-JP" altLang="ja-JP" sz="1600" kern="100" dirty="0">
              <a:effectLst/>
              <a:latin typeface="HGｺﾞｼｯｸE" panose="020B0909000000000000" pitchFamily="49" charset="-128"/>
              <a:ea typeface="HGｺﾞｼｯｸE" panose="020B0909000000000000" pitchFamily="49" charset="-128"/>
              <a:cs typeface="Times New Roman" panose="02020603050405020304" pitchFamily="18" charset="0"/>
            </a:endParaRPr>
          </a:p>
          <a:p>
            <a:pPr algn="just"/>
            <a:r>
              <a:rPr lang="en-US" altLang="ja-JP" sz="1600" kern="100" dirty="0">
                <a:effectLst/>
                <a:latin typeface="HGｺﾞｼｯｸE" panose="020B0909000000000000" pitchFamily="49" charset="-128"/>
                <a:ea typeface="HGｺﾞｼｯｸE" panose="020B0909000000000000" pitchFamily="49" charset="-128"/>
                <a:cs typeface="Times New Roman" panose="02020603050405020304" pitchFamily="18" charset="0"/>
              </a:rPr>
              <a:t> </a:t>
            </a:r>
            <a:endParaRPr lang="ja-JP" altLang="ja-JP" sz="1600" kern="100" dirty="0">
              <a:effectLst/>
              <a:latin typeface="HGｺﾞｼｯｸE" panose="020B0909000000000000" pitchFamily="49" charset="-128"/>
              <a:ea typeface="HGｺﾞｼｯｸE" panose="020B0909000000000000" pitchFamily="49" charset="-128"/>
              <a:cs typeface="Times New Roman" panose="02020603050405020304" pitchFamily="18" charset="0"/>
            </a:endParaRPr>
          </a:p>
          <a:p>
            <a:pPr algn="just"/>
            <a:r>
              <a:rPr lang="en-US" altLang="ja-JP" sz="1600" kern="100" dirty="0">
                <a:effectLst/>
                <a:latin typeface="HGｺﾞｼｯｸE" panose="020B0909000000000000" pitchFamily="49" charset="-128"/>
                <a:ea typeface="HGｺﾞｼｯｸE" panose="020B0909000000000000" pitchFamily="49" charset="-128"/>
                <a:cs typeface="Times New Roman" panose="02020603050405020304" pitchFamily="18" charset="0"/>
              </a:rPr>
              <a:t>Unity</a:t>
            </a:r>
            <a:r>
              <a:rPr lang="ja-JP" altLang="ja-JP" sz="1600" kern="100" dirty="0">
                <a:effectLst/>
                <a:latin typeface="HGｺﾞｼｯｸE" panose="020B0909000000000000" pitchFamily="49" charset="-128"/>
                <a:ea typeface="HGｺﾞｼｯｸE" panose="020B0909000000000000" pitchFamily="49" charset="-128"/>
                <a:cs typeface="Times New Roman" panose="02020603050405020304" pitchFamily="18" charset="0"/>
              </a:rPr>
              <a:t>　インストール</a:t>
            </a:r>
          </a:p>
          <a:p>
            <a:pPr algn="just"/>
            <a:r>
              <a:rPr lang="ja-JP" altLang="ja-JP" sz="1600" kern="100" dirty="0">
                <a:effectLst/>
                <a:latin typeface="HGｺﾞｼｯｸE" panose="020B0909000000000000" pitchFamily="49" charset="-128"/>
                <a:ea typeface="HGｺﾞｼｯｸE" panose="020B0909000000000000" pitchFamily="49" charset="-128"/>
                <a:cs typeface="Times New Roman" panose="02020603050405020304" pitchFamily="18" charset="0"/>
              </a:rPr>
              <a:t>バージョン指定 </a:t>
            </a:r>
          </a:p>
          <a:p>
            <a:pPr algn="just"/>
            <a:r>
              <a:rPr lang="en-US" altLang="ja-JP" sz="1600" kern="100" dirty="0">
                <a:effectLst/>
                <a:latin typeface="HGｺﾞｼｯｸE" panose="020B0909000000000000" pitchFamily="49" charset="-128"/>
                <a:ea typeface="HGｺﾞｼｯｸE" panose="020B0909000000000000" pitchFamily="49" charset="-128"/>
                <a:cs typeface="Times New Roman" panose="02020603050405020304" pitchFamily="18" charset="0"/>
              </a:rPr>
              <a:t>	VSM </a:t>
            </a:r>
            <a:r>
              <a:rPr lang="ja-JP" altLang="ja-JP" sz="1600" kern="100" dirty="0">
                <a:effectLst/>
                <a:latin typeface="HGｺﾞｼｯｸE" panose="020B0909000000000000" pitchFamily="49" charset="-128"/>
                <a:ea typeface="HGｺﾞｼｯｸE" panose="020B0909000000000000" pitchFamily="49" charset="-128"/>
                <a:cs typeface="Times New Roman" panose="02020603050405020304" pitchFamily="18" charset="0"/>
              </a:rPr>
              <a:t>用　</a:t>
            </a:r>
            <a:r>
              <a:rPr lang="en-US" altLang="ja-JP" sz="1600" kern="100" dirty="0">
                <a:effectLst/>
                <a:latin typeface="HGｺﾞｼｯｸE" panose="020B0909000000000000" pitchFamily="49" charset="-128"/>
                <a:ea typeface="HGｺﾞｼｯｸE" panose="020B0909000000000000" pitchFamily="49" charset="-128"/>
                <a:cs typeface="Times New Roman" panose="02020603050405020304" pitchFamily="18" charset="0"/>
              </a:rPr>
              <a:t>2019</a:t>
            </a:r>
            <a:r>
              <a:rPr lang="ja-JP" altLang="ja-JP" sz="1600" kern="100" dirty="0">
                <a:effectLst/>
                <a:latin typeface="HGｺﾞｼｯｸE" panose="020B0909000000000000" pitchFamily="49" charset="-128"/>
                <a:ea typeface="HGｺﾞｼｯｸE" panose="020B0909000000000000" pitchFamily="49" charset="-128"/>
                <a:cs typeface="Times New Roman" panose="02020603050405020304" pitchFamily="18" charset="0"/>
              </a:rPr>
              <a:t>　</a:t>
            </a:r>
            <a:r>
              <a:rPr lang="en-US" altLang="ja-JP" sz="1600" kern="100" dirty="0">
                <a:effectLst/>
                <a:latin typeface="HGｺﾞｼｯｸE" panose="020B0909000000000000" pitchFamily="49" charset="-128"/>
                <a:ea typeface="HGｺﾞｼｯｸE" panose="020B0909000000000000" pitchFamily="49" charset="-128"/>
                <a:cs typeface="Times New Roman" panose="02020603050405020304" pitchFamily="18" charset="0"/>
              </a:rPr>
              <a:t>11f1</a:t>
            </a:r>
            <a:endParaRPr lang="ja-JP" altLang="ja-JP" sz="1600" kern="100" dirty="0">
              <a:effectLst/>
              <a:latin typeface="HGｺﾞｼｯｸE" panose="020B0909000000000000" pitchFamily="49" charset="-128"/>
              <a:ea typeface="HGｺﾞｼｯｸE" panose="020B0909000000000000" pitchFamily="49" charset="-128"/>
              <a:cs typeface="Times New Roman" panose="02020603050405020304" pitchFamily="18" charset="0"/>
            </a:endParaRPr>
          </a:p>
          <a:p>
            <a:pPr algn="just"/>
            <a:r>
              <a:rPr lang="en-US" altLang="ja-JP" sz="1600" kern="100" dirty="0">
                <a:effectLst/>
                <a:latin typeface="HGｺﾞｼｯｸE" panose="020B0909000000000000" pitchFamily="49" charset="-128"/>
                <a:ea typeface="HGｺﾞｼｯｸE" panose="020B0909000000000000" pitchFamily="49" charset="-128"/>
                <a:cs typeface="Times New Roman" panose="02020603050405020304" pitchFamily="18" charset="0"/>
              </a:rPr>
              <a:t> </a:t>
            </a:r>
            <a:endParaRPr lang="ja-JP" altLang="ja-JP" sz="1600" kern="100" dirty="0">
              <a:effectLst/>
              <a:latin typeface="HGｺﾞｼｯｸE" panose="020B0909000000000000" pitchFamily="49" charset="-128"/>
              <a:ea typeface="HGｺﾞｼｯｸE" panose="020B0909000000000000" pitchFamily="49" charset="-128"/>
              <a:cs typeface="Times New Roman" panose="02020603050405020304" pitchFamily="18" charset="0"/>
            </a:endParaRPr>
          </a:p>
          <a:p>
            <a:pPr algn="just"/>
            <a:r>
              <a:rPr lang="ja-JP" altLang="ja-JP" sz="1600" kern="100" dirty="0">
                <a:effectLst/>
                <a:latin typeface="HGｺﾞｼｯｸE" panose="020B0909000000000000" pitchFamily="49" charset="-128"/>
                <a:ea typeface="HGｺﾞｼｯｸE" panose="020B0909000000000000" pitchFamily="49" charset="-128"/>
                <a:cs typeface="Times New Roman" panose="02020603050405020304" pitchFamily="18" charset="0"/>
              </a:rPr>
              <a:t>【新規作成】バージョン指定</a:t>
            </a:r>
          </a:p>
          <a:p>
            <a:pPr indent="66675" algn="just"/>
            <a:r>
              <a:rPr lang="en-US" altLang="ja-JP" sz="1600" kern="100" dirty="0" err="1">
                <a:effectLst/>
                <a:latin typeface="HGｺﾞｼｯｸE" panose="020B0909000000000000" pitchFamily="49" charset="-128"/>
                <a:ea typeface="HGｺﾞｼｯｸE" panose="020B0909000000000000" pitchFamily="49" charset="-128"/>
                <a:cs typeface="Times New Roman" panose="02020603050405020304" pitchFamily="18" charset="0"/>
              </a:rPr>
              <a:t>Unity_Source</a:t>
            </a:r>
            <a:r>
              <a:rPr lang="en-US" altLang="ja-JP" sz="1600" kern="100" dirty="0">
                <a:effectLst/>
                <a:latin typeface="HGｺﾞｼｯｸE" panose="020B0909000000000000" pitchFamily="49" charset="-128"/>
                <a:ea typeface="HGｺﾞｼｯｸE" panose="020B0909000000000000" pitchFamily="49" charset="-128"/>
                <a:cs typeface="Times New Roman" panose="02020603050405020304" pitchFamily="18" charset="0"/>
              </a:rPr>
              <a:t>\0000_Operation</a:t>
            </a:r>
            <a:endParaRPr lang="ja-JP" altLang="ja-JP" sz="1600" kern="100" dirty="0">
              <a:effectLst/>
              <a:latin typeface="HGｺﾞｼｯｸE" panose="020B0909000000000000" pitchFamily="49" charset="-128"/>
              <a:ea typeface="HGｺﾞｼｯｸE" panose="020B0909000000000000" pitchFamily="49" charset="-128"/>
              <a:cs typeface="Times New Roman" panose="02020603050405020304" pitchFamily="18" charset="0"/>
            </a:endParaRPr>
          </a:p>
          <a:p>
            <a:pPr algn="just"/>
            <a:r>
              <a:rPr lang="en-US" altLang="ja-JP" sz="1600" kern="100" dirty="0">
                <a:effectLst/>
                <a:latin typeface="HGｺﾞｼｯｸE" panose="020B0909000000000000" pitchFamily="49" charset="-128"/>
                <a:ea typeface="HGｺﾞｼｯｸE" panose="020B0909000000000000" pitchFamily="49" charset="-128"/>
                <a:cs typeface="Times New Roman" panose="02020603050405020304" pitchFamily="18" charset="0"/>
              </a:rPr>
              <a:t> </a:t>
            </a:r>
            <a:r>
              <a:rPr lang="ja-JP" altLang="en-US" sz="1600" kern="100" dirty="0">
                <a:effectLst/>
                <a:latin typeface="HGｺﾞｼｯｸE" panose="020B0909000000000000" pitchFamily="49" charset="-128"/>
                <a:ea typeface="HGｺﾞｼｯｸE" panose="020B0909000000000000" pitchFamily="49" charset="-128"/>
                <a:cs typeface="Times New Roman" panose="02020603050405020304" pitchFamily="18" charset="0"/>
              </a:rPr>
              <a:t>日本語化</a:t>
            </a:r>
            <a:endParaRPr lang="en-US" altLang="ja-JP" sz="1600" kern="100" dirty="0">
              <a:effectLst/>
              <a:latin typeface="HGｺﾞｼｯｸE" panose="020B0909000000000000" pitchFamily="49" charset="-128"/>
              <a:ea typeface="HGｺﾞｼｯｸE" panose="020B0909000000000000" pitchFamily="49" charset="-128"/>
              <a:cs typeface="Times New Roman" panose="02020603050405020304" pitchFamily="18" charset="0"/>
            </a:endParaRPr>
          </a:p>
          <a:p>
            <a:pPr algn="just"/>
            <a:r>
              <a:rPr lang="ja-JP" altLang="en-US" sz="1600" kern="100" dirty="0">
                <a:latin typeface="HGｺﾞｼｯｸE" panose="020B0909000000000000" pitchFamily="49" charset="-128"/>
                <a:ea typeface="HGｺﾞｼｯｸE" panose="020B0909000000000000" pitchFamily="49" charset="-128"/>
                <a:cs typeface="Times New Roman" panose="02020603050405020304" pitchFamily="18" charset="0"/>
              </a:rPr>
              <a:t>　</a:t>
            </a:r>
            <a:endParaRPr lang="ja-JP" altLang="ja-JP" sz="1600" kern="100" dirty="0">
              <a:effectLst/>
              <a:latin typeface="HGｺﾞｼｯｸE" panose="020B0909000000000000" pitchFamily="49" charset="-128"/>
              <a:ea typeface="HGｺﾞｼｯｸE" panose="020B0909000000000000" pitchFamily="49" charset="-128"/>
              <a:cs typeface="Times New Roman" panose="02020603050405020304" pitchFamily="18" charset="0"/>
            </a:endParaRPr>
          </a:p>
          <a:p>
            <a:endParaRPr kumimoji="1" lang="ja-JP" altLang="en-US" sz="1600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77828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F5DF5E07-CB95-4122-8393-B4D31ACF1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ja-JP" sz="4400" kern="100" dirty="0">
                <a:effectLst/>
                <a:latin typeface="HGｺﾞｼｯｸE" panose="020B0909000000000000" pitchFamily="49" charset="-128"/>
                <a:ea typeface="HGｺﾞｼｯｸE" panose="020B0909000000000000" pitchFamily="49" charset="-128"/>
                <a:cs typeface="Times New Roman" panose="02020603050405020304" pitchFamily="18" charset="0"/>
              </a:rPr>
              <a:t>画面操作</a:t>
            </a:r>
            <a:endParaRPr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36C31E6-7DB5-44AA-832E-966D45C009EA}"/>
              </a:ext>
            </a:extLst>
          </p:cNvPr>
          <p:cNvSpPr txBox="1"/>
          <p:nvPr/>
        </p:nvSpPr>
        <p:spPr>
          <a:xfrm>
            <a:off x="838200" y="1422400"/>
            <a:ext cx="10515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画面レイアウト</a:t>
            </a:r>
            <a:endParaRPr lang="en-US" altLang="ja-JP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r>
              <a:rPr kumimoji="1" lang="en-US" altLang="ja-JP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 [</a:t>
            </a:r>
            <a:r>
              <a:rPr lang="en-US" altLang="ja-JP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Windows} </a:t>
            </a:r>
            <a:r>
              <a:rPr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→　</a:t>
            </a:r>
            <a:r>
              <a:rPr lang="en-US" altLang="ja-JP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【Layouts]</a:t>
            </a:r>
            <a:r>
              <a:rPr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　→　</a:t>
            </a:r>
            <a:r>
              <a:rPr lang="en-US" altLang="ja-JP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【</a:t>
            </a:r>
            <a:r>
              <a:rPr lang="en-US" altLang="ja-JP" dirty="0" err="1">
                <a:solidFill>
                  <a:srgbClr val="FF0000"/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Defaulte</a:t>
            </a:r>
            <a:r>
              <a:rPr lang="en-US" altLang="ja-JP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]</a:t>
            </a:r>
          </a:p>
          <a:p>
            <a:endParaRPr lang="en-US" altLang="ja-JP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r>
              <a:rPr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画面サイズ</a:t>
            </a:r>
            <a:endParaRPr lang="en-US" altLang="ja-JP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r>
              <a:rPr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 タブ「</a:t>
            </a:r>
            <a:r>
              <a:rPr lang="en-US" altLang="ja-JP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Game</a:t>
            </a:r>
            <a:r>
              <a:rPr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」</a:t>
            </a:r>
            <a:endParaRPr lang="en-US" altLang="ja-JP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r>
              <a:rPr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　　→</a:t>
            </a:r>
            <a:r>
              <a:rPr lang="en-US" altLang="ja-JP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【Free Aspect</a:t>
            </a:r>
            <a:r>
              <a:rPr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→</a:t>
            </a:r>
            <a:r>
              <a:rPr lang="en-US" altLang="ja-JP" dirty="0" err="1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Standalon</a:t>
            </a:r>
            <a:r>
              <a:rPr lang="en-US" altLang="ja-JP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】</a:t>
            </a:r>
            <a:r>
              <a:rPr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変更 </a:t>
            </a:r>
            <a:endParaRPr lang="en-US" altLang="ja-JP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r>
              <a:rPr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日本語化</a:t>
            </a:r>
            <a:endParaRPr lang="en-US" altLang="ja-JP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r>
              <a:rPr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　</a:t>
            </a:r>
            <a:r>
              <a:rPr lang="en-US" altLang="ja-JP" dirty="0" err="1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UnityHUB</a:t>
            </a:r>
            <a:r>
              <a:rPr lang="en-US" altLang="ja-JP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 </a:t>
            </a:r>
            <a:r>
              <a:rPr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日本語オプション</a:t>
            </a:r>
            <a:endParaRPr lang="en-US" altLang="ja-JP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r>
              <a:rPr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　</a:t>
            </a:r>
            <a:r>
              <a:rPr lang="en-US" altLang="ja-JP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Edit </a:t>
            </a:r>
            <a:r>
              <a:rPr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→　</a:t>
            </a:r>
            <a:r>
              <a:rPr lang="en-US" altLang="ja-JP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Preferences</a:t>
            </a:r>
            <a:r>
              <a:rPr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　→　</a:t>
            </a:r>
            <a:r>
              <a:rPr lang="en-US" altLang="ja-JP" dirty="0" err="1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Lungae</a:t>
            </a:r>
            <a:r>
              <a:rPr lang="en-US" altLang="ja-JP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 </a:t>
            </a:r>
            <a:r>
              <a:rPr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→　日本語</a:t>
            </a:r>
            <a:endParaRPr lang="en-US" altLang="ja-JP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endParaRPr lang="en-US" altLang="ja-JP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A838A991-3EA4-4A91-AF76-22248AB1BB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406006"/>
            <a:ext cx="5777753" cy="389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020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F5DF5E07-CB95-4122-8393-B4D31ACF1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4400" kern="100" dirty="0">
                <a:effectLst/>
                <a:latin typeface="HGｺﾞｼｯｸE" panose="020B0909000000000000" pitchFamily="49" charset="-128"/>
                <a:ea typeface="HGｺﾞｼｯｸE" panose="020B0909000000000000" pitchFamily="49" charset="-128"/>
                <a:cs typeface="Times New Roman" panose="02020603050405020304" pitchFamily="18" charset="0"/>
              </a:rPr>
              <a:t>オブジェクト追加</a:t>
            </a:r>
            <a:endParaRPr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36C31E6-7DB5-44AA-832E-966D45C009EA}"/>
              </a:ext>
            </a:extLst>
          </p:cNvPr>
          <p:cNvSpPr txBox="1"/>
          <p:nvPr/>
        </p:nvSpPr>
        <p:spPr>
          <a:xfrm>
            <a:off x="838200" y="1422400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[</a:t>
            </a:r>
            <a:r>
              <a:rPr kumimoji="1" lang="en-US" altLang="ja-JP" dirty="0" err="1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GameObject</a:t>
            </a:r>
            <a:r>
              <a:rPr lang="en-US" altLang="ja-JP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} </a:t>
            </a:r>
            <a:r>
              <a:rPr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→　</a:t>
            </a:r>
            <a:r>
              <a:rPr lang="en-US" altLang="ja-JP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【</a:t>
            </a:r>
            <a:r>
              <a:rPr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３</a:t>
            </a:r>
            <a:r>
              <a:rPr lang="en-US" altLang="ja-JP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D Object]</a:t>
            </a:r>
            <a:r>
              <a:rPr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　→　</a:t>
            </a:r>
            <a:r>
              <a:rPr lang="en-US" altLang="ja-JP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【Cube]</a:t>
            </a: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6E7C49F8-511C-4B41-AA68-2E17B3846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505524"/>
            <a:ext cx="5502960" cy="370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368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F5DF5E07-CB95-4122-8393-B4D31ACF1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kern="100" dirty="0">
                <a:cs typeface="Times New Roman" panose="02020603050405020304" pitchFamily="18" charset="0"/>
              </a:rPr>
              <a:t>画面（</a:t>
            </a:r>
            <a:r>
              <a:rPr lang="en-US" altLang="ja-JP" kern="100" dirty="0">
                <a:cs typeface="Times New Roman" panose="02020603050405020304" pitchFamily="18" charset="0"/>
              </a:rPr>
              <a:t>Scene</a:t>
            </a:r>
            <a:r>
              <a:rPr lang="ja-JP" altLang="en-US" kern="100" dirty="0">
                <a:cs typeface="Times New Roman" panose="02020603050405020304" pitchFamily="18" charset="0"/>
              </a:rPr>
              <a:t>）操作</a:t>
            </a:r>
            <a:endParaRPr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36C31E6-7DB5-44AA-832E-966D45C009EA}"/>
              </a:ext>
            </a:extLst>
          </p:cNvPr>
          <p:cNvSpPr txBox="1"/>
          <p:nvPr/>
        </p:nvSpPr>
        <p:spPr>
          <a:xfrm>
            <a:off x="838200" y="1422400"/>
            <a:ext cx="52578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ズーム</a:t>
            </a:r>
            <a:endParaRPr kumimoji="1" lang="en-US" altLang="ja-JP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r>
              <a:rPr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　マウス　ホイール回転</a:t>
            </a:r>
            <a:endParaRPr lang="en-US" altLang="ja-JP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r>
              <a:rPr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視点移動</a:t>
            </a:r>
            <a:endParaRPr lang="en-US" altLang="ja-JP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r>
              <a:rPr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　マウス　右クリック＋ドラック</a:t>
            </a:r>
            <a:endParaRPr lang="en-US" altLang="ja-JP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r>
              <a:rPr lang="en-US" altLang="ja-JP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Scene </a:t>
            </a:r>
            <a:r>
              <a:rPr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移動</a:t>
            </a:r>
            <a:endParaRPr lang="en-US" altLang="ja-JP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r>
              <a:rPr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　マウス　右クリック＋</a:t>
            </a:r>
            <a:r>
              <a:rPr lang="en-US" altLang="ja-JP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Q</a:t>
            </a:r>
            <a:r>
              <a:rPr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　上</a:t>
            </a:r>
            <a:endParaRPr lang="en-US" altLang="ja-JP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r>
              <a:rPr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　マウス　右クリック＋</a:t>
            </a:r>
            <a:r>
              <a:rPr lang="en-US" altLang="ja-JP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E</a:t>
            </a:r>
            <a:r>
              <a:rPr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　下</a:t>
            </a:r>
            <a:endParaRPr lang="en-US" altLang="ja-JP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endParaRPr lang="en-US" altLang="ja-JP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r>
              <a:rPr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　マウス　右クリック＋</a:t>
            </a:r>
            <a:r>
              <a:rPr lang="en-US" altLang="ja-JP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A</a:t>
            </a:r>
            <a:r>
              <a:rPr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　左</a:t>
            </a:r>
            <a:endParaRPr lang="en-US" altLang="ja-JP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r>
              <a:rPr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　マウス　右クリック＋</a:t>
            </a:r>
            <a:r>
              <a:rPr lang="en-US" altLang="ja-JP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D</a:t>
            </a:r>
            <a:r>
              <a:rPr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　右</a:t>
            </a:r>
            <a:endParaRPr lang="en-US" altLang="ja-JP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endParaRPr lang="en-US" altLang="ja-JP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r>
              <a:rPr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　マウス　右クリック＋</a:t>
            </a:r>
            <a:r>
              <a:rPr lang="en-US" altLang="ja-JP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W</a:t>
            </a:r>
            <a:r>
              <a:rPr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　拡大</a:t>
            </a:r>
            <a:endParaRPr lang="en-US" altLang="ja-JP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r>
              <a:rPr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　マウス　右クリック＋</a:t>
            </a:r>
            <a:r>
              <a:rPr lang="en-US" altLang="ja-JP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S</a:t>
            </a:r>
            <a:r>
              <a:rPr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　縮小</a:t>
            </a:r>
            <a:endParaRPr lang="en-US" altLang="ja-JP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endParaRPr lang="en-US" altLang="ja-JP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r>
              <a:rPr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　ギズモ　</a:t>
            </a:r>
            <a:r>
              <a:rPr lang="en-US" altLang="ja-JP" dirty="0" err="1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X,Y,Z,Free</a:t>
            </a:r>
            <a:endParaRPr lang="en-US" altLang="ja-JP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r>
              <a:rPr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　　　　　</a:t>
            </a:r>
            <a:r>
              <a:rPr lang="en-US" altLang="ja-JP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ISO</a:t>
            </a:r>
            <a:r>
              <a:rPr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、</a:t>
            </a:r>
            <a:r>
              <a:rPr lang="en-US" altLang="ja-JP" dirty="0" err="1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Persp</a:t>
            </a:r>
            <a:r>
              <a:rPr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　</a:t>
            </a:r>
            <a:endParaRPr lang="en-US" altLang="ja-JP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endParaRPr lang="en-US" altLang="ja-JP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6E7C49F8-511C-4B41-AA68-2E17B3846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801" y="1759675"/>
            <a:ext cx="5502960" cy="3706775"/>
          </a:xfrm>
          <a:prstGeom prst="rect">
            <a:avLst/>
          </a:prstGeom>
        </p:spPr>
      </p:pic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0ABB28DC-D53F-4EE0-894F-DADF6BCE3FC4}"/>
              </a:ext>
            </a:extLst>
          </p:cNvPr>
          <p:cNvGrpSpPr/>
          <p:nvPr/>
        </p:nvGrpSpPr>
        <p:grpSpPr>
          <a:xfrm>
            <a:off x="4795448" y="4063714"/>
            <a:ext cx="3522888" cy="2160000"/>
            <a:chOff x="4795448" y="4063714"/>
            <a:chExt cx="3522888" cy="2160000"/>
          </a:xfrm>
        </p:grpSpPr>
        <p:sp>
          <p:nvSpPr>
            <p:cNvPr id="10" name="四角形: 角を丸くする 9">
              <a:extLst>
                <a:ext uri="{FF2B5EF4-FFF2-40B4-BE49-F238E27FC236}">
                  <a16:creationId xmlns:a16="http://schemas.microsoft.com/office/drawing/2014/main" id="{C2806112-3653-4B90-88B0-DC9A3DBCCE24}"/>
                </a:ext>
              </a:extLst>
            </p:cNvPr>
            <p:cNvSpPr/>
            <p:nvPr/>
          </p:nvSpPr>
          <p:spPr>
            <a:xfrm>
              <a:off x="4795448" y="4063714"/>
              <a:ext cx="1080000" cy="108000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kumimoji="1" lang="en-US" altLang="ja-JP" sz="3200" dirty="0">
                  <a:latin typeface="HGｺﾞｼｯｸE" panose="020B0909000000000000" pitchFamily="49" charset="-128"/>
                  <a:ea typeface="HGｺﾞｼｯｸE" panose="020B0909000000000000" pitchFamily="49" charset="-128"/>
                </a:rPr>
                <a:t>Q</a:t>
              </a:r>
            </a:p>
            <a:p>
              <a:pPr algn="ctr"/>
              <a:r>
                <a:rPr kumimoji="1" lang="ja-JP" altLang="en-US" sz="3200" dirty="0">
                  <a:latin typeface="HGｺﾞｼｯｸE" panose="020B0909000000000000" pitchFamily="49" charset="-128"/>
                  <a:ea typeface="HGｺﾞｼｯｸE" panose="020B0909000000000000" pitchFamily="49" charset="-128"/>
                </a:rPr>
                <a:t>↑</a:t>
              </a:r>
              <a:endParaRPr kumimoji="1" lang="en-US" altLang="ja-JP" sz="3200" dirty="0">
                <a:latin typeface="HGｺﾞｼｯｸE" panose="020B0909000000000000" pitchFamily="49" charset="-128"/>
                <a:ea typeface="HGｺﾞｼｯｸE" panose="020B0909000000000000" pitchFamily="49" charset="-128"/>
              </a:endParaRPr>
            </a:p>
          </p:txBody>
        </p:sp>
        <p:sp>
          <p:nvSpPr>
            <p:cNvPr id="12" name="四角形: 角を丸くする 11">
              <a:extLst>
                <a:ext uri="{FF2B5EF4-FFF2-40B4-BE49-F238E27FC236}">
                  <a16:creationId xmlns:a16="http://schemas.microsoft.com/office/drawing/2014/main" id="{1C18A691-A87A-49BA-B0E8-D37D6F080025}"/>
                </a:ext>
              </a:extLst>
            </p:cNvPr>
            <p:cNvSpPr/>
            <p:nvPr/>
          </p:nvSpPr>
          <p:spPr>
            <a:xfrm>
              <a:off x="5940763" y="4063714"/>
              <a:ext cx="1080000" cy="108000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kumimoji="1" lang="en-US" altLang="ja-JP" sz="3200" dirty="0">
                  <a:latin typeface="HGｺﾞｼｯｸE" panose="020B0909000000000000" pitchFamily="49" charset="-128"/>
                  <a:ea typeface="HGｺﾞｼｯｸE" panose="020B0909000000000000" pitchFamily="49" charset="-128"/>
                </a:rPr>
                <a:t>W</a:t>
              </a:r>
            </a:p>
            <a:p>
              <a:pPr algn="ctr"/>
              <a:r>
                <a:rPr lang="ja-JP" altLang="en-US" sz="2400" dirty="0">
                  <a:latin typeface="HGｺﾞｼｯｸE" panose="020B0909000000000000" pitchFamily="49" charset="-128"/>
                  <a:ea typeface="HGｺﾞｼｯｸE" panose="020B0909000000000000" pitchFamily="49" charset="-128"/>
                </a:rPr>
                <a:t>拡大</a:t>
              </a:r>
              <a:endParaRPr kumimoji="1" lang="en-US" altLang="ja-JP" sz="2400" dirty="0">
                <a:latin typeface="HGｺﾞｼｯｸE" panose="020B0909000000000000" pitchFamily="49" charset="-128"/>
                <a:ea typeface="HGｺﾞｼｯｸE" panose="020B0909000000000000" pitchFamily="49" charset="-128"/>
              </a:endParaRPr>
            </a:p>
          </p:txBody>
        </p:sp>
        <p:sp>
          <p:nvSpPr>
            <p:cNvPr id="14" name="四角形: 角を丸くする 13">
              <a:extLst>
                <a:ext uri="{FF2B5EF4-FFF2-40B4-BE49-F238E27FC236}">
                  <a16:creationId xmlns:a16="http://schemas.microsoft.com/office/drawing/2014/main" id="{3F330A10-FFE7-4BDD-9ECA-BC6FC420C507}"/>
                </a:ext>
              </a:extLst>
            </p:cNvPr>
            <p:cNvSpPr/>
            <p:nvPr/>
          </p:nvSpPr>
          <p:spPr>
            <a:xfrm>
              <a:off x="7085936" y="4063714"/>
              <a:ext cx="1080000" cy="108000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kumimoji="1" lang="en-US" altLang="ja-JP" sz="3200" dirty="0">
                  <a:latin typeface="HGｺﾞｼｯｸE" panose="020B0909000000000000" pitchFamily="49" charset="-128"/>
                  <a:ea typeface="HGｺﾞｼｯｸE" panose="020B0909000000000000" pitchFamily="49" charset="-128"/>
                </a:rPr>
                <a:t>E</a:t>
              </a:r>
            </a:p>
            <a:p>
              <a:pPr algn="ctr"/>
              <a:r>
                <a:rPr lang="ja-JP" altLang="en-US" sz="3200" dirty="0">
                  <a:latin typeface="HGｺﾞｼｯｸE" panose="020B0909000000000000" pitchFamily="49" charset="-128"/>
                  <a:ea typeface="HGｺﾞｼｯｸE" panose="020B0909000000000000" pitchFamily="49" charset="-128"/>
                </a:rPr>
                <a:t>↓</a:t>
              </a:r>
              <a:endParaRPr kumimoji="1" lang="en-US" altLang="ja-JP" sz="3200" dirty="0">
                <a:latin typeface="HGｺﾞｼｯｸE" panose="020B0909000000000000" pitchFamily="49" charset="-128"/>
                <a:ea typeface="HGｺﾞｼｯｸE" panose="020B0909000000000000" pitchFamily="49" charset="-128"/>
              </a:endParaRPr>
            </a:p>
          </p:txBody>
        </p:sp>
        <p:sp>
          <p:nvSpPr>
            <p:cNvPr id="16" name="四角形: 角を丸くする 15">
              <a:extLst>
                <a:ext uri="{FF2B5EF4-FFF2-40B4-BE49-F238E27FC236}">
                  <a16:creationId xmlns:a16="http://schemas.microsoft.com/office/drawing/2014/main" id="{6DC62141-7285-4F6D-BC0B-28FBA6C58F8A}"/>
                </a:ext>
              </a:extLst>
            </p:cNvPr>
            <p:cNvSpPr/>
            <p:nvPr/>
          </p:nvSpPr>
          <p:spPr>
            <a:xfrm>
              <a:off x="4947848" y="5143714"/>
              <a:ext cx="1080000" cy="108000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kumimoji="1" lang="en-US" altLang="ja-JP" sz="3200" dirty="0">
                  <a:latin typeface="HGｺﾞｼｯｸE" panose="020B0909000000000000" pitchFamily="49" charset="-128"/>
                  <a:ea typeface="HGｺﾞｼｯｸE" panose="020B0909000000000000" pitchFamily="49" charset="-128"/>
                </a:rPr>
                <a:t>A</a:t>
              </a:r>
            </a:p>
            <a:p>
              <a:pPr algn="ctr"/>
              <a:r>
                <a:rPr kumimoji="1" lang="ja-JP" altLang="en-US" sz="3200" dirty="0">
                  <a:latin typeface="HGｺﾞｼｯｸE" panose="020B0909000000000000" pitchFamily="49" charset="-128"/>
                  <a:ea typeface="HGｺﾞｼｯｸE" panose="020B0909000000000000" pitchFamily="49" charset="-128"/>
                </a:rPr>
                <a:t>←</a:t>
              </a:r>
              <a:endParaRPr kumimoji="1" lang="en-US" altLang="ja-JP" sz="3200" dirty="0">
                <a:latin typeface="HGｺﾞｼｯｸE" panose="020B0909000000000000" pitchFamily="49" charset="-128"/>
                <a:ea typeface="HGｺﾞｼｯｸE" panose="020B0909000000000000" pitchFamily="49" charset="-128"/>
              </a:endParaRPr>
            </a:p>
          </p:txBody>
        </p:sp>
        <p:sp>
          <p:nvSpPr>
            <p:cNvPr id="18" name="四角形: 角を丸くする 17">
              <a:extLst>
                <a:ext uri="{FF2B5EF4-FFF2-40B4-BE49-F238E27FC236}">
                  <a16:creationId xmlns:a16="http://schemas.microsoft.com/office/drawing/2014/main" id="{84C6808E-8ED9-441F-A926-80B84C8A4579}"/>
                </a:ext>
              </a:extLst>
            </p:cNvPr>
            <p:cNvSpPr/>
            <p:nvPr/>
          </p:nvSpPr>
          <p:spPr>
            <a:xfrm>
              <a:off x="6093163" y="5143714"/>
              <a:ext cx="1080000" cy="108000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kumimoji="1" lang="en-US" altLang="ja-JP" sz="3200" dirty="0">
                  <a:latin typeface="HGｺﾞｼｯｸE" panose="020B0909000000000000" pitchFamily="49" charset="-128"/>
                  <a:ea typeface="HGｺﾞｼｯｸE" panose="020B0909000000000000" pitchFamily="49" charset="-128"/>
                </a:rPr>
                <a:t>S</a:t>
              </a:r>
            </a:p>
            <a:p>
              <a:pPr algn="ctr"/>
              <a:r>
                <a:rPr kumimoji="1" lang="ja-JP" altLang="en-US" sz="2400" dirty="0">
                  <a:latin typeface="HGｺﾞｼｯｸE" panose="020B0909000000000000" pitchFamily="49" charset="-128"/>
                  <a:ea typeface="HGｺﾞｼｯｸE" panose="020B0909000000000000" pitchFamily="49" charset="-128"/>
                </a:rPr>
                <a:t>縮小</a:t>
              </a:r>
              <a:endParaRPr kumimoji="1" lang="en-US" altLang="ja-JP" sz="2400" dirty="0">
                <a:latin typeface="HGｺﾞｼｯｸE" panose="020B0909000000000000" pitchFamily="49" charset="-128"/>
                <a:ea typeface="HGｺﾞｼｯｸE" panose="020B0909000000000000" pitchFamily="49" charset="-128"/>
              </a:endParaRPr>
            </a:p>
          </p:txBody>
        </p:sp>
        <p:sp>
          <p:nvSpPr>
            <p:cNvPr id="20" name="四角形: 角を丸くする 19">
              <a:extLst>
                <a:ext uri="{FF2B5EF4-FFF2-40B4-BE49-F238E27FC236}">
                  <a16:creationId xmlns:a16="http://schemas.microsoft.com/office/drawing/2014/main" id="{E22E92D3-AEC4-4D6F-896B-9FB7E3C96ED4}"/>
                </a:ext>
              </a:extLst>
            </p:cNvPr>
            <p:cNvSpPr/>
            <p:nvPr/>
          </p:nvSpPr>
          <p:spPr>
            <a:xfrm>
              <a:off x="7238336" y="5143714"/>
              <a:ext cx="1080000" cy="108000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kumimoji="1" lang="en-US" altLang="ja-JP" sz="3200" dirty="0">
                  <a:latin typeface="HGｺﾞｼｯｸE" panose="020B0909000000000000" pitchFamily="49" charset="-128"/>
                  <a:ea typeface="HGｺﾞｼｯｸE" panose="020B0909000000000000" pitchFamily="49" charset="-128"/>
                </a:rPr>
                <a:t>D</a:t>
              </a:r>
            </a:p>
            <a:p>
              <a:pPr algn="ctr"/>
              <a:r>
                <a:rPr kumimoji="1" lang="ja-JP" altLang="en-US" sz="3200" dirty="0">
                  <a:latin typeface="HGｺﾞｼｯｸE" panose="020B0909000000000000" pitchFamily="49" charset="-128"/>
                  <a:ea typeface="HGｺﾞｼｯｸE" panose="020B0909000000000000" pitchFamily="49" charset="-128"/>
                </a:rPr>
                <a:t>→</a:t>
              </a:r>
              <a:endParaRPr kumimoji="1" lang="en-US" altLang="ja-JP" sz="3200" dirty="0">
                <a:latin typeface="HGｺﾞｼｯｸE" panose="020B0909000000000000" pitchFamily="49" charset="-128"/>
                <a:ea typeface="HGｺﾞｼｯｸE" panose="020B0909000000000000" pitchFamily="49" charset="-128"/>
              </a:endParaRPr>
            </a:p>
          </p:txBody>
        </p:sp>
      </p:grp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D372A801-9430-4A2B-8ADF-C9695227ECB8}"/>
              </a:ext>
            </a:extLst>
          </p:cNvPr>
          <p:cNvGrpSpPr/>
          <p:nvPr/>
        </p:nvGrpSpPr>
        <p:grpSpPr>
          <a:xfrm>
            <a:off x="6096000" y="461943"/>
            <a:ext cx="4696126" cy="960457"/>
            <a:chOff x="6573758" y="2503742"/>
            <a:chExt cx="4696126" cy="960457"/>
          </a:xfrm>
        </p:grpSpPr>
        <p:pic>
          <p:nvPicPr>
            <p:cNvPr id="24" name="図 23" descr="1">
              <a:extLst>
                <a:ext uri="{FF2B5EF4-FFF2-40B4-BE49-F238E27FC236}">
                  <a16:creationId xmlns:a16="http://schemas.microsoft.com/office/drawing/2014/main" id="{781B9BB3-023E-46C0-8226-B2FD6F83FE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73758" y="2503742"/>
              <a:ext cx="4696126" cy="925258"/>
            </a:xfrm>
            <a:prstGeom prst="rect">
              <a:avLst/>
            </a:prstGeom>
          </p:spPr>
        </p:pic>
        <p:sp>
          <p:nvSpPr>
            <p:cNvPr id="28" name="四角形: 角を丸くする 27">
              <a:extLst>
                <a:ext uri="{FF2B5EF4-FFF2-40B4-BE49-F238E27FC236}">
                  <a16:creationId xmlns:a16="http://schemas.microsoft.com/office/drawing/2014/main" id="{F44164A5-8B61-4B59-83C0-2A2B21E02105}"/>
                </a:ext>
              </a:extLst>
            </p:cNvPr>
            <p:cNvSpPr/>
            <p:nvPr/>
          </p:nvSpPr>
          <p:spPr>
            <a:xfrm>
              <a:off x="6680157" y="2822281"/>
              <a:ext cx="659102" cy="641918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endParaRPr kumimoji="1" lang="en-US" altLang="ja-JP" sz="3200" dirty="0">
                <a:latin typeface="HGｺﾞｼｯｸE" panose="020B0909000000000000" pitchFamily="49" charset="-128"/>
                <a:ea typeface="HGｺﾞｼｯｸE" panose="020B0909000000000000" pitchFamily="49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5921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F5DF5E07-CB95-4122-8393-B4D31ACF1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kern="100" dirty="0">
                <a:cs typeface="Times New Roman" panose="02020603050405020304" pitchFamily="18" charset="0"/>
              </a:rPr>
              <a:t>オブジェクト（</a:t>
            </a:r>
            <a:r>
              <a:rPr lang="en-US" altLang="ja-JP" kern="100" dirty="0">
                <a:cs typeface="Times New Roman" panose="02020603050405020304" pitchFamily="18" charset="0"/>
              </a:rPr>
              <a:t>Object</a:t>
            </a:r>
            <a:r>
              <a:rPr lang="ja-JP" altLang="en-US" kern="100" dirty="0">
                <a:cs typeface="Times New Roman" panose="02020603050405020304" pitchFamily="18" charset="0"/>
              </a:rPr>
              <a:t>）操作</a:t>
            </a:r>
            <a:endParaRPr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36C31E6-7DB5-44AA-832E-966D45C009EA}"/>
              </a:ext>
            </a:extLst>
          </p:cNvPr>
          <p:cNvSpPr txBox="1"/>
          <p:nvPr/>
        </p:nvSpPr>
        <p:spPr>
          <a:xfrm>
            <a:off x="838200" y="1422400"/>
            <a:ext cx="5257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ズーム</a:t>
            </a:r>
            <a:endParaRPr kumimoji="1" lang="en-US" altLang="ja-JP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r>
              <a:rPr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　マウス　ホイール回転</a:t>
            </a:r>
            <a:endParaRPr lang="en-US" altLang="ja-JP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r>
              <a:rPr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視点移動</a:t>
            </a:r>
            <a:endParaRPr lang="en-US" altLang="ja-JP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r>
              <a:rPr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　マウス　右クリック＋ドラック</a:t>
            </a:r>
            <a:endParaRPr lang="en-US" altLang="ja-JP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r>
              <a:rPr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　ギズモ　</a:t>
            </a:r>
            <a:r>
              <a:rPr lang="en-US" altLang="ja-JP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X,Y</a:t>
            </a:r>
            <a:r>
              <a:rPr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、</a:t>
            </a:r>
            <a:r>
              <a:rPr lang="en-US" altLang="ja-JP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Z</a:t>
            </a:r>
          </a:p>
          <a:p>
            <a:r>
              <a:rPr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　ギズモ下　</a:t>
            </a:r>
            <a:r>
              <a:rPr lang="en-US" altLang="ja-JP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ISO</a:t>
            </a:r>
            <a:r>
              <a:rPr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、</a:t>
            </a:r>
            <a:r>
              <a:rPr lang="en-US" altLang="ja-JP" dirty="0" err="1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Persp</a:t>
            </a:r>
            <a:r>
              <a:rPr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　</a:t>
            </a:r>
            <a:endParaRPr lang="en-US" altLang="ja-JP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EBF4C5F8-571C-4673-B84C-1A12BF1558E1}"/>
              </a:ext>
            </a:extLst>
          </p:cNvPr>
          <p:cNvGrpSpPr/>
          <p:nvPr/>
        </p:nvGrpSpPr>
        <p:grpSpPr>
          <a:xfrm>
            <a:off x="6096000" y="1333818"/>
            <a:ext cx="4696126" cy="965745"/>
            <a:chOff x="6573758" y="2503742"/>
            <a:chExt cx="4696126" cy="965745"/>
          </a:xfrm>
        </p:grpSpPr>
        <p:pic>
          <p:nvPicPr>
            <p:cNvPr id="7" name="図 6" descr="1">
              <a:extLst>
                <a:ext uri="{FF2B5EF4-FFF2-40B4-BE49-F238E27FC236}">
                  <a16:creationId xmlns:a16="http://schemas.microsoft.com/office/drawing/2014/main" id="{2DD326E4-8A44-4CAD-A395-0F325C5515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73758" y="2503742"/>
              <a:ext cx="4696126" cy="925258"/>
            </a:xfrm>
            <a:prstGeom prst="rect">
              <a:avLst/>
            </a:prstGeom>
          </p:spPr>
        </p:pic>
        <p:sp>
          <p:nvSpPr>
            <p:cNvPr id="8" name="四角形: 角を丸くする 7">
              <a:extLst>
                <a:ext uri="{FF2B5EF4-FFF2-40B4-BE49-F238E27FC236}">
                  <a16:creationId xmlns:a16="http://schemas.microsoft.com/office/drawing/2014/main" id="{A56A9BB3-ECEA-4A4D-87E4-8C3540DFB40D}"/>
                </a:ext>
              </a:extLst>
            </p:cNvPr>
            <p:cNvSpPr/>
            <p:nvPr/>
          </p:nvSpPr>
          <p:spPr>
            <a:xfrm>
              <a:off x="7239715" y="2827569"/>
              <a:ext cx="659102" cy="641918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endParaRPr kumimoji="1" lang="en-US" altLang="ja-JP" sz="3200" dirty="0">
                <a:latin typeface="HGｺﾞｼｯｸE" panose="020B0909000000000000" pitchFamily="49" charset="-128"/>
                <a:ea typeface="HGｺﾞｼｯｸE" panose="020B0909000000000000" pitchFamily="49" charset="-128"/>
              </a:endParaRPr>
            </a:p>
          </p:txBody>
        </p:sp>
      </p:grpSp>
      <p:pic>
        <p:nvPicPr>
          <p:cNvPr id="3" name="図 2">
            <a:extLst>
              <a:ext uri="{FF2B5EF4-FFF2-40B4-BE49-F238E27FC236}">
                <a16:creationId xmlns:a16="http://schemas.microsoft.com/office/drawing/2014/main" id="{9C5094E5-4293-4EEA-9F41-B0E09CB694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456211"/>
            <a:ext cx="5415773" cy="3903260"/>
          </a:xfrm>
          <a:prstGeom prst="rect">
            <a:avLst/>
          </a:prstGeom>
        </p:spPr>
      </p:pic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67C080FF-636F-4FEA-A2BB-35C321F41C11}"/>
              </a:ext>
            </a:extLst>
          </p:cNvPr>
          <p:cNvSpPr/>
          <p:nvPr/>
        </p:nvSpPr>
        <p:spPr>
          <a:xfrm>
            <a:off x="10372299" y="2811439"/>
            <a:ext cx="1136176" cy="241565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5666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310</Words>
  <Application>Microsoft Office PowerPoint</Application>
  <PresentationFormat>ワイド画面</PresentationFormat>
  <Paragraphs>90</Paragraphs>
  <Slides>12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7" baseType="lpstr">
      <vt:lpstr>HGS創英角ｺﾞｼｯｸUB</vt:lpstr>
      <vt:lpstr>HGｺﾞｼｯｸE</vt:lpstr>
      <vt:lpstr>游ゴシック</vt:lpstr>
      <vt:lpstr>Arial</vt:lpstr>
      <vt:lpstr>Office テーマ</vt:lpstr>
      <vt:lpstr>Cluster Unity</vt:lpstr>
      <vt:lpstr>開発環境</vt:lpstr>
      <vt:lpstr>PowerPoint プレゼンテーション</vt:lpstr>
      <vt:lpstr>Basic</vt:lpstr>
      <vt:lpstr>開発環境</vt:lpstr>
      <vt:lpstr>画面操作</vt:lpstr>
      <vt:lpstr>オブジェクト追加</vt:lpstr>
      <vt:lpstr>画面（Scene）操作</vt:lpstr>
      <vt:lpstr>オブジェクト（Object）操作</vt:lpstr>
      <vt:lpstr>カメラの視点移動</vt:lpstr>
      <vt:lpstr>画面操作</vt:lpstr>
      <vt:lpstr>オブジェクト追加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データベース</dc:title>
  <dc:creator>HIKARI</dc:creator>
  <cp:lastModifiedBy>雲山悟康</cp:lastModifiedBy>
  <cp:revision>22</cp:revision>
  <dcterms:created xsi:type="dcterms:W3CDTF">2020-10-08T05:15:08Z</dcterms:created>
  <dcterms:modified xsi:type="dcterms:W3CDTF">2020-11-02T15:11:51Z</dcterms:modified>
</cp:coreProperties>
</file>