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 Thin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Thin-bold.fntdata"/><Relationship Id="rId27" Type="http://schemas.openxmlformats.org/officeDocument/2006/relationships/font" Target="fonts/RobotoThi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Thin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RobotoThin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5f063567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5f063567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5f063567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5f063567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5f0635671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5f0635671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5f0635671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5f0635671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5f0635671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5f0635671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5f0635671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5f0635671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5f063567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5f063567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5f0635671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5f0635671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5f0635671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5f0635671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5f0635671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5f0635671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5f06356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5f06356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5f0635671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5f0635671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5f0635671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5f0635671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5f06356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5f06356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5f063567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5f063567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5f063567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5f063567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5f063567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5f063567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5f063567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5f063567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5f063567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5f063567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5f063567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5f063567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Laravel Fundamental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Oleh ERZ</a:t>
            </a:r>
            <a:endParaRPr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.1 Views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566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Tersimpan di folder Resources → Views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View di Laravel memiliki ekstensi 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.blade.php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Cara menampilkan view, 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harus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melalui </a:t>
            </a:r>
            <a:r>
              <a:rPr i="1" lang="en" sz="1500">
                <a:latin typeface="Roboto"/>
                <a:ea typeface="Roboto"/>
                <a:cs typeface="Roboto"/>
                <a:sym typeface="Roboto"/>
              </a:rPr>
              <a:t>route</a:t>
            </a:r>
            <a:endParaRPr i="1"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Dapat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dikombinasikan dengan controller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i="1" lang="en" sz="1500">
                <a:latin typeface="Roboto"/>
                <a:ea typeface="Roboto"/>
                <a:cs typeface="Roboto"/>
                <a:sym typeface="Roboto"/>
              </a:rPr>
              <a:t>.css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atau </a:t>
            </a:r>
            <a:r>
              <a:rPr i="1" lang="en" sz="1500">
                <a:latin typeface="Roboto"/>
                <a:ea typeface="Roboto"/>
                <a:cs typeface="Roboto"/>
                <a:sym typeface="Roboto"/>
              </a:rPr>
              <a:t>.js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external berada di folder public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Memanggil </a:t>
            </a:r>
            <a:r>
              <a:rPr i="1" lang="en" sz="1500">
                <a:latin typeface="Roboto"/>
                <a:ea typeface="Roboto"/>
                <a:cs typeface="Roboto"/>
                <a:sym typeface="Roboto"/>
              </a:rPr>
              <a:t>.css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atau </a:t>
            </a:r>
            <a:r>
              <a:rPr i="1" lang="en" sz="1500">
                <a:latin typeface="Roboto"/>
                <a:ea typeface="Roboto"/>
                <a:cs typeface="Roboto"/>
                <a:sym typeface="Roboto"/>
              </a:rPr>
              <a:t>.js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menggunakan {{ asset(‘’) }}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6.2 Templating Concept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088200"/>
            <a:ext cx="2302800" cy="10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Extend layouts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i="1" lang="en" sz="1500">
                <a:latin typeface="Roboto"/>
                <a:ea typeface="Roboto"/>
                <a:cs typeface="Roboto"/>
                <a:sym typeface="Roboto"/>
              </a:rPr>
              <a:t>@section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&amp; </a:t>
            </a:r>
            <a:r>
              <a:rPr i="1" lang="en" sz="1500">
                <a:latin typeface="Roboto"/>
                <a:ea typeface="Roboto"/>
                <a:cs typeface="Roboto"/>
                <a:sym typeface="Roboto"/>
              </a:rPr>
              <a:t>@yields</a:t>
            </a:r>
            <a:endParaRPr i="1"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i="1" lang="en" sz="1500">
                <a:latin typeface="Roboto"/>
                <a:ea typeface="Roboto"/>
                <a:cs typeface="Roboto"/>
                <a:sym typeface="Roboto"/>
              </a:rPr>
              <a:t>@push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&amp; </a:t>
            </a:r>
            <a:r>
              <a:rPr i="1" lang="en" sz="1500">
                <a:latin typeface="Roboto"/>
                <a:ea typeface="Roboto"/>
                <a:cs typeface="Roboto"/>
                <a:sym typeface="Roboto"/>
              </a:rPr>
              <a:t>@stack</a:t>
            </a:r>
            <a:endParaRPr i="1"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23"/>
          <p:cNvPicPr preferRelativeResize="0"/>
          <p:nvPr/>
        </p:nvPicPr>
        <p:blipFill rotWithShape="1">
          <a:blip r:embed="rId3">
            <a:alphaModFix/>
          </a:blip>
          <a:srcRect b="5497" l="0" r="1400" t="17073"/>
          <a:stretch/>
        </p:blipFill>
        <p:spPr>
          <a:xfrm>
            <a:off x="2327119" y="2132500"/>
            <a:ext cx="6816883" cy="30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ctrTitle"/>
          </p:nvPr>
        </p:nvSpPr>
        <p:spPr>
          <a:xfrm>
            <a:off x="311708" y="1130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6.3 View and Template Implementation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4"/>
          <p:cNvSpPr txBox="1"/>
          <p:nvPr>
            <p:ph idx="1" type="subTitle"/>
          </p:nvPr>
        </p:nvSpPr>
        <p:spPr>
          <a:xfrm>
            <a:off x="311700" y="3220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https://github.com/zasiem/belajar-laravel-ede</a:t>
            </a:r>
            <a:endParaRPr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ctrTitle"/>
          </p:nvPr>
        </p:nvSpPr>
        <p:spPr>
          <a:xfrm>
            <a:off x="311700" y="2110650"/>
            <a:ext cx="8520600" cy="9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7.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Controller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.1 Migration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8475" y="1336800"/>
            <a:ext cx="2967050" cy="31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ctrTitle"/>
          </p:nvPr>
        </p:nvSpPr>
        <p:spPr>
          <a:xfrm>
            <a:off x="311700" y="2110650"/>
            <a:ext cx="8520600" cy="9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.2 Migration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ctrTitle"/>
          </p:nvPr>
        </p:nvSpPr>
        <p:spPr>
          <a:xfrm>
            <a:off x="311700" y="2110650"/>
            <a:ext cx="8520600" cy="9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 Seeder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ctrTitle"/>
          </p:nvPr>
        </p:nvSpPr>
        <p:spPr>
          <a:xfrm>
            <a:off x="311700" y="2110650"/>
            <a:ext cx="8520600" cy="9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 CRUD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type="ctrTitle"/>
          </p:nvPr>
        </p:nvSpPr>
        <p:spPr>
          <a:xfrm>
            <a:off x="311700" y="2110650"/>
            <a:ext cx="8520600" cy="9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Challenge and Reward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1"/>
          <p:cNvSpPr txBox="1"/>
          <p:nvPr>
            <p:ph idx="1" type="body"/>
          </p:nvPr>
        </p:nvSpPr>
        <p:spPr>
          <a:xfrm>
            <a:off x="311700" y="1152475"/>
            <a:ext cx="707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Implementasikan materi laravel fundamental sesuai dengan case kalian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Output berupa aplikasi berbasis web dengan konsep laravel fundamental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Penilaian berupa implementasi materi, kreativitas, seberapa ganteng atau cantik penampilan </a:t>
            </a:r>
            <a:r>
              <a:rPr lang="en" sz="1500" strike="sngStrike">
                <a:latin typeface="Roboto"/>
                <a:ea typeface="Roboto"/>
                <a:cs typeface="Roboto"/>
                <a:sym typeface="Roboto"/>
              </a:rPr>
              <a:t>aplikasi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kalian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Upload aplikasi ke github kalian, pastikan repository-nya </a:t>
            </a:r>
            <a:r>
              <a:rPr i="1" lang="en" sz="1500">
                <a:latin typeface="Roboto"/>
                <a:ea typeface="Roboto"/>
                <a:cs typeface="Roboto"/>
                <a:sym typeface="Roboto"/>
              </a:rPr>
              <a:t>public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dan kirim link repository-nya melalui nanda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Deadline 7 September 2020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Reward nanti bakal langsung aku pc &lt;3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*Player ban untuk reward : 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ardhan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nanda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ifen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fauzi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Timeline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MVC Theory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Installation and Dependency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Folder Structure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Setup and Serving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Routes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View &amp; Templating Concept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Controller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Migration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Seeder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CRUD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TODO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311700" y="1152475"/>
            <a:ext cx="707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Latihan terus dengan beberapa case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Pelajari </a:t>
            </a:r>
            <a:r>
              <a:rPr i="1" lang="en" sz="1500"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i="1" lang="en" sz="1500">
                <a:latin typeface="Roboto"/>
                <a:ea typeface="Roboto"/>
                <a:cs typeface="Roboto"/>
                <a:sym typeface="Roboto"/>
              </a:rPr>
              <a:t>eloquent</a:t>
            </a:r>
            <a:endParaRPr i="1"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Implementasi dependency melalui composer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Make your </a:t>
            </a:r>
            <a:r>
              <a:rPr i="1" lang="en" sz="1500">
                <a:latin typeface="Roboto"/>
                <a:ea typeface="Roboto"/>
                <a:cs typeface="Roboto"/>
                <a:sym typeface="Roboto"/>
              </a:rPr>
              <a:t>unique webapp</a:t>
            </a:r>
            <a:endParaRPr i="1"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Jangan lupa follow instagram 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@kegunungapp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@gambungstore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@travedia.id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@arditech.id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@erzaputra_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ctrTitle"/>
          </p:nvPr>
        </p:nvSpPr>
        <p:spPr>
          <a:xfrm>
            <a:off x="311700" y="2110650"/>
            <a:ext cx="8520600" cy="9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Terima Kasih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MVC Theory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1257" r="2030" t="0"/>
          <a:stretch/>
        </p:blipFill>
        <p:spPr>
          <a:xfrm>
            <a:off x="1694862" y="1017725"/>
            <a:ext cx="57542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2.1 Laravel Dependency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25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Minimum Requirement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PHP &gt;= 7.2.5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BCMath PHP Extension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Ctype PHP Extension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Fileinfo PHP extension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JSON PHP Extension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Mbstring PHP Extension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OpenSSL PHP Extension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PDO PHP Extension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Tokenizer PHP Extension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XML PHP Extension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968100" y="1152475"/>
            <a:ext cx="3256500" cy="16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Additional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Composer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RDBMS (Mysql)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Node.js Package Manager (NPM)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968100" y="3115825"/>
            <a:ext cx="3256500" cy="15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Tools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Text editor (sublime, atom, vscode)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Browser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311700" y="2078700"/>
            <a:ext cx="8520600" cy="9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2.2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Laravel Installation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 Folder Structure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550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App → Model &amp; Controller files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Resources → View files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Public → Folder yang dapat diakses oleh user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Routes → Route files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.env → Environment aplikasi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311700" y="2078700"/>
            <a:ext cx="8520600" cy="9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 Setup &amp; Serving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.1 Routes Concept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247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Routes Method :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Post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Get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Patch / Put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Delete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ctrTitle"/>
          </p:nvPr>
        </p:nvSpPr>
        <p:spPr>
          <a:xfrm>
            <a:off x="311700" y="2078700"/>
            <a:ext cx="8520600" cy="9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.2 Routes Implementation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