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83" r:id="rId2"/>
    <p:sldId id="538" r:id="rId3"/>
    <p:sldId id="411" r:id="rId4"/>
    <p:sldId id="485" r:id="rId5"/>
    <p:sldId id="542" r:id="rId6"/>
    <p:sldId id="543" r:id="rId7"/>
    <p:sldId id="544" r:id="rId8"/>
    <p:sldId id="545" r:id="rId9"/>
    <p:sldId id="562" r:id="rId10"/>
    <p:sldId id="563" r:id="rId11"/>
    <p:sldId id="584" r:id="rId12"/>
    <p:sldId id="587" r:id="rId13"/>
    <p:sldId id="585" r:id="rId14"/>
    <p:sldId id="5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2F1925-A402-4465-9B4D-D8F2A250A022}">
          <p14:sldIdLst>
            <p14:sldId id="483"/>
            <p14:sldId id="538"/>
            <p14:sldId id="411"/>
            <p14:sldId id="485"/>
            <p14:sldId id="542"/>
            <p14:sldId id="543"/>
            <p14:sldId id="544"/>
            <p14:sldId id="545"/>
            <p14:sldId id="562"/>
            <p14:sldId id="563"/>
            <p14:sldId id="584"/>
            <p14:sldId id="587"/>
            <p14:sldId id="585"/>
            <p14:sldId id="586"/>
          </p14:sldIdLst>
        </p14:section>
        <p14:section name="Untitled Section" id="{E17FA4BE-D185-4D8A-806E-7CFF910CE77D}">
          <p14:sldIdLst/>
        </p14:section>
        <p14:section name="Untitled Section" id="{E0139152-E02D-4563-B717-771CB28A84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 Yang" initials="ZY" lastIdx="3" clrIdx="0">
    <p:extLst>
      <p:ext uri="{19B8F6BF-5375-455C-9EA6-DF929625EA0E}">
        <p15:presenceInfo xmlns:p15="http://schemas.microsoft.com/office/powerpoint/2012/main" userId="S::Zoe.Yang@esr.cri.nz::cf68bbea-7084-43e3-b52b-649d18ac95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444E9-E761-4F2A-984A-C86C8A83C818}" v="5" dt="2022-09-21T02:47:54.616"/>
    <p1510:client id="{B3C36679-8389-4A45-A70E-257CAC029777}" v="166" dt="2022-09-21T21:50:04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Yang" userId="cf68bbea-7084-43e3-b52b-649d18ac9520" providerId="ADAL" clId="{C6B45934-1049-497E-AB5A-DC1953FB9C65}"/>
    <pc:docChg chg="delSld modSld modSection">
      <pc:chgData name="Zoe Yang" userId="cf68bbea-7084-43e3-b52b-649d18ac9520" providerId="ADAL" clId="{C6B45934-1049-497E-AB5A-DC1953FB9C65}" dt="2022-09-21T22:04:46.982" v="4" actId="47"/>
      <pc:docMkLst>
        <pc:docMk/>
      </pc:docMkLst>
      <pc:sldChg chg="modSp mod">
        <pc:chgData name="Zoe Yang" userId="cf68bbea-7084-43e3-b52b-649d18ac9520" providerId="ADAL" clId="{C6B45934-1049-497E-AB5A-DC1953FB9C65}" dt="2022-09-21T22:04:31.949" v="2" actId="20577"/>
        <pc:sldMkLst>
          <pc:docMk/>
          <pc:sldMk cId="107416189" sldId="483"/>
        </pc:sldMkLst>
        <pc:spChg chg="mod">
          <ac:chgData name="Zoe Yang" userId="cf68bbea-7084-43e3-b52b-649d18ac9520" providerId="ADAL" clId="{C6B45934-1049-497E-AB5A-DC1953FB9C65}" dt="2022-09-21T22:04:31.949" v="2" actId="20577"/>
          <ac:spMkLst>
            <pc:docMk/>
            <pc:sldMk cId="107416189" sldId="483"/>
            <ac:spMk id="3" creationId="{EDD6B18D-E6BE-46B6-B25D-7C7189307377}"/>
          </ac:spMkLst>
        </pc:spChg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988474758" sldId="537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3570077792" sldId="546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932980702" sldId="564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243788854" sldId="565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3210385048" sldId="566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307738399" sldId="567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536913342" sldId="569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2782958804" sldId="570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859162407" sldId="571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443833402" sldId="573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2446538659" sldId="574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504278657" sldId="575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1615488273" sldId="576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513743427" sldId="577"/>
        </pc:sldMkLst>
      </pc:sldChg>
      <pc:sldChg chg="del">
        <pc:chgData name="Zoe Yang" userId="cf68bbea-7084-43e3-b52b-649d18ac9520" providerId="ADAL" clId="{C6B45934-1049-497E-AB5A-DC1953FB9C65}" dt="2022-09-21T22:04:44.486" v="3" actId="47"/>
        <pc:sldMkLst>
          <pc:docMk/>
          <pc:sldMk cId="3675770233" sldId="583"/>
        </pc:sldMkLst>
      </pc:sldChg>
      <pc:sldChg chg="del">
        <pc:chgData name="Zoe Yang" userId="cf68bbea-7084-43e3-b52b-649d18ac9520" providerId="ADAL" clId="{C6B45934-1049-497E-AB5A-DC1953FB9C65}" dt="2022-09-21T22:04:46.982" v="4" actId="47"/>
        <pc:sldMkLst>
          <pc:docMk/>
          <pc:sldMk cId="855387503" sldId="5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72378-5975-4BA6-8F9C-3B35DB0F725B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DF99D-70FE-4888-9E7F-C6A1DE4961F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58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NMI97349=NMI97348,</a:t>
            </a:r>
          </a:p>
          <a:p>
            <a:r>
              <a:rPr lang="en-NZ"/>
              <a:t>NMI97348 was removed due to duplication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6439E-81AD-4D87-8AB5-D6364A892BB6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871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DF99D-70FE-4888-9E7F-C6A1DE4961F2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348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F87-09F2-411B-999B-6E86444C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D78BF-7901-4997-A7ED-F54AA5E6B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39AF-74A7-4022-840A-E641625C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047F-7FED-4688-9455-242C6F6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10A1-E1EA-4625-989B-EB42B96C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140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1E85-1DAE-46E8-8457-9F9896D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716F-B9A9-4F4E-BFF4-82789CD0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7270-4C64-4635-ADE2-1FB4FE13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4511-4A78-4FDD-AE5A-5B88D3BA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99A8-733F-44C5-A57D-CA0FD17B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709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DCD71-5AF6-48DC-B896-997E5EC52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9CF9C-917F-49BF-B2BE-51527427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71B8-E494-47E9-9E25-983745CC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90D3-7D19-4853-91C1-B9C0A6C0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C8B6-DF69-4FC5-B3CF-1700D0EE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3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A9C6-7364-459C-8F8F-676F398D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E9A6-9E12-457F-8A9C-D3B839A8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97E0-CCE0-4FF4-832B-0CED0E6D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CC5F-07DA-4081-A01D-CA229722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0460-DF76-4CD7-B206-78DFE20C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4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C004-4BB0-4084-B202-012C47B4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6809-EDC3-4547-8C43-C7DF604E6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0510-9E6F-4C0C-9377-5BF6668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44F7-D88D-4AB1-AD08-123D97B7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29A0-6D51-47D8-80A5-DC68C95E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74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EB31-455D-47AB-888F-7DAF5FC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6809-CA8A-44ED-8B72-56B8F6EF4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4AEC1-3456-41CF-A40B-8E3AE1527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DA7-058B-4D68-AF4B-87637467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AD1A-2A83-43FC-BD28-9EE84243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ED4C-166B-4E71-9E99-4BDE4388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88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60FF-3853-4A34-8A75-F46DC4C4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1FDA-12D2-4AFA-A9B8-39BBA95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BB5FE-9A9D-4929-BD0D-4E4ED292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6C636-1EDB-47FF-85DA-F4AB289A3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F2DCA-274D-4094-B1E1-7BBFBFE3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8A489-A8EA-40EC-951C-10394333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1D3E1-F952-4C1F-9D19-0D05BDF2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56337-D1FC-43C8-8BE4-B8FD04B2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148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98F9-753E-433A-9D62-64AFDB28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A99C0-87D7-400B-9CED-90B250CA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2B511-1127-477F-BF7A-D2066490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A8AB6-59A4-4E97-983E-17733AD0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6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D2821-F9E7-4054-A5B9-9E9C816E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8A455-689E-4E2C-93ED-FEDF5846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6819E-40C2-496B-81E7-534E3FE8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71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97D7-DD66-4DED-858B-F214FE19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3ECD-EC4A-43CB-BDAC-BD274CC4C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3FE7-456F-4DC5-9675-07E22269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EDF9-5E07-4930-9EDF-20569B3C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F598-614B-4635-B032-0842C99D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5E9F-22C8-4BBA-847B-1781F3B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35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8F55-F4B9-45DC-A6A4-FCAAC2FE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3FBEB-561C-45E2-A4C3-E6C7F1F8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8922A-1EB9-4355-A169-FAAF3C45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1532D-73DF-49C5-A41F-73F3D9B9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F9554-BBCE-4948-93D6-04A7366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73D8-993B-4AEE-895D-D069740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8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F2DDD-A94B-41FC-8EC9-0A47236F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2F9BD-1270-4B49-91F5-01067626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C876-D882-448D-A817-4CD2D184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763A-D97D-4780-82D4-C7393330E9F8}" type="datetimeFigureOut">
              <a:rPr lang="en-NZ" smtClean="0"/>
              <a:t>22/09/2022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B5093-615F-4E01-AAE4-2A92B0C25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3ACD-D9EA-495F-87D8-8C6FCC4BC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10846-5158-4FEF-8D95-1D99FC3C864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530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AFBB7-0AEB-41E5-8777-31F8820DB0E1}"/>
              </a:ext>
            </a:extLst>
          </p:cNvPr>
          <p:cNvSpPr txBox="1"/>
          <p:nvPr/>
        </p:nvSpPr>
        <p:spPr>
          <a:xfrm>
            <a:off x="2291153" y="1156549"/>
            <a:ext cx="7609693" cy="1815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NZ" sz="4400" b="1" i="0" kern="1200" dirty="0">
                <a:solidFill>
                  <a:srgbClr val="0097DB"/>
                </a:solidFill>
                <a:effectLst/>
                <a:latin typeface="+mj-lt"/>
                <a:ea typeface="+mj-ea"/>
                <a:cs typeface="+mj-cs"/>
              </a:rPr>
              <a:t>Pangenome graph construction by </a:t>
            </a:r>
            <a:r>
              <a:rPr lang="en-NZ" sz="4400" b="1" i="0" kern="1200" dirty="0" err="1">
                <a:solidFill>
                  <a:srgbClr val="0097DB"/>
                </a:solidFill>
                <a:effectLst/>
                <a:latin typeface="+mj-lt"/>
                <a:ea typeface="+mj-ea"/>
                <a:cs typeface="+mj-cs"/>
              </a:rPr>
              <a:t>pggb</a:t>
            </a:r>
            <a:r>
              <a:rPr lang="en-NZ" sz="4400" b="1" i="0" kern="1200" dirty="0">
                <a:solidFill>
                  <a:srgbClr val="0097DB"/>
                </a:solidFill>
                <a:effectLst/>
                <a:latin typeface="+mj-lt"/>
                <a:ea typeface="+mj-ea"/>
                <a:cs typeface="+mj-cs"/>
              </a:rPr>
              <a:t> Vs. </a:t>
            </a:r>
            <a:r>
              <a:rPr lang="en-NZ" sz="4400" b="1" i="0" kern="1200" dirty="0" err="1">
                <a:solidFill>
                  <a:srgbClr val="0097DB"/>
                </a:solidFill>
                <a:effectLst/>
                <a:latin typeface="+mj-lt"/>
                <a:ea typeface="+mj-ea"/>
                <a:cs typeface="+mj-cs"/>
              </a:rPr>
              <a:t>minigraph</a:t>
            </a:r>
            <a:r>
              <a:rPr lang="en-NZ" sz="4400" b="1" i="0" kern="1200" dirty="0">
                <a:solidFill>
                  <a:srgbClr val="0097DB"/>
                </a:solidFill>
                <a:effectLst/>
                <a:latin typeface="+mj-lt"/>
                <a:ea typeface="+mj-ea"/>
                <a:cs typeface="+mj-cs"/>
              </a:rPr>
              <a:t>-cactus</a:t>
            </a:r>
            <a:endParaRPr lang="en-US" sz="4400" b="1" i="0" kern="1200" dirty="0">
              <a:solidFill>
                <a:srgbClr val="0097DB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6B18D-E6BE-46B6-B25D-7C7189307377}"/>
              </a:ext>
            </a:extLst>
          </p:cNvPr>
          <p:cNvSpPr txBox="1"/>
          <p:nvPr/>
        </p:nvSpPr>
        <p:spPr>
          <a:xfrm>
            <a:off x="3217333" y="4166868"/>
            <a:ext cx="5317068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Dr. Zuyu(Zoe) Yang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23-Sep-2022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B0EAEB-6AC3-4D22-A87D-E97C614C2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27" y="5842000"/>
            <a:ext cx="2201134" cy="8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03AF-7B06-FAA7-5FBB-0D123363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10261" cy="598971"/>
          </a:xfrm>
        </p:spPr>
        <p:txBody>
          <a:bodyPr>
            <a:normAutofit/>
          </a:bodyPr>
          <a:lstStyle/>
          <a:p>
            <a:r>
              <a:rPr lang="en-NZ" sz="2200" dirty="0">
                <a:solidFill>
                  <a:srgbClr val="0097DB"/>
                </a:solidFill>
              </a:rPr>
              <a:t>Vg deconstruct 1k96 4Sim Vs ground truth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2D3FA9-B7EC-64EC-917A-C5B08839A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5887"/>
              </p:ext>
            </p:extLst>
          </p:nvPr>
        </p:nvGraphicFramePr>
        <p:xfrm>
          <a:off x="934279" y="976159"/>
          <a:ext cx="9674454" cy="25992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921">
                  <a:extLst>
                    <a:ext uri="{9D8B030D-6E8A-4147-A177-3AD203B41FA5}">
                      <a16:colId xmlns:a16="http://schemas.microsoft.com/office/drawing/2014/main" val="1187623098"/>
                    </a:ext>
                  </a:extLst>
                </a:gridCol>
                <a:gridCol w="2912825">
                  <a:extLst>
                    <a:ext uri="{9D8B030D-6E8A-4147-A177-3AD203B41FA5}">
                      <a16:colId xmlns:a16="http://schemas.microsoft.com/office/drawing/2014/main" val="1128503737"/>
                    </a:ext>
                  </a:extLst>
                </a:gridCol>
                <a:gridCol w="1776327">
                  <a:extLst>
                    <a:ext uri="{9D8B030D-6E8A-4147-A177-3AD203B41FA5}">
                      <a16:colId xmlns:a16="http://schemas.microsoft.com/office/drawing/2014/main" val="1814614414"/>
                    </a:ext>
                  </a:extLst>
                </a:gridCol>
                <a:gridCol w="1329315">
                  <a:extLst>
                    <a:ext uri="{9D8B030D-6E8A-4147-A177-3AD203B41FA5}">
                      <a16:colId xmlns:a16="http://schemas.microsoft.com/office/drawing/2014/main" val="1358788566"/>
                    </a:ext>
                  </a:extLst>
                </a:gridCol>
                <a:gridCol w="1593066">
                  <a:extLst>
                    <a:ext uri="{9D8B030D-6E8A-4147-A177-3AD203B41FA5}">
                      <a16:colId xmlns:a16="http://schemas.microsoft.com/office/drawing/2014/main" val="71008023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NC_017518Sim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NMI01191Sim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NMI97348Sim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5384374"/>
                  </a:ext>
                </a:extLst>
              </a:tr>
              <a:tr h="210195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 err="1">
                          <a:effectLst/>
                        </a:rPr>
                        <a:t>GroundTruth</a:t>
                      </a:r>
                      <a:r>
                        <a:rPr lang="en-NZ" sz="1600" u="none" strike="noStrike" dirty="0">
                          <a:effectLst/>
                        </a:rPr>
                        <a:t> to NC_017518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SNPs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5000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2892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4183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584437"/>
                  </a:ext>
                </a:extLst>
              </a:tr>
              <a:tr h="210195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Indels 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200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200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200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6676208"/>
                  </a:ext>
                </a:extLst>
              </a:tr>
              <a:tr h="205496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Inversion 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5376037"/>
                  </a:ext>
                </a:extLst>
              </a:tr>
              <a:tr h="210195"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176905"/>
                  </a:ext>
                </a:extLst>
              </a:tr>
              <a:tr h="210195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vg deconstruct 1k96 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small variant 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5134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3025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4307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2841321"/>
                  </a:ext>
                </a:extLst>
              </a:tr>
              <a:tr h="405776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variant sites with different  coordinates </a:t>
                      </a:r>
                      <a:endParaRPr lang="en-NZ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</a:t>
                      </a:r>
                      <a:endParaRPr lang="en-NZ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64</a:t>
                      </a:r>
                      <a:endParaRPr lang="en-NZ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</a:t>
                      </a:r>
                      <a:endParaRPr lang="en-NZ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4970796"/>
                  </a:ext>
                </a:extLst>
              </a:tr>
              <a:tr h="210195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missed sites 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3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2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6746804"/>
                  </a:ext>
                </a:extLst>
              </a:tr>
              <a:tr h="210195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FP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7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13742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5837EF-61D0-3337-8BC6-69093B959888}"/>
              </a:ext>
            </a:extLst>
          </p:cNvPr>
          <p:cNvSpPr txBox="1"/>
          <p:nvPr/>
        </p:nvSpPr>
        <p:spPr>
          <a:xfrm>
            <a:off x="838200" y="4800198"/>
            <a:ext cx="963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Indel regions alignment: </a:t>
            </a:r>
          </a:p>
          <a:p>
            <a:r>
              <a:rPr lang="en-NZ" dirty="0"/>
              <a:t>align to the left or right by </a:t>
            </a:r>
            <a:r>
              <a:rPr lang="en-NZ" dirty="0" err="1"/>
              <a:t>pggb</a:t>
            </a:r>
            <a:r>
              <a:rPr lang="en-NZ" dirty="0"/>
              <a:t> alignment caused a lot inconsistent, most are left aligned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D02E0-16F1-8662-CAD1-EA5D8A9BF096}"/>
              </a:ext>
            </a:extLst>
          </p:cNvPr>
          <p:cNvSpPr txBox="1"/>
          <p:nvPr/>
        </p:nvSpPr>
        <p:spPr>
          <a:xfrm>
            <a:off x="838200" y="3800303"/>
            <a:ext cx="107955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NC_017518sim: </a:t>
            </a:r>
            <a:r>
              <a:rPr lang="en-NZ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62[(13same+46(</a:t>
            </a:r>
            <a:r>
              <a:rPr lang="en-NZ" sz="180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Decon_L</a:t>
            </a:r>
            <a:r>
              <a:rPr lang="en-NZ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)+3(</a:t>
            </a:r>
            <a:r>
              <a:rPr lang="en-NZ" sz="180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Decon_R</a:t>
            </a:r>
            <a:r>
              <a:rPr lang="en-NZ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)]</a:t>
            </a:r>
            <a:endParaRPr lang="en-NZ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NZ" sz="18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NMI01191Sim</a:t>
            </a:r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:</a:t>
            </a:r>
            <a:r>
              <a:rPr lang="en-NZ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64[6same+54(</a:t>
            </a:r>
            <a:r>
              <a:rPr lang="en-NZ" sz="180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Decon_L</a:t>
            </a:r>
            <a:r>
              <a:rPr lang="en-NZ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)+3(</a:t>
            </a:r>
            <a:r>
              <a:rPr lang="en-NZ" sz="180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Decon_R</a:t>
            </a:r>
            <a:r>
              <a:rPr lang="en-NZ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)+1(</a:t>
            </a:r>
            <a:r>
              <a:rPr lang="en-NZ" sz="180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decon_L</a:t>
            </a:r>
            <a:r>
              <a:rPr lang="en-NZ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, not same, reverse in inversions)]</a:t>
            </a:r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NZ" sz="18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NMI97348Sim</a:t>
            </a:r>
            <a:r>
              <a:rPr lang="en-NZ" sz="18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74[(7same)+61(</a:t>
            </a:r>
            <a:r>
              <a:rPr lang="en-NZ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Decon_L</a:t>
            </a:r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)+6(</a:t>
            </a:r>
            <a:r>
              <a:rPr lang="en-NZ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Decon_R</a:t>
            </a:r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28039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ECFCFE-5A2F-BFA9-1CBB-7724102EAA6C}"/>
              </a:ext>
            </a:extLst>
          </p:cNvPr>
          <p:cNvSpPr txBox="1"/>
          <p:nvPr/>
        </p:nvSpPr>
        <p:spPr>
          <a:xfrm>
            <a:off x="305628" y="292412"/>
            <a:ext cx="60976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200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Sensitivity and specificity of graph capturing variants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082C4D-B335-B4AC-8025-A2BE1380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82458"/>
              </p:ext>
            </p:extLst>
          </p:nvPr>
        </p:nvGraphicFramePr>
        <p:xfrm>
          <a:off x="305628" y="766898"/>
          <a:ext cx="11317357" cy="2726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249">
                  <a:extLst>
                    <a:ext uri="{9D8B030D-6E8A-4147-A177-3AD203B41FA5}">
                      <a16:colId xmlns:a16="http://schemas.microsoft.com/office/drawing/2014/main" val="3038812998"/>
                    </a:ext>
                  </a:extLst>
                </a:gridCol>
                <a:gridCol w="1014467">
                  <a:extLst>
                    <a:ext uri="{9D8B030D-6E8A-4147-A177-3AD203B41FA5}">
                      <a16:colId xmlns:a16="http://schemas.microsoft.com/office/drawing/2014/main" val="1751558676"/>
                    </a:ext>
                  </a:extLst>
                </a:gridCol>
                <a:gridCol w="962123">
                  <a:extLst>
                    <a:ext uri="{9D8B030D-6E8A-4147-A177-3AD203B41FA5}">
                      <a16:colId xmlns:a16="http://schemas.microsoft.com/office/drawing/2014/main" val="355644336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12532217"/>
                    </a:ext>
                  </a:extLst>
                </a:gridCol>
                <a:gridCol w="347133">
                  <a:extLst>
                    <a:ext uri="{9D8B030D-6E8A-4147-A177-3AD203B41FA5}">
                      <a16:colId xmlns:a16="http://schemas.microsoft.com/office/drawing/2014/main" val="1852415831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355298127"/>
                    </a:ext>
                  </a:extLst>
                </a:gridCol>
                <a:gridCol w="904080">
                  <a:extLst>
                    <a:ext uri="{9D8B030D-6E8A-4147-A177-3AD203B41FA5}">
                      <a16:colId xmlns:a16="http://schemas.microsoft.com/office/drawing/2014/main" val="2793762270"/>
                    </a:ext>
                  </a:extLst>
                </a:gridCol>
                <a:gridCol w="1420665">
                  <a:extLst>
                    <a:ext uri="{9D8B030D-6E8A-4147-A177-3AD203B41FA5}">
                      <a16:colId xmlns:a16="http://schemas.microsoft.com/office/drawing/2014/main" val="151563413"/>
                    </a:ext>
                  </a:extLst>
                </a:gridCol>
                <a:gridCol w="3955773">
                  <a:extLst>
                    <a:ext uri="{9D8B030D-6E8A-4147-A177-3AD203B41FA5}">
                      <a16:colId xmlns:a16="http://schemas.microsoft.com/office/drawing/2014/main" val="2223595103"/>
                    </a:ext>
                  </a:extLst>
                </a:gridCol>
              </a:tblGrid>
              <a:tr h="27599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effectLst/>
                        </a:rPr>
                        <a:t>vg </a:t>
                      </a:r>
                      <a:r>
                        <a:rPr lang="en-NZ" sz="1400" b="1" u="none" strike="noStrike" dirty="0" err="1">
                          <a:effectLst/>
                        </a:rPr>
                        <a:t>deconsrtucted</a:t>
                      </a:r>
                      <a:r>
                        <a:rPr lang="en-NZ" sz="1400" b="1" u="none" strike="noStrike" dirty="0">
                          <a:effectLst/>
                        </a:rPr>
                        <a:t> 4Sim by 1k96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9883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ground truth 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called 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FN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FP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Sensitivity 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Specificity 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00" u="none" strike="noStrike">
                          <a:effectLst/>
                        </a:rPr>
                        <a:t>Note about inconsistant corrdinates </a:t>
                      </a:r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1657436352"/>
                  </a:ext>
                </a:extLst>
              </a:tr>
              <a:tr h="312787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small variants (</a:t>
                      </a:r>
                      <a:r>
                        <a:rPr lang="en-NZ" sz="1200" u="none" strike="noStrike" dirty="0" err="1">
                          <a:effectLst/>
                        </a:rPr>
                        <a:t>SNPs+indels</a:t>
                      </a:r>
                      <a:r>
                        <a:rPr lang="en-NZ" sz="1200" u="none" strike="noStrike" dirty="0">
                          <a:effectLst/>
                        </a:rPr>
                        <a:t>)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NC_017518Sim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5200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5196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4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0.999230769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00" u="none" strike="noStrike" dirty="0">
                          <a:effectLst/>
                        </a:rPr>
                        <a:t>62(13same, +46(</a:t>
                      </a:r>
                      <a:r>
                        <a:rPr lang="en-NZ" sz="1000" u="none" strike="noStrike" dirty="0" err="1">
                          <a:effectLst/>
                        </a:rPr>
                        <a:t>Decon_L</a:t>
                      </a:r>
                      <a:r>
                        <a:rPr lang="en-NZ" sz="1000" u="none" strike="noStrike" dirty="0">
                          <a:effectLst/>
                        </a:rPr>
                        <a:t>)+3(</a:t>
                      </a:r>
                      <a:r>
                        <a:rPr lang="en-NZ" sz="1000" u="none" strike="noStrike" dirty="0" err="1">
                          <a:effectLst/>
                        </a:rPr>
                        <a:t>Decon_R</a:t>
                      </a:r>
                      <a:r>
                        <a:rPr lang="en-NZ" sz="1000" u="none" strike="noStrike" dirty="0">
                          <a:effectLst/>
                        </a:rPr>
                        <a:t>))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3498337925"/>
                  </a:ext>
                </a:extLst>
              </a:tr>
              <a:tr h="354166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NMI01191Sim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3092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3089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3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0.999029754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1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00" u="none" strike="noStrike" dirty="0">
                          <a:effectLst/>
                        </a:rPr>
                        <a:t>64((6same)+54(</a:t>
                      </a:r>
                      <a:r>
                        <a:rPr lang="en-NZ" sz="1000" u="none" strike="noStrike" dirty="0" err="1">
                          <a:effectLst/>
                        </a:rPr>
                        <a:t>Decon_L</a:t>
                      </a:r>
                      <a:r>
                        <a:rPr lang="en-NZ" sz="1000" u="none" strike="noStrike" dirty="0">
                          <a:effectLst/>
                        </a:rPr>
                        <a:t>)+3(</a:t>
                      </a:r>
                      <a:r>
                        <a:rPr lang="en-NZ" sz="1000" u="none" strike="noStrike" dirty="0" err="1">
                          <a:effectLst/>
                        </a:rPr>
                        <a:t>Decon_R</a:t>
                      </a:r>
                      <a:r>
                        <a:rPr lang="en-NZ" sz="1000" u="none" strike="noStrike" dirty="0">
                          <a:effectLst/>
                        </a:rPr>
                        <a:t>)+1(</a:t>
                      </a:r>
                      <a:r>
                        <a:rPr lang="en-NZ" sz="1000" u="none" strike="noStrike" dirty="0" err="1">
                          <a:effectLst/>
                        </a:rPr>
                        <a:t>decon_L</a:t>
                      </a:r>
                      <a:r>
                        <a:rPr lang="en-NZ" sz="1000" u="none" strike="noStrike" dirty="0">
                          <a:effectLst/>
                        </a:rPr>
                        <a:t>, not same, reverse in inversions)</a:t>
                      </a:r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490601296"/>
                  </a:ext>
                </a:extLst>
              </a:tr>
              <a:tr h="198798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NMI97348Sim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4383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4381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7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0.999543692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0.99999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000" u="none" strike="noStrike" dirty="0">
                          <a:effectLst/>
                        </a:rPr>
                        <a:t>74((7same)+61(</a:t>
                      </a:r>
                      <a:r>
                        <a:rPr lang="en-NZ" sz="1000" u="none" strike="noStrike" dirty="0" err="1">
                          <a:effectLst/>
                        </a:rPr>
                        <a:t>Decon_L</a:t>
                      </a:r>
                      <a:r>
                        <a:rPr lang="en-NZ" sz="1000" u="none" strike="noStrike" dirty="0">
                          <a:effectLst/>
                        </a:rPr>
                        <a:t>)+6(</a:t>
                      </a:r>
                      <a:r>
                        <a:rPr lang="en-NZ" sz="1000" u="none" strike="noStrike" dirty="0" err="1">
                          <a:effectLst/>
                        </a:rPr>
                        <a:t>Decon_R</a:t>
                      </a:r>
                      <a:r>
                        <a:rPr lang="en-NZ" sz="1000" u="none" strike="noStrike" dirty="0">
                          <a:effectLst/>
                        </a:rPr>
                        <a:t>)</a:t>
                      </a:r>
                      <a:endParaRPr lang="en-NZ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3072722737"/>
                  </a:ext>
                </a:extLst>
              </a:tr>
              <a:tr h="198798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inversions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NC_017518Sim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2972573799"/>
                  </a:ext>
                </a:extLst>
              </a:tr>
              <a:tr h="198798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NMI01191Sim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431316465"/>
                  </a:ext>
                </a:extLst>
              </a:tr>
              <a:tr h="198798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NMI97348Sim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>
                          <a:effectLst/>
                        </a:rPr>
                        <a:t>2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1504238825"/>
                  </a:ext>
                </a:extLst>
              </a:tr>
              <a:tr h="198798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4002713883"/>
                  </a:ext>
                </a:extLst>
              </a:tr>
              <a:tr h="198798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Sensitivity 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TP/TP+FN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1512880506"/>
                  </a:ext>
                </a:extLst>
              </a:tr>
              <a:tr h="198798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Specificity 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TN/FP+TN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46" marR="5746" marT="5746" marB="0" anchor="b"/>
                </a:tc>
                <a:extLst>
                  <a:ext uri="{0D108BD9-81ED-4DB2-BD59-A6C34878D82A}">
                    <a16:rowId xmlns:a16="http://schemas.microsoft.com/office/drawing/2014/main" val="4246239466"/>
                  </a:ext>
                </a:extLst>
              </a:tr>
            </a:tbl>
          </a:graphicData>
        </a:graphic>
      </p:graphicFrame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493432C-AD0E-155F-1894-84830EC63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1" y="3676855"/>
            <a:ext cx="5991345" cy="299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EA282-3FA4-B1EF-1BD5-6192A2E43E70}"/>
              </a:ext>
            </a:extLst>
          </p:cNvPr>
          <p:cNvSpPr txBox="1">
            <a:spLocks/>
          </p:cNvSpPr>
          <p:nvPr/>
        </p:nvSpPr>
        <p:spPr>
          <a:xfrm>
            <a:off x="682925" y="0"/>
            <a:ext cx="10515600" cy="598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r>
              <a:rPr lang="en-NZ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-Cactus pipeline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5018A-38FC-4E8E-6D7D-BBCF5988F6E4}"/>
              </a:ext>
            </a:extLst>
          </p:cNvPr>
          <p:cNvSpPr txBox="1"/>
          <p:nvPr/>
        </p:nvSpPr>
        <p:spPr>
          <a:xfrm>
            <a:off x="682925" y="608052"/>
            <a:ext cx="897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https://github.com/ComparativeGenomicsToolkit/cactus/blob/master/doc/pangenome.md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E2E4B-709A-D3D0-1CDF-5745841F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5" y="977384"/>
            <a:ext cx="10417286" cy="1960766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E222593-6597-2213-7955-C2F8DEA5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372231"/>
            <a:ext cx="10797344" cy="250838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A95FF31-E575-4C0C-711B-520FE4081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3" y="4202587"/>
            <a:ext cx="11100211" cy="1833062"/>
          </a:xfrm>
          <a:prstGeom prst="rect">
            <a:avLst/>
          </a:prstGeom>
        </p:spPr>
      </p:pic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2A478E64-5339-D486-7826-A8E4AE986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47" y="4979892"/>
            <a:ext cx="9670497" cy="13348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21D21D-F044-C30B-22DE-B4DCC8B9A105}"/>
              </a:ext>
            </a:extLst>
          </p:cNvPr>
          <p:cNvSpPr txBox="1"/>
          <p:nvPr/>
        </p:nvSpPr>
        <p:spPr>
          <a:xfrm>
            <a:off x="1758984" y="3095232"/>
            <a:ext cx="3744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Graph by </a:t>
            </a:r>
            <a:r>
              <a:rPr lang="en-NZ" sz="1200" dirty="0" err="1">
                <a:solidFill>
                  <a:schemeClr val="accent1">
                    <a:lumMod val="50000"/>
                  </a:schemeClr>
                </a:solidFill>
              </a:rPr>
              <a:t>minigraph</a:t>
            </a:r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-cactus, viewed by </a:t>
            </a:r>
            <a:r>
              <a:rPr lang="en-NZ" sz="1200" dirty="0" err="1">
                <a:solidFill>
                  <a:schemeClr val="accent1">
                    <a:lumMod val="50000"/>
                  </a:schemeClr>
                </a:solidFill>
              </a:rPr>
              <a:t>odgi</a:t>
            </a:r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 viz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62A742-EC28-EFD0-E57C-DF7DAE54185F}"/>
              </a:ext>
            </a:extLst>
          </p:cNvPr>
          <p:cNvSpPr/>
          <p:nvPr/>
        </p:nvSpPr>
        <p:spPr>
          <a:xfrm>
            <a:off x="5780798" y="3215149"/>
            <a:ext cx="1686801" cy="628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9A848C-4B6D-F801-EB3C-577B348A91B2}"/>
              </a:ext>
            </a:extLst>
          </p:cNvPr>
          <p:cNvSpPr/>
          <p:nvPr/>
        </p:nvSpPr>
        <p:spPr>
          <a:xfrm>
            <a:off x="9922933" y="3209180"/>
            <a:ext cx="1177278" cy="628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7572D-B38B-5594-E6D8-9FEB275F61CC}"/>
              </a:ext>
            </a:extLst>
          </p:cNvPr>
          <p:cNvSpPr txBox="1"/>
          <p:nvPr/>
        </p:nvSpPr>
        <p:spPr>
          <a:xfrm>
            <a:off x="7355862" y="3051387"/>
            <a:ext cx="3744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Poorly aligned the 4-5 and 6 inversion regions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EA54A-6FA1-0188-CF4B-8544C51820BD}"/>
              </a:ext>
            </a:extLst>
          </p:cNvPr>
          <p:cNvSpPr txBox="1"/>
          <p:nvPr/>
        </p:nvSpPr>
        <p:spPr>
          <a:xfrm>
            <a:off x="1792850" y="3903665"/>
            <a:ext cx="3744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Graph by </a:t>
            </a:r>
            <a:r>
              <a:rPr lang="en-NZ" sz="1200" dirty="0" err="1">
                <a:solidFill>
                  <a:schemeClr val="accent1">
                    <a:lumMod val="50000"/>
                  </a:schemeClr>
                </a:solidFill>
              </a:rPr>
              <a:t>pggb</a:t>
            </a:r>
            <a:endParaRPr lang="en-NZ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C4107-2CD6-E1CA-D651-890AC47B0F1C}"/>
              </a:ext>
            </a:extLst>
          </p:cNvPr>
          <p:cNvSpPr txBox="1"/>
          <p:nvPr/>
        </p:nvSpPr>
        <p:spPr>
          <a:xfrm>
            <a:off x="1609447" y="6273551"/>
            <a:ext cx="3744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accent1">
                    <a:lumMod val="50000"/>
                  </a:schemeClr>
                </a:solidFill>
              </a:rPr>
              <a:t>Mauve alignment showing the big inversions</a:t>
            </a:r>
          </a:p>
        </p:txBody>
      </p:sp>
    </p:spTree>
    <p:extLst>
      <p:ext uri="{BB962C8B-B14F-4D97-AF65-F5344CB8AC3E}">
        <p14:creationId xmlns:p14="http://schemas.microsoft.com/office/powerpoint/2010/main" val="30304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792B5C-272D-CEC2-DBCC-49F5620FA525}"/>
              </a:ext>
            </a:extLst>
          </p:cNvPr>
          <p:cNvSpPr txBox="1"/>
          <p:nvPr/>
        </p:nvSpPr>
        <p:spPr>
          <a:xfrm>
            <a:off x="795130" y="437322"/>
            <a:ext cx="410080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NZ" sz="28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Uploaded data for sharing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D49FB5-C039-2F38-6CD6-0122B6D9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80221"/>
              </p:ext>
            </p:extLst>
          </p:nvPr>
        </p:nvGraphicFramePr>
        <p:xfrm>
          <a:off x="894520" y="1382264"/>
          <a:ext cx="9968949" cy="2155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859">
                  <a:extLst>
                    <a:ext uri="{9D8B030D-6E8A-4147-A177-3AD203B41FA5}">
                      <a16:colId xmlns:a16="http://schemas.microsoft.com/office/drawing/2014/main" val="2486054240"/>
                    </a:ext>
                  </a:extLst>
                </a:gridCol>
                <a:gridCol w="6606090">
                  <a:extLst>
                    <a:ext uri="{9D8B030D-6E8A-4147-A177-3AD203B41FA5}">
                      <a16:colId xmlns:a16="http://schemas.microsoft.com/office/drawing/2014/main" val="1004094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600" u="none" strike="noStrike" dirty="0" err="1">
                          <a:effectLst/>
                        </a:rPr>
                        <a:t>Pggb</a:t>
                      </a:r>
                      <a:endParaRPr lang="en-NZ" sz="1600" b="1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4Sim.fa, 4Sim.pggb1k96.gfa and the shell script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8812018"/>
                  </a:ext>
                </a:extLst>
              </a:tr>
              <a:tr h="3231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600" u="none" strike="noStrike">
                          <a:effectLst/>
                        </a:rPr>
                        <a:t>Minigraph-Cactus</a:t>
                      </a:r>
                      <a:endParaRPr lang="en-NZ" sz="1600" b="1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4 genomes, txt file for input, and the shell script 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2333076"/>
                  </a:ext>
                </a:extLst>
              </a:tr>
              <a:tr h="6131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600" u="none" strike="noStrike" dirty="0">
                          <a:effectLst/>
                        </a:rPr>
                        <a:t>Ground truth of variants in </a:t>
                      </a:r>
                      <a:r>
                        <a:rPr lang="en-NZ" sz="1600" u="none" strike="noStrike" dirty="0" err="1">
                          <a:effectLst/>
                        </a:rPr>
                        <a:t>vcf</a:t>
                      </a:r>
                      <a:r>
                        <a:rPr lang="en-NZ" sz="1600" u="none" strike="noStrike" dirty="0">
                          <a:effectLst/>
                        </a:rPr>
                        <a:t> files</a:t>
                      </a:r>
                      <a:endParaRPr lang="en-NZ" sz="1600" b="1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Ground truth of separated SNPs, indels, and inversions for the three  simulated genomes compared to NC_017518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0877355"/>
                  </a:ext>
                </a:extLst>
              </a:tr>
              <a:tr h="3231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600" u="none" strike="noStrike">
                          <a:effectLst/>
                        </a:rPr>
                        <a:t>4Sim_GT_true.tab</a:t>
                      </a:r>
                      <a:endParaRPr lang="en-NZ" sz="1600" b="1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Ground truth of small variants (no inversions) in tab format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1949738"/>
                  </a:ext>
                </a:extLst>
              </a:tr>
              <a:tr h="3231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600" u="none" strike="noStrike" dirty="0">
                          <a:effectLst/>
                        </a:rPr>
                        <a:t>4Sim.minicac.vcf</a:t>
                      </a:r>
                      <a:endParaRPr lang="en-NZ" sz="1600" b="1" i="0" u="none" strike="noStrike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the vcf file obtained by minigraph-cactus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150710"/>
                  </a:ext>
                </a:extLst>
              </a:tr>
              <a:tr h="323126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1600" u="none" strike="noStrike">
                          <a:effectLst/>
                        </a:rPr>
                        <a:t>4Sim_pggb1k96_aekp1decon.vcf</a:t>
                      </a:r>
                      <a:endParaRPr lang="en-NZ" sz="1600" b="1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the </a:t>
                      </a:r>
                      <a:r>
                        <a:rPr lang="en-NZ" sz="1600" u="none" strike="noStrike" dirty="0" err="1">
                          <a:effectLst/>
                        </a:rPr>
                        <a:t>vcf</a:t>
                      </a:r>
                      <a:r>
                        <a:rPr lang="en-NZ" sz="1600" u="none" strike="noStrike" dirty="0">
                          <a:effectLst/>
                        </a:rPr>
                        <a:t> file deconstructed from graph by </a:t>
                      </a:r>
                      <a:r>
                        <a:rPr lang="en-NZ" sz="1600" u="none" strike="noStrike" dirty="0" err="1">
                          <a:effectLst/>
                        </a:rPr>
                        <a:t>pggb</a:t>
                      </a:r>
                      <a:r>
                        <a:rPr lang="en-NZ" sz="1600" u="none" strike="noStrike" dirty="0">
                          <a:effectLst/>
                        </a:rPr>
                        <a:t> 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19191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AA0196-036A-C6AD-8B78-730B65F36A09}"/>
              </a:ext>
            </a:extLst>
          </p:cNvPr>
          <p:cNvSpPr txBox="1"/>
          <p:nvPr/>
        </p:nvSpPr>
        <p:spPr>
          <a:xfrm>
            <a:off x="894520" y="3909680"/>
            <a:ext cx="63600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There are name </a:t>
            </a:r>
            <a:r>
              <a:rPr lang="en-NZ" dirty="0" err="1"/>
              <a:t>differencec</a:t>
            </a:r>
            <a:r>
              <a:rPr lang="en-NZ" dirty="0"/>
              <a:t> for </a:t>
            </a:r>
            <a:r>
              <a:rPr lang="en-NZ" dirty="0" err="1"/>
              <a:t>pggb</a:t>
            </a:r>
            <a:r>
              <a:rPr lang="en-NZ" dirty="0"/>
              <a:t> and </a:t>
            </a:r>
            <a:r>
              <a:rPr lang="en-NZ" dirty="0" err="1"/>
              <a:t>minigraph</a:t>
            </a:r>
            <a:r>
              <a:rPr lang="en-NZ" dirty="0"/>
              <a:t>-cactus input </a:t>
            </a:r>
          </a:p>
          <a:p>
            <a:r>
              <a:rPr lang="en-NZ" dirty="0"/>
              <a:t>NC_017518 is the original ref, and are consistent for both input. </a:t>
            </a:r>
          </a:p>
          <a:p>
            <a:r>
              <a:rPr lang="en-NZ" dirty="0"/>
              <a:t>NC017518sim = NC_017518_5KSNPs_indels200Inv2</a:t>
            </a:r>
          </a:p>
          <a:p>
            <a:r>
              <a:rPr lang="en-NZ" dirty="0"/>
              <a:t>NMI01191sim = NMI01191_mut_indel200Inv2 </a:t>
            </a:r>
          </a:p>
          <a:p>
            <a:r>
              <a:rPr lang="en-NZ" dirty="0"/>
              <a:t>NMI97349sim = NMI97349_mut_indel200Inv2 </a:t>
            </a:r>
          </a:p>
        </p:txBody>
      </p:sp>
    </p:spTree>
    <p:extLst>
      <p:ext uri="{BB962C8B-B14F-4D97-AF65-F5344CB8AC3E}">
        <p14:creationId xmlns:p14="http://schemas.microsoft.com/office/powerpoint/2010/main" val="77635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D55-B18F-6C67-5DAB-0507F7C9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pangenome graph construction by </a:t>
            </a:r>
            <a:r>
              <a:rPr lang="en-NZ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pggb</a:t>
            </a:r>
            <a:r>
              <a:rPr lang="en-NZ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NZ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r>
              <a:rPr lang="en-NZ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-cactus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2C09-D22E-BFBE-8A8C-67254273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building by </a:t>
            </a:r>
            <a:r>
              <a:rPr lang="en-NZ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pggb</a:t>
            </a:r>
            <a:r>
              <a:rPr lang="en-NZ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 well. </a:t>
            </a:r>
          </a:p>
          <a:p>
            <a:r>
              <a:rPr lang="en-NZ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settings generate high similar graph. </a:t>
            </a:r>
          </a:p>
          <a:p>
            <a:r>
              <a:rPr lang="en-NZ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variants deconstructed from the </a:t>
            </a:r>
            <a:r>
              <a:rPr lang="en-NZ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pggb</a:t>
            </a:r>
            <a:r>
              <a:rPr lang="en-NZ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 are in good line with the ground truth </a:t>
            </a:r>
          </a:p>
          <a:p>
            <a:endParaRPr lang="en-NZ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NZ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NZ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minigraph</a:t>
            </a:r>
            <a:r>
              <a:rPr lang="en-NZ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-cactus alignment for some certain regions need to be improved. </a:t>
            </a:r>
          </a:p>
        </p:txBody>
      </p:sp>
    </p:spTree>
    <p:extLst>
      <p:ext uri="{BB962C8B-B14F-4D97-AF65-F5344CB8AC3E}">
        <p14:creationId xmlns:p14="http://schemas.microsoft.com/office/powerpoint/2010/main" val="3027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0CF5-7CC9-6A98-2634-6F17F36D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3"/>
            <a:ext cx="10515600" cy="807692"/>
          </a:xfrm>
        </p:spPr>
        <p:txBody>
          <a:bodyPr>
            <a:normAutofit/>
          </a:bodyPr>
          <a:lstStyle/>
          <a:p>
            <a:r>
              <a:rPr lang="en-NZ" sz="3200" dirty="0">
                <a:solidFill>
                  <a:srgbClr val="0097DB"/>
                </a:solidFill>
              </a:rPr>
              <a:t>Datasets for pangenome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2388-2634-DC83-B5D1-35DD67C4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277"/>
            <a:ext cx="10515600" cy="1513923"/>
          </a:xfrm>
        </p:spPr>
        <p:txBody>
          <a:bodyPr/>
          <a:lstStyle/>
          <a:p>
            <a:r>
              <a:rPr lang="en-NZ" dirty="0"/>
              <a:t>4Sim genomes </a:t>
            </a:r>
          </a:p>
        </p:txBody>
      </p:sp>
    </p:spTree>
    <p:extLst>
      <p:ext uri="{BB962C8B-B14F-4D97-AF65-F5344CB8AC3E}">
        <p14:creationId xmlns:p14="http://schemas.microsoft.com/office/powerpoint/2010/main" val="39853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5306E-02D4-4C93-80FD-DE131257F856}"/>
              </a:ext>
            </a:extLst>
          </p:cNvPr>
          <p:cNvSpPr txBox="1"/>
          <p:nvPr/>
        </p:nvSpPr>
        <p:spPr>
          <a:xfrm>
            <a:off x="619820" y="213819"/>
            <a:ext cx="1046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Pangenome graph of </a:t>
            </a:r>
            <a:r>
              <a:rPr lang="en-NZ" sz="2400" i="1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Neisseria meningitidis </a:t>
            </a:r>
          </a:p>
          <a:p>
            <a:r>
              <a:rPr lang="en-NZ" sz="2400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Example from 3STs of </a:t>
            </a:r>
            <a:r>
              <a:rPr lang="en-NZ" sz="2400" dirty="0" err="1">
                <a:solidFill>
                  <a:srgbClr val="0097DB"/>
                </a:solidFill>
                <a:latin typeface="+mj-lt"/>
                <a:ea typeface="+mj-ea"/>
                <a:cs typeface="+mj-cs"/>
              </a:rPr>
              <a:t>NZmenB</a:t>
            </a:r>
            <a:r>
              <a:rPr lang="en-NZ" sz="2400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C519CA5-5D9C-42E3-B26F-A08F0A5BF64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923355" y="0"/>
            <a:ext cx="2389187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E2E4DEA5-5BDD-4DBB-B951-6ED7A907E31E}"/>
              </a:ext>
            </a:extLst>
          </p:cNvPr>
          <p:cNvGrpSpPr/>
          <p:nvPr/>
        </p:nvGrpSpPr>
        <p:grpSpPr>
          <a:xfrm>
            <a:off x="7750985" y="2656509"/>
            <a:ext cx="2366963" cy="2109521"/>
            <a:chOff x="9761573" y="1593"/>
            <a:chExt cx="2366963" cy="2109521"/>
          </a:xfrm>
        </p:grpSpPr>
        <p:grpSp>
          <p:nvGrpSpPr>
            <p:cNvPr id="6004" name="Group 6003">
              <a:extLst>
                <a:ext uri="{FF2B5EF4-FFF2-40B4-BE49-F238E27FC236}">
                  <a16:creationId xmlns:a16="http://schemas.microsoft.com/office/drawing/2014/main" id="{2520CFA5-42AD-4652-B97C-F10E44581D5B}"/>
                </a:ext>
              </a:extLst>
            </p:cNvPr>
            <p:cNvGrpSpPr/>
            <p:nvPr/>
          </p:nvGrpSpPr>
          <p:grpSpPr>
            <a:xfrm>
              <a:off x="9761573" y="1593"/>
              <a:ext cx="2366963" cy="2109521"/>
              <a:chOff x="8937642" y="14288"/>
              <a:chExt cx="2366963" cy="2109521"/>
            </a:xfrm>
          </p:grpSpPr>
          <p:grpSp>
            <p:nvGrpSpPr>
              <p:cNvPr id="5" name="Group 205">
                <a:extLst>
                  <a:ext uri="{FF2B5EF4-FFF2-40B4-BE49-F238E27FC236}">
                    <a16:creationId xmlns:a16="http://schemas.microsoft.com/office/drawing/2014/main" id="{3D83FD68-906A-46D7-A543-E1B66FFA5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2005" y="14288"/>
                <a:ext cx="179387" cy="788988"/>
                <a:chOff x="5833" y="-53"/>
                <a:chExt cx="113" cy="497"/>
              </a:xfrm>
            </p:grpSpPr>
            <p:sp>
              <p:nvSpPr>
                <p:cNvPr id="5803" name="Line 5">
                  <a:extLst>
                    <a:ext uri="{FF2B5EF4-FFF2-40B4-BE49-F238E27FC236}">
                      <a16:creationId xmlns:a16="http://schemas.microsoft.com/office/drawing/2014/main" id="{D3643E67-E559-4961-91EB-637B39315E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4" name="Line 6">
                  <a:extLst>
                    <a:ext uri="{FF2B5EF4-FFF2-40B4-BE49-F238E27FC236}">
                      <a16:creationId xmlns:a16="http://schemas.microsoft.com/office/drawing/2014/main" id="{04FBF46B-810C-4445-BF69-75921E6F26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190"/>
                  <a:ext cx="0" cy="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5" name="Line 7">
                  <a:extLst>
                    <a:ext uri="{FF2B5EF4-FFF2-40B4-BE49-F238E27FC236}">
                      <a16:creationId xmlns:a16="http://schemas.microsoft.com/office/drawing/2014/main" id="{39179AC4-F61C-4B2A-BB89-2D70A6F8F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1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6" name="Line 8">
                  <a:extLst>
                    <a:ext uri="{FF2B5EF4-FFF2-40B4-BE49-F238E27FC236}">
                      <a16:creationId xmlns:a16="http://schemas.microsoft.com/office/drawing/2014/main" id="{B0812718-52B0-4E14-B419-DF9DD6CEE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9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7" name="Line 9">
                  <a:extLst>
                    <a:ext uri="{FF2B5EF4-FFF2-40B4-BE49-F238E27FC236}">
                      <a16:creationId xmlns:a16="http://schemas.microsoft.com/office/drawing/2014/main" id="{2932A254-81DC-476E-9D3E-7C1DA2D15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4"/>
                  <a:ext cx="0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8" name="Line 10">
                  <a:extLst>
                    <a:ext uri="{FF2B5EF4-FFF2-40B4-BE49-F238E27FC236}">
                      <a16:creationId xmlns:a16="http://schemas.microsoft.com/office/drawing/2014/main" id="{E2B3A233-9596-49A8-AECE-0072FD9F1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67"/>
                  <a:ext cx="1" cy="5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9" name="Line 11">
                  <a:extLst>
                    <a:ext uri="{FF2B5EF4-FFF2-40B4-BE49-F238E27FC236}">
                      <a16:creationId xmlns:a16="http://schemas.microsoft.com/office/drawing/2014/main" id="{E0C68DA2-E34F-411E-8BE5-4A973F1E25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107"/>
                  <a:ext cx="1" cy="6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0" name="Line 12">
                  <a:extLst>
                    <a:ext uri="{FF2B5EF4-FFF2-40B4-BE49-F238E27FC236}">
                      <a16:creationId xmlns:a16="http://schemas.microsoft.com/office/drawing/2014/main" id="{64C53C09-9D4A-4746-B678-D32E5D493F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7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1" name="Line 13">
                  <a:extLst>
                    <a:ext uri="{FF2B5EF4-FFF2-40B4-BE49-F238E27FC236}">
                      <a16:creationId xmlns:a16="http://schemas.microsoft.com/office/drawing/2014/main" id="{BBFDD131-1A93-4A84-B436-B4E0890B62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73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2" name="Line 14">
                  <a:extLst>
                    <a:ext uri="{FF2B5EF4-FFF2-40B4-BE49-F238E27FC236}">
                      <a16:creationId xmlns:a16="http://schemas.microsoft.com/office/drawing/2014/main" id="{763FD8C1-4848-48B8-9D69-C4BF8911A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115"/>
                  <a:ext cx="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3" name="Line 15">
                  <a:extLst>
                    <a:ext uri="{FF2B5EF4-FFF2-40B4-BE49-F238E27FC236}">
                      <a16:creationId xmlns:a16="http://schemas.microsoft.com/office/drawing/2014/main" id="{4B4FB9A9-8905-4E6B-9220-F716EC9626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12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4" name="Line 16">
                  <a:extLst>
                    <a:ext uri="{FF2B5EF4-FFF2-40B4-BE49-F238E27FC236}">
                      <a16:creationId xmlns:a16="http://schemas.microsoft.com/office/drawing/2014/main" id="{D95F6CA0-3F71-47E3-8F8B-F01A678C46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93"/>
                  <a:ext cx="0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5" name="Line 17">
                  <a:extLst>
                    <a:ext uri="{FF2B5EF4-FFF2-40B4-BE49-F238E27FC236}">
                      <a16:creationId xmlns:a16="http://schemas.microsoft.com/office/drawing/2014/main" id="{E270447C-38F0-4500-A99F-E1C69CC11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201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6" name="Line 18">
                  <a:extLst>
                    <a:ext uri="{FF2B5EF4-FFF2-40B4-BE49-F238E27FC236}">
                      <a16:creationId xmlns:a16="http://schemas.microsoft.com/office/drawing/2014/main" id="{987F84B8-063D-494F-9D13-A334585A99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96"/>
                  <a:ext cx="1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7" name="Line 19">
                  <a:extLst>
                    <a:ext uri="{FF2B5EF4-FFF2-40B4-BE49-F238E27FC236}">
                      <a16:creationId xmlns:a16="http://schemas.microsoft.com/office/drawing/2014/main" id="{6DBD38E3-C0D9-42C4-9E7D-7D5FFFD5C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8" name="Line 20">
                  <a:extLst>
                    <a:ext uri="{FF2B5EF4-FFF2-40B4-BE49-F238E27FC236}">
                      <a16:creationId xmlns:a16="http://schemas.microsoft.com/office/drawing/2014/main" id="{D9533957-F515-47FB-863A-64EB906B70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9" name="Line 21">
                  <a:extLst>
                    <a:ext uri="{FF2B5EF4-FFF2-40B4-BE49-F238E27FC236}">
                      <a16:creationId xmlns:a16="http://schemas.microsoft.com/office/drawing/2014/main" id="{895F49AF-154F-4AE5-AD75-7D314A01A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0" name="Line 22">
                  <a:extLst>
                    <a:ext uri="{FF2B5EF4-FFF2-40B4-BE49-F238E27FC236}">
                      <a16:creationId xmlns:a16="http://schemas.microsoft.com/office/drawing/2014/main" id="{D2D81102-A11F-4BDE-9906-013F5E848D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206"/>
                  <a:ext cx="1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1" name="Line 23">
                  <a:extLst>
                    <a:ext uri="{FF2B5EF4-FFF2-40B4-BE49-F238E27FC236}">
                      <a16:creationId xmlns:a16="http://schemas.microsoft.com/office/drawing/2014/main" id="{0FC6E0AD-B63E-44B3-80D8-70D1C49F3E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122"/>
                  <a:ext cx="5" cy="10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2" name="Line 24">
                  <a:extLst>
                    <a:ext uri="{FF2B5EF4-FFF2-40B4-BE49-F238E27FC236}">
                      <a16:creationId xmlns:a16="http://schemas.microsoft.com/office/drawing/2014/main" id="{95978593-2858-40B2-996D-C37D21148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229"/>
                  <a:ext cx="3" cy="4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3" name="Line 25">
                  <a:extLst>
                    <a:ext uri="{FF2B5EF4-FFF2-40B4-BE49-F238E27FC236}">
                      <a16:creationId xmlns:a16="http://schemas.microsoft.com/office/drawing/2014/main" id="{666AF405-682E-4CBE-B2E6-A727B8FFEF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216"/>
                  <a:ext cx="3" cy="5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4" name="Line 26">
                  <a:extLst>
                    <a:ext uri="{FF2B5EF4-FFF2-40B4-BE49-F238E27FC236}">
                      <a16:creationId xmlns:a16="http://schemas.microsoft.com/office/drawing/2014/main" id="{7E6CCA90-9658-4513-BDD5-4670F9039D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7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5" name="Line 27">
                  <a:extLst>
                    <a:ext uri="{FF2B5EF4-FFF2-40B4-BE49-F238E27FC236}">
                      <a16:creationId xmlns:a16="http://schemas.microsoft.com/office/drawing/2014/main" id="{6B739FC6-7E09-4720-AE71-314B8676E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2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6" name="Line 28">
                  <a:extLst>
                    <a:ext uri="{FF2B5EF4-FFF2-40B4-BE49-F238E27FC236}">
                      <a16:creationId xmlns:a16="http://schemas.microsoft.com/office/drawing/2014/main" id="{55E45DBB-7423-45C6-8C17-E52607F2E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294"/>
                  <a:ext cx="2" cy="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7" name="Line 29">
                  <a:extLst>
                    <a:ext uri="{FF2B5EF4-FFF2-40B4-BE49-F238E27FC236}">
                      <a16:creationId xmlns:a16="http://schemas.microsoft.com/office/drawing/2014/main" id="{07386448-D4D7-4197-A27A-7FCB509A17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84"/>
                  <a:ext cx="3" cy="4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8" name="Line 30">
                  <a:extLst>
                    <a:ext uri="{FF2B5EF4-FFF2-40B4-BE49-F238E27FC236}">
                      <a16:creationId xmlns:a16="http://schemas.microsoft.com/office/drawing/2014/main" id="{A4AADB9D-ABA3-42B8-9A37-60137E4FD4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28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9" name="Line 31">
                  <a:extLst>
                    <a:ext uri="{FF2B5EF4-FFF2-40B4-BE49-F238E27FC236}">
                      <a16:creationId xmlns:a16="http://schemas.microsoft.com/office/drawing/2014/main" id="{E381F974-98E9-400C-BBC3-B63F943AE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270"/>
                  <a:ext cx="1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0" name="Line 32">
                  <a:extLst>
                    <a:ext uri="{FF2B5EF4-FFF2-40B4-BE49-F238E27FC236}">
                      <a16:creationId xmlns:a16="http://schemas.microsoft.com/office/drawing/2014/main" id="{67CFD7DA-7066-41E1-9316-B511C3BC1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275"/>
                  <a:ext cx="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1" name="Line 33">
                  <a:extLst>
                    <a:ext uri="{FF2B5EF4-FFF2-40B4-BE49-F238E27FC236}">
                      <a16:creationId xmlns:a16="http://schemas.microsoft.com/office/drawing/2014/main" id="{DAF16D08-E657-403B-873A-A3DC56F4E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287"/>
                  <a:ext cx="6" cy="7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2" name="Line 34">
                  <a:extLst>
                    <a:ext uri="{FF2B5EF4-FFF2-40B4-BE49-F238E27FC236}">
                      <a16:creationId xmlns:a16="http://schemas.microsoft.com/office/drawing/2014/main" id="{C285FCD0-D2B4-42BC-9AEE-737E1B9CC5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58"/>
                  <a:ext cx="1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3" name="Line 35">
                  <a:extLst>
                    <a:ext uri="{FF2B5EF4-FFF2-40B4-BE49-F238E27FC236}">
                      <a16:creationId xmlns:a16="http://schemas.microsoft.com/office/drawing/2014/main" id="{3E5EA4EF-C851-4A43-B364-BF33B271F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52"/>
                  <a:ext cx="1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4" name="Line 36">
                  <a:extLst>
                    <a:ext uri="{FF2B5EF4-FFF2-40B4-BE49-F238E27FC236}">
                      <a16:creationId xmlns:a16="http://schemas.microsoft.com/office/drawing/2014/main" id="{E7CC1CBF-DB03-44D0-B715-6543E81DE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11"/>
                  <a:ext cx="4" cy="4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5" name="Line 37">
                  <a:extLst>
                    <a:ext uri="{FF2B5EF4-FFF2-40B4-BE49-F238E27FC236}">
                      <a16:creationId xmlns:a16="http://schemas.microsoft.com/office/drawing/2014/main" id="{2B1D3E16-987F-4C2A-9018-2F8A5FAC8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327"/>
                  <a:ext cx="2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6" name="Line 38">
                  <a:extLst>
                    <a:ext uri="{FF2B5EF4-FFF2-40B4-BE49-F238E27FC236}">
                      <a16:creationId xmlns:a16="http://schemas.microsoft.com/office/drawing/2014/main" id="{362256AB-4F56-4339-8426-46D0D3C363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332"/>
                  <a:ext cx="3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7" name="Line 39">
                  <a:extLst>
                    <a:ext uri="{FF2B5EF4-FFF2-40B4-BE49-F238E27FC236}">
                      <a16:creationId xmlns:a16="http://schemas.microsoft.com/office/drawing/2014/main" id="{44776046-90F4-4103-A22E-6BDB1758D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8" name="Line 40">
                  <a:extLst>
                    <a:ext uri="{FF2B5EF4-FFF2-40B4-BE49-F238E27FC236}">
                      <a16:creationId xmlns:a16="http://schemas.microsoft.com/office/drawing/2014/main" id="{BD5380ED-4E0E-4CB8-A6AD-A055E921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344"/>
                  <a:ext cx="2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9" name="Line 41">
                  <a:extLst>
                    <a:ext uri="{FF2B5EF4-FFF2-40B4-BE49-F238E27FC236}">
                      <a16:creationId xmlns:a16="http://schemas.microsoft.com/office/drawing/2014/main" id="{345D3972-757A-44CE-BC04-E75D3CF71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58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0" name="Line 42">
                  <a:extLst>
                    <a:ext uri="{FF2B5EF4-FFF2-40B4-BE49-F238E27FC236}">
                      <a16:creationId xmlns:a16="http://schemas.microsoft.com/office/drawing/2014/main" id="{54520C40-7EE9-4D6C-B58D-BDFA3B179A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1" name="Line 43">
                  <a:extLst>
                    <a:ext uri="{FF2B5EF4-FFF2-40B4-BE49-F238E27FC236}">
                      <a16:creationId xmlns:a16="http://schemas.microsoft.com/office/drawing/2014/main" id="{F29CB9E7-90DC-4263-9042-000B4911D8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2" name="Line 44">
                  <a:extLst>
                    <a:ext uri="{FF2B5EF4-FFF2-40B4-BE49-F238E27FC236}">
                      <a16:creationId xmlns:a16="http://schemas.microsoft.com/office/drawing/2014/main" id="{B2EFED57-C0AA-4418-85B3-2F9624395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329"/>
                  <a:ext cx="3" cy="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3" name="Line 45">
                  <a:extLst>
                    <a:ext uri="{FF2B5EF4-FFF2-40B4-BE49-F238E27FC236}">
                      <a16:creationId xmlns:a16="http://schemas.microsoft.com/office/drawing/2014/main" id="{BBC5EBCF-CF28-4E1C-875E-E394ADAC0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4" name="Line 46">
                  <a:extLst>
                    <a:ext uri="{FF2B5EF4-FFF2-40B4-BE49-F238E27FC236}">
                      <a16:creationId xmlns:a16="http://schemas.microsoft.com/office/drawing/2014/main" id="{25DA75BB-1BE5-4FC1-B8ED-35C08670C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5" name="Line 47">
                  <a:extLst>
                    <a:ext uri="{FF2B5EF4-FFF2-40B4-BE49-F238E27FC236}">
                      <a16:creationId xmlns:a16="http://schemas.microsoft.com/office/drawing/2014/main" id="{F6BAE1AF-0DCE-4537-ACBC-92726ADCED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35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6" name="Line 48">
                  <a:extLst>
                    <a:ext uri="{FF2B5EF4-FFF2-40B4-BE49-F238E27FC236}">
                      <a16:creationId xmlns:a16="http://schemas.microsoft.com/office/drawing/2014/main" id="{7CF74C3D-FD49-4085-8360-4C537C4C7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351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7" name="Line 49">
                  <a:extLst>
                    <a:ext uri="{FF2B5EF4-FFF2-40B4-BE49-F238E27FC236}">
                      <a16:creationId xmlns:a16="http://schemas.microsoft.com/office/drawing/2014/main" id="{7967E84F-DFEC-40A9-83E9-758D7B83A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8" name="Line 50">
                  <a:extLst>
                    <a:ext uri="{FF2B5EF4-FFF2-40B4-BE49-F238E27FC236}">
                      <a16:creationId xmlns:a16="http://schemas.microsoft.com/office/drawing/2014/main" id="{C1A70BCC-B73B-4FDA-8E2A-C6DECFC70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9" name="Line 51">
                  <a:extLst>
                    <a:ext uri="{FF2B5EF4-FFF2-40B4-BE49-F238E27FC236}">
                      <a16:creationId xmlns:a16="http://schemas.microsoft.com/office/drawing/2014/main" id="{4E4AE362-312A-410D-9A08-3E4D0AB23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0" name="Line 52">
                  <a:extLst>
                    <a:ext uri="{FF2B5EF4-FFF2-40B4-BE49-F238E27FC236}">
                      <a16:creationId xmlns:a16="http://schemas.microsoft.com/office/drawing/2014/main" id="{DBF10620-F80E-4704-BF17-C3651E59E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1" name="Line 53">
                  <a:extLst>
                    <a:ext uri="{FF2B5EF4-FFF2-40B4-BE49-F238E27FC236}">
                      <a16:creationId xmlns:a16="http://schemas.microsoft.com/office/drawing/2014/main" id="{9E640873-5C6B-4709-9DB1-0C40876BA8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9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2" name="Line 54">
                  <a:extLst>
                    <a:ext uri="{FF2B5EF4-FFF2-40B4-BE49-F238E27FC236}">
                      <a16:creationId xmlns:a16="http://schemas.microsoft.com/office/drawing/2014/main" id="{BF4B30B5-636A-43B6-9104-8C537A393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3" name="Line 55">
                  <a:extLst>
                    <a:ext uri="{FF2B5EF4-FFF2-40B4-BE49-F238E27FC236}">
                      <a16:creationId xmlns:a16="http://schemas.microsoft.com/office/drawing/2014/main" id="{0B28C862-7E16-4480-A9BE-95AA9DBC0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4" name="Line 56">
                  <a:extLst>
                    <a:ext uri="{FF2B5EF4-FFF2-40B4-BE49-F238E27FC236}">
                      <a16:creationId xmlns:a16="http://schemas.microsoft.com/office/drawing/2014/main" id="{1BD1939A-8B2D-433B-95C7-1C7F19158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70"/>
                  <a:ext cx="6" cy="4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5" name="Line 57">
                  <a:extLst>
                    <a:ext uri="{FF2B5EF4-FFF2-40B4-BE49-F238E27FC236}">
                      <a16:creationId xmlns:a16="http://schemas.microsoft.com/office/drawing/2014/main" id="{99064C1D-B393-4919-925C-B0C28A3B2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6" name="Line 58">
                  <a:extLst>
                    <a:ext uri="{FF2B5EF4-FFF2-40B4-BE49-F238E27FC236}">
                      <a16:creationId xmlns:a16="http://schemas.microsoft.com/office/drawing/2014/main" id="{E52976FD-7064-4360-B614-7A4DEAF6B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7" name="Line 59">
                  <a:extLst>
                    <a:ext uri="{FF2B5EF4-FFF2-40B4-BE49-F238E27FC236}">
                      <a16:creationId xmlns:a16="http://schemas.microsoft.com/office/drawing/2014/main" id="{AFF3CFA5-2FBE-4B13-BB4E-7D3C5D6B6B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8" name="Line 60">
                  <a:extLst>
                    <a:ext uri="{FF2B5EF4-FFF2-40B4-BE49-F238E27FC236}">
                      <a16:creationId xmlns:a16="http://schemas.microsoft.com/office/drawing/2014/main" id="{E94C4626-477A-4292-87EE-47F0FC987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237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9" name="Line 61">
                  <a:extLst>
                    <a:ext uri="{FF2B5EF4-FFF2-40B4-BE49-F238E27FC236}">
                      <a16:creationId xmlns:a16="http://schemas.microsoft.com/office/drawing/2014/main" id="{071F250C-AE15-40FF-8902-EA36259804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221"/>
                  <a:ext cx="4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0" name="Line 62">
                  <a:extLst>
                    <a:ext uri="{FF2B5EF4-FFF2-40B4-BE49-F238E27FC236}">
                      <a16:creationId xmlns:a16="http://schemas.microsoft.com/office/drawing/2014/main" id="{1311B7AC-EC7C-48CE-B785-86B8B320E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232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1" name="Line 63">
                  <a:extLst>
                    <a:ext uri="{FF2B5EF4-FFF2-40B4-BE49-F238E27FC236}">
                      <a16:creationId xmlns:a16="http://schemas.microsoft.com/office/drawing/2014/main" id="{15341D33-6FB2-46A5-83B9-01B5B6B77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232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2" name="Line 64">
                  <a:extLst>
                    <a:ext uri="{FF2B5EF4-FFF2-40B4-BE49-F238E27FC236}">
                      <a16:creationId xmlns:a16="http://schemas.microsoft.com/office/drawing/2014/main" id="{2B7554AC-E13E-4D25-B573-A19BEFA77B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3" name="Line 65">
                  <a:extLst>
                    <a:ext uri="{FF2B5EF4-FFF2-40B4-BE49-F238E27FC236}">
                      <a16:creationId xmlns:a16="http://schemas.microsoft.com/office/drawing/2014/main" id="{C5D1A903-EE24-4AAD-8955-666BFF283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4" name="Line 66">
                  <a:extLst>
                    <a:ext uri="{FF2B5EF4-FFF2-40B4-BE49-F238E27FC236}">
                      <a16:creationId xmlns:a16="http://schemas.microsoft.com/office/drawing/2014/main" id="{FED4F414-44FA-4A7D-B07B-B3E653848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159"/>
                  <a:ext cx="17" cy="10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5" name="Line 67">
                  <a:extLst>
                    <a:ext uri="{FF2B5EF4-FFF2-40B4-BE49-F238E27FC236}">
                      <a16:creationId xmlns:a16="http://schemas.microsoft.com/office/drawing/2014/main" id="{6E315A34-6F9E-4F43-9408-C0C71EC28A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3" y="-53"/>
                  <a:ext cx="79" cy="46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6" name="Line 68">
                  <a:extLst>
                    <a:ext uri="{FF2B5EF4-FFF2-40B4-BE49-F238E27FC236}">
                      <a16:creationId xmlns:a16="http://schemas.microsoft.com/office/drawing/2014/main" id="{3F5996FE-8369-43A8-9DF3-569630A0F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7" name="Line 69">
                  <a:extLst>
                    <a:ext uri="{FF2B5EF4-FFF2-40B4-BE49-F238E27FC236}">
                      <a16:creationId xmlns:a16="http://schemas.microsoft.com/office/drawing/2014/main" id="{A889A675-89BC-44C0-8136-186BA95547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294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8" name="Line 70">
                  <a:extLst>
                    <a:ext uri="{FF2B5EF4-FFF2-40B4-BE49-F238E27FC236}">
                      <a16:creationId xmlns:a16="http://schemas.microsoft.com/office/drawing/2014/main" id="{E88428AD-52FC-4B8D-8631-42B9C41DF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228"/>
                  <a:ext cx="26" cy="14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9" name="Line 71">
                  <a:extLst>
                    <a:ext uri="{FF2B5EF4-FFF2-40B4-BE49-F238E27FC236}">
                      <a16:creationId xmlns:a16="http://schemas.microsoft.com/office/drawing/2014/main" id="{C90673D2-DB28-4FA2-9FD2-489553BB3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0" name="Line 72">
                  <a:extLst>
                    <a:ext uri="{FF2B5EF4-FFF2-40B4-BE49-F238E27FC236}">
                      <a16:creationId xmlns:a16="http://schemas.microsoft.com/office/drawing/2014/main" id="{FEE9A2EF-ECE4-4E26-9512-1FD53D23D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1" name="Line 73">
                  <a:extLst>
                    <a:ext uri="{FF2B5EF4-FFF2-40B4-BE49-F238E27FC236}">
                      <a16:creationId xmlns:a16="http://schemas.microsoft.com/office/drawing/2014/main" id="{2D92FF2C-AD91-45A3-B995-94A64AD4F6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0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2" name="Line 74">
                  <a:extLst>
                    <a:ext uri="{FF2B5EF4-FFF2-40B4-BE49-F238E27FC236}">
                      <a16:creationId xmlns:a16="http://schemas.microsoft.com/office/drawing/2014/main" id="{A9FECBE6-645F-48E3-A02E-55A7EFDA65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358"/>
                  <a:ext cx="9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3" name="Line 75">
                  <a:extLst>
                    <a:ext uri="{FF2B5EF4-FFF2-40B4-BE49-F238E27FC236}">
                      <a16:creationId xmlns:a16="http://schemas.microsoft.com/office/drawing/2014/main" id="{8F5896F6-87AF-40A4-8DEF-B83002FE46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337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4" name="Line 76">
                  <a:extLst>
                    <a:ext uri="{FF2B5EF4-FFF2-40B4-BE49-F238E27FC236}">
                      <a16:creationId xmlns:a16="http://schemas.microsoft.com/office/drawing/2014/main" id="{1B17C38E-4ACB-44A6-85F0-E5B3BE226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332"/>
                  <a:ext cx="2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5" name="Line 77">
                  <a:extLst>
                    <a:ext uri="{FF2B5EF4-FFF2-40B4-BE49-F238E27FC236}">
                      <a16:creationId xmlns:a16="http://schemas.microsoft.com/office/drawing/2014/main" id="{1EA2C301-B867-4B23-B072-E0272A4C0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3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6" name="Line 78">
                  <a:extLst>
                    <a:ext uri="{FF2B5EF4-FFF2-40B4-BE49-F238E27FC236}">
                      <a16:creationId xmlns:a16="http://schemas.microsoft.com/office/drawing/2014/main" id="{59E2B439-2096-4565-9185-6A8F8AFDF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00"/>
                  <a:ext cx="8" cy="3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7" name="Line 79">
                  <a:extLst>
                    <a:ext uri="{FF2B5EF4-FFF2-40B4-BE49-F238E27FC236}">
                      <a16:creationId xmlns:a16="http://schemas.microsoft.com/office/drawing/2014/main" id="{DB87FCA7-D305-4993-9ED2-697989519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8" name="Line 80">
                  <a:extLst>
                    <a:ext uri="{FF2B5EF4-FFF2-40B4-BE49-F238E27FC236}">
                      <a16:creationId xmlns:a16="http://schemas.microsoft.com/office/drawing/2014/main" id="{3B327CFD-D0AF-4F68-9A01-2E94BDC710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4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9" name="Line 81">
                  <a:extLst>
                    <a:ext uri="{FF2B5EF4-FFF2-40B4-BE49-F238E27FC236}">
                      <a16:creationId xmlns:a16="http://schemas.microsoft.com/office/drawing/2014/main" id="{841A3493-87AE-414F-A94E-7324BCF9D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7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0" name="Line 82">
                  <a:extLst>
                    <a:ext uri="{FF2B5EF4-FFF2-40B4-BE49-F238E27FC236}">
                      <a16:creationId xmlns:a16="http://schemas.microsoft.com/office/drawing/2014/main" id="{DA40AB09-5ECC-40FE-997F-78BC549C61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1" name="Line 83">
                  <a:extLst>
                    <a:ext uri="{FF2B5EF4-FFF2-40B4-BE49-F238E27FC236}">
                      <a16:creationId xmlns:a16="http://schemas.microsoft.com/office/drawing/2014/main" id="{39BDE2CF-6996-451C-8413-DB5CF60B09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2" name="Line 84">
                  <a:extLst>
                    <a:ext uri="{FF2B5EF4-FFF2-40B4-BE49-F238E27FC236}">
                      <a16:creationId xmlns:a16="http://schemas.microsoft.com/office/drawing/2014/main" id="{7D8BA66F-71D4-4739-875E-132BC699F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3" name="Line 85">
                  <a:extLst>
                    <a:ext uri="{FF2B5EF4-FFF2-40B4-BE49-F238E27FC236}">
                      <a16:creationId xmlns:a16="http://schemas.microsoft.com/office/drawing/2014/main" id="{98B4B4ED-9F3F-4884-8D9E-3CE9864C1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4" name="Line 86">
                  <a:extLst>
                    <a:ext uri="{FF2B5EF4-FFF2-40B4-BE49-F238E27FC236}">
                      <a16:creationId xmlns:a16="http://schemas.microsoft.com/office/drawing/2014/main" id="{6A33D4EF-3CAF-4F01-94AD-E8C4FCF982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22"/>
                  <a:ext cx="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5" name="Line 87">
                  <a:extLst>
                    <a:ext uri="{FF2B5EF4-FFF2-40B4-BE49-F238E27FC236}">
                      <a16:creationId xmlns:a16="http://schemas.microsoft.com/office/drawing/2014/main" id="{80D19345-428C-4BBB-870B-FDBBB2734F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6" name="Line 88">
                  <a:extLst>
                    <a:ext uri="{FF2B5EF4-FFF2-40B4-BE49-F238E27FC236}">
                      <a16:creationId xmlns:a16="http://schemas.microsoft.com/office/drawing/2014/main" id="{9A44D990-22F2-4C93-9ECE-F243F909DF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7" name="Line 89">
                  <a:extLst>
                    <a:ext uri="{FF2B5EF4-FFF2-40B4-BE49-F238E27FC236}">
                      <a16:creationId xmlns:a16="http://schemas.microsoft.com/office/drawing/2014/main" id="{77039D15-260B-4E5E-85BA-AA9510BBC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8" name="Line 90">
                  <a:extLst>
                    <a:ext uri="{FF2B5EF4-FFF2-40B4-BE49-F238E27FC236}">
                      <a16:creationId xmlns:a16="http://schemas.microsoft.com/office/drawing/2014/main" id="{803E790D-D6E3-4C04-86F4-D0E897A58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7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9" name="Line 91">
                  <a:extLst>
                    <a:ext uri="{FF2B5EF4-FFF2-40B4-BE49-F238E27FC236}">
                      <a16:creationId xmlns:a16="http://schemas.microsoft.com/office/drawing/2014/main" id="{665A424D-6EC6-41FC-B0AB-8E50228A6B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0" name="Line 92">
                  <a:extLst>
                    <a:ext uri="{FF2B5EF4-FFF2-40B4-BE49-F238E27FC236}">
                      <a16:creationId xmlns:a16="http://schemas.microsoft.com/office/drawing/2014/main" id="{3338FA5F-BB89-4E21-883E-88023B015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1" name="Line 93">
                  <a:extLst>
                    <a:ext uri="{FF2B5EF4-FFF2-40B4-BE49-F238E27FC236}">
                      <a16:creationId xmlns:a16="http://schemas.microsoft.com/office/drawing/2014/main" id="{660C03AC-AD24-4A21-87F7-89B1EA896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2" name="Line 94">
                  <a:extLst>
                    <a:ext uri="{FF2B5EF4-FFF2-40B4-BE49-F238E27FC236}">
                      <a16:creationId xmlns:a16="http://schemas.microsoft.com/office/drawing/2014/main" id="{876B207F-72B2-4713-B101-FC87A1B193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34"/>
                  <a:ext cx="24" cy="9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3" name="Line 95">
                  <a:extLst>
                    <a:ext uri="{FF2B5EF4-FFF2-40B4-BE49-F238E27FC236}">
                      <a16:creationId xmlns:a16="http://schemas.microsoft.com/office/drawing/2014/main" id="{439EB29B-79D7-46E6-AB77-87E230DB8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4" name="Line 96">
                  <a:extLst>
                    <a:ext uri="{FF2B5EF4-FFF2-40B4-BE49-F238E27FC236}">
                      <a16:creationId xmlns:a16="http://schemas.microsoft.com/office/drawing/2014/main" id="{7943F68A-9209-44CF-BC47-3A7B87B70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5" name="Line 97">
                  <a:extLst>
                    <a:ext uri="{FF2B5EF4-FFF2-40B4-BE49-F238E27FC236}">
                      <a16:creationId xmlns:a16="http://schemas.microsoft.com/office/drawing/2014/main" id="{5078AC3D-65DB-4213-A7E7-E6D655009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1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6" name="Line 98">
                  <a:extLst>
                    <a:ext uri="{FF2B5EF4-FFF2-40B4-BE49-F238E27FC236}">
                      <a16:creationId xmlns:a16="http://schemas.microsoft.com/office/drawing/2014/main" id="{FA4969A0-602D-406D-8B59-7DE69424B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7" name="Line 99">
                  <a:extLst>
                    <a:ext uri="{FF2B5EF4-FFF2-40B4-BE49-F238E27FC236}">
                      <a16:creationId xmlns:a16="http://schemas.microsoft.com/office/drawing/2014/main" id="{20F0DF8E-44CD-4451-AAD0-CFDEC244F6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15"/>
                  <a:ext cx="5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8" name="Line 100">
                  <a:extLst>
                    <a:ext uri="{FF2B5EF4-FFF2-40B4-BE49-F238E27FC236}">
                      <a16:creationId xmlns:a16="http://schemas.microsoft.com/office/drawing/2014/main" id="{DD8C7171-C635-4049-9BC8-BD1A3804F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13"/>
                  <a:ext cx="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9" name="Line 101">
                  <a:extLst>
                    <a:ext uri="{FF2B5EF4-FFF2-40B4-BE49-F238E27FC236}">
                      <a16:creationId xmlns:a16="http://schemas.microsoft.com/office/drawing/2014/main" id="{454428C4-9D10-4370-8D58-74D7D0883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272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0" name="Line 102">
                  <a:extLst>
                    <a:ext uri="{FF2B5EF4-FFF2-40B4-BE49-F238E27FC236}">
                      <a16:creationId xmlns:a16="http://schemas.microsoft.com/office/drawing/2014/main" id="{1BD93972-47D8-4AAD-AEE3-8E5005097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27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1" name="Line 103">
                  <a:extLst>
                    <a:ext uri="{FF2B5EF4-FFF2-40B4-BE49-F238E27FC236}">
                      <a16:creationId xmlns:a16="http://schemas.microsoft.com/office/drawing/2014/main" id="{F55A88E6-153E-406D-80F8-20E5D6076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255"/>
                  <a:ext cx="7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2" name="Line 104">
                  <a:extLst>
                    <a:ext uri="{FF2B5EF4-FFF2-40B4-BE49-F238E27FC236}">
                      <a16:creationId xmlns:a16="http://schemas.microsoft.com/office/drawing/2014/main" id="{3DA5778F-E0DE-41C4-A933-44E764A099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269"/>
                  <a:ext cx="4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3" name="Line 105">
                  <a:extLst>
                    <a:ext uri="{FF2B5EF4-FFF2-40B4-BE49-F238E27FC236}">
                      <a16:creationId xmlns:a16="http://schemas.microsoft.com/office/drawing/2014/main" id="{FB659FFC-F5E8-4D7F-8404-C024E67BFA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269"/>
                  <a:ext cx="4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4" name="Line 106">
                  <a:extLst>
                    <a:ext uri="{FF2B5EF4-FFF2-40B4-BE49-F238E27FC236}">
                      <a16:creationId xmlns:a16="http://schemas.microsoft.com/office/drawing/2014/main" id="{5AB5567E-835F-4931-B4B7-186421A59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287"/>
                  <a:ext cx="3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5" name="Line 107">
                  <a:extLst>
                    <a:ext uri="{FF2B5EF4-FFF2-40B4-BE49-F238E27FC236}">
                      <a16:creationId xmlns:a16="http://schemas.microsoft.com/office/drawing/2014/main" id="{F547E9C6-501A-4434-AB84-EA0FA3CD0B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30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6" name="Line 108">
                  <a:extLst>
                    <a:ext uri="{FF2B5EF4-FFF2-40B4-BE49-F238E27FC236}">
                      <a16:creationId xmlns:a16="http://schemas.microsoft.com/office/drawing/2014/main" id="{6E910039-DEFD-43CA-A38D-443001797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7" name="Line 109">
                  <a:extLst>
                    <a:ext uri="{FF2B5EF4-FFF2-40B4-BE49-F238E27FC236}">
                      <a16:creationId xmlns:a16="http://schemas.microsoft.com/office/drawing/2014/main" id="{522C8068-ED34-437A-861A-ECB0ABFD4E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8" name="Line 110">
                  <a:extLst>
                    <a:ext uri="{FF2B5EF4-FFF2-40B4-BE49-F238E27FC236}">
                      <a16:creationId xmlns:a16="http://schemas.microsoft.com/office/drawing/2014/main" id="{EBB60D99-CC68-4655-980E-F7015BA9E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00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9" name="Line 111">
                  <a:extLst>
                    <a:ext uri="{FF2B5EF4-FFF2-40B4-BE49-F238E27FC236}">
                      <a16:creationId xmlns:a16="http://schemas.microsoft.com/office/drawing/2014/main" id="{D8EB2317-6EC2-4288-91C3-41DF69A03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0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0" name="Line 112">
                  <a:extLst>
                    <a:ext uri="{FF2B5EF4-FFF2-40B4-BE49-F238E27FC236}">
                      <a16:creationId xmlns:a16="http://schemas.microsoft.com/office/drawing/2014/main" id="{52A0483C-986B-406B-A62A-3A41791D9D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1" name="Line 113">
                  <a:extLst>
                    <a:ext uri="{FF2B5EF4-FFF2-40B4-BE49-F238E27FC236}">
                      <a16:creationId xmlns:a16="http://schemas.microsoft.com/office/drawing/2014/main" id="{F35099C1-B4FA-4D78-B15F-45A5B31FD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2" name="Line 114">
                  <a:extLst>
                    <a:ext uri="{FF2B5EF4-FFF2-40B4-BE49-F238E27FC236}">
                      <a16:creationId xmlns:a16="http://schemas.microsoft.com/office/drawing/2014/main" id="{6BCFF273-0C4B-423E-BA65-551E828CB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3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3" name="Line 115">
                  <a:extLst>
                    <a:ext uri="{FF2B5EF4-FFF2-40B4-BE49-F238E27FC236}">
                      <a16:creationId xmlns:a16="http://schemas.microsoft.com/office/drawing/2014/main" id="{697E7702-8019-4B31-8A80-CD378979A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34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4" name="Line 116">
                  <a:extLst>
                    <a:ext uri="{FF2B5EF4-FFF2-40B4-BE49-F238E27FC236}">
                      <a16:creationId xmlns:a16="http://schemas.microsoft.com/office/drawing/2014/main" id="{2ACD0918-DAC4-4987-A4C1-B8EBB75722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5" name="Line 117">
                  <a:extLst>
                    <a:ext uri="{FF2B5EF4-FFF2-40B4-BE49-F238E27FC236}">
                      <a16:creationId xmlns:a16="http://schemas.microsoft.com/office/drawing/2014/main" id="{C2175359-215A-456E-A2FB-CB5D04ABBE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02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6" name="Line 118">
                  <a:extLst>
                    <a:ext uri="{FF2B5EF4-FFF2-40B4-BE49-F238E27FC236}">
                      <a16:creationId xmlns:a16="http://schemas.microsoft.com/office/drawing/2014/main" id="{C8165110-B267-433F-8F3A-6B6298A24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1" y="277"/>
                  <a:ext cx="42" cy="1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7" name="Line 119">
                  <a:extLst>
                    <a:ext uri="{FF2B5EF4-FFF2-40B4-BE49-F238E27FC236}">
                      <a16:creationId xmlns:a16="http://schemas.microsoft.com/office/drawing/2014/main" id="{D7A58369-E172-486B-BFF5-DF945BED35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374"/>
                  <a:ext cx="10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8" name="Line 120">
                  <a:extLst>
                    <a:ext uri="{FF2B5EF4-FFF2-40B4-BE49-F238E27FC236}">
                      <a16:creationId xmlns:a16="http://schemas.microsoft.com/office/drawing/2014/main" id="{FCA50C94-4F21-41FB-82A4-5E47781C3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3"/>
                  <a:ext cx="5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9" name="Line 121">
                  <a:extLst>
                    <a:ext uri="{FF2B5EF4-FFF2-40B4-BE49-F238E27FC236}">
                      <a16:creationId xmlns:a16="http://schemas.microsoft.com/office/drawing/2014/main" id="{247B5998-7774-4669-9D4E-167588741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0" name="Line 122">
                  <a:extLst>
                    <a:ext uri="{FF2B5EF4-FFF2-40B4-BE49-F238E27FC236}">
                      <a16:creationId xmlns:a16="http://schemas.microsoft.com/office/drawing/2014/main" id="{D68AC430-C085-4F45-AC49-14AC20A32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1" name="Line 123">
                  <a:extLst>
                    <a:ext uri="{FF2B5EF4-FFF2-40B4-BE49-F238E27FC236}">
                      <a16:creationId xmlns:a16="http://schemas.microsoft.com/office/drawing/2014/main" id="{6D5AD3D5-7807-49A0-BCFB-CED48E0CC5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2" name="Line 124">
                  <a:extLst>
                    <a:ext uri="{FF2B5EF4-FFF2-40B4-BE49-F238E27FC236}">
                      <a16:creationId xmlns:a16="http://schemas.microsoft.com/office/drawing/2014/main" id="{4C51C65C-9BF3-4A11-BF58-FCB94EA5A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3" name="Line 125">
                  <a:extLst>
                    <a:ext uri="{FF2B5EF4-FFF2-40B4-BE49-F238E27FC236}">
                      <a16:creationId xmlns:a16="http://schemas.microsoft.com/office/drawing/2014/main" id="{5A06B314-BDE3-41FE-92EF-463BF3D10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6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4" name="Line 126">
                  <a:extLst>
                    <a:ext uri="{FF2B5EF4-FFF2-40B4-BE49-F238E27FC236}">
                      <a16:creationId xmlns:a16="http://schemas.microsoft.com/office/drawing/2014/main" id="{8533B71F-CC6C-4E73-8EDE-959117598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6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5" name="Line 127">
                  <a:extLst>
                    <a:ext uri="{FF2B5EF4-FFF2-40B4-BE49-F238E27FC236}">
                      <a16:creationId xmlns:a16="http://schemas.microsoft.com/office/drawing/2014/main" id="{281F6D7D-7B34-4C35-A817-08BF85796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333"/>
                  <a:ext cx="27" cy="7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6" name="Line 128">
                  <a:extLst>
                    <a:ext uri="{FF2B5EF4-FFF2-40B4-BE49-F238E27FC236}">
                      <a16:creationId xmlns:a16="http://schemas.microsoft.com/office/drawing/2014/main" id="{95293ED6-2143-4D90-BD00-568AE1AEB9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01"/>
                  <a:ext cx="4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7" name="Line 129">
                  <a:extLst>
                    <a:ext uri="{FF2B5EF4-FFF2-40B4-BE49-F238E27FC236}">
                      <a16:creationId xmlns:a16="http://schemas.microsoft.com/office/drawing/2014/main" id="{71BDF718-D5AC-4659-9C20-473B301F3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8" name="Line 130">
                  <a:extLst>
                    <a:ext uri="{FF2B5EF4-FFF2-40B4-BE49-F238E27FC236}">
                      <a16:creationId xmlns:a16="http://schemas.microsoft.com/office/drawing/2014/main" id="{ED58D13F-8705-439B-8EB6-20F285AC4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385"/>
                  <a:ext cx="10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9" name="Line 131">
                  <a:extLst>
                    <a:ext uri="{FF2B5EF4-FFF2-40B4-BE49-F238E27FC236}">
                      <a16:creationId xmlns:a16="http://schemas.microsoft.com/office/drawing/2014/main" id="{8B368BF4-8DED-42E2-9539-D96FCDF4D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8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0" name="Line 132">
                  <a:extLst>
                    <a:ext uri="{FF2B5EF4-FFF2-40B4-BE49-F238E27FC236}">
                      <a16:creationId xmlns:a16="http://schemas.microsoft.com/office/drawing/2014/main" id="{66A21D87-4444-4E00-A570-2998BDD8D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208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1" name="Line 133">
                  <a:extLst>
                    <a:ext uri="{FF2B5EF4-FFF2-40B4-BE49-F238E27FC236}">
                      <a16:creationId xmlns:a16="http://schemas.microsoft.com/office/drawing/2014/main" id="{A62B15C1-E106-4803-A6CF-4E54DEDFB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20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2" name="Line 134">
                  <a:extLst>
                    <a:ext uri="{FF2B5EF4-FFF2-40B4-BE49-F238E27FC236}">
                      <a16:creationId xmlns:a16="http://schemas.microsoft.com/office/drawing/2014/main" id="{B1DC0B34-38B0-4ADB-A58F-97150ABD57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0" y="21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3" name="Line 135">
                  <a:extLst>
                    <a:ext uri="{FF2B5EF4-FFF2-40B4-BE49-F238E27FC236}">
                      <a16:creationId xmlns:a16="http://schemas.microsoft.com/office/drawing/2014/main" id="{82FF5DB8-ECE1-4A60-A1BD-9002095E2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382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4" name="Line 136">
                  <a:extLst>
                    <a:ext uri="{FF2B5EF4-FFF2-40B4-BE49-F238E27FC236}">
                      <a16:creationId xmlns:a16="http://schemas.microsoft.com/office/drawing/2014/main" id="{30358179-BCF2-4278-9DCD-9198FC6B2E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213"/>
                  <a:ext cx="68" cy="17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5" name="Line 137">
                  <a:extLst>
                    <a:ext uri="{FF2B5EF4-FFF2-40B4-BE49-F238E27FC236}">
                      <a16:creationId xmlns:a16="http://schemas.microsoft.com/office/drawing/2014/main" id="{241A7216-3AF7-4C66-8BE6-34C88DFC5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39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6" name="Line 138">
                  <a:extLst>
                    <a:ext uri="{FF2B5EF4-FFF2-40B4-BE49-F238E27FC236}">
                      <a16:creationId xmlns:a16="http://schemas.microsoft.com/office/drawing/2014/main" id="{35C649C1-F863-41BD-8996-490F186B6D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387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7" name="Line 139">
                  <a:extLst>
                    <a:ext uri="{FF2B5EF4-FFF2-40B4-BE49-F238E27FC236}">
                      <a16:creationId xmlns:a16="http://schemas.microsoft.com/office/drawing/2014/main" id="{C27F1EA9-EB7E-40A1-8E1F-6D8073F15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389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8" name="Line 140">
                  <a:extLst>
                    <a:ext uri="{FF2B5EF4-FFF2-40B4-BE49-F238E27FC236}">
                      <a16:creationId xmlns:a16="http://schemas.microsoft.com/office/drawing/2014/main" id="{BEAEC657-C774-4A4B-AE2F-FF374D6BA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387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9" name="Line 141">
                  <a:extLst>
                    <a:ext uri="{FF2B5EF4-FFF2-40B4-BE49-F238E27FC236}">
                      <a16:creationId xmlns:a16="http://schemas.microsoft.com/office/drawing/2014/main" id="{D054134D-E659-4AFE-95BA-3D4FD49289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0" name="Line 142">
                  <a:extLst>
                    <a:ext uri="{FF2B5EF4-FFF2-40B4-BE49-F238E27FC236}">
                      <a16:creationId xmlns:a16="http://schemas.microsoft.com/office/drawing/2014/main" id="{42256532-391F-44AF-A4CB-B6263A520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35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1" name="Line 143">
                  <a:extLst>
                    <a:ext uri="{FF2B5EF4-FFF2-40B4-BE49-F238E27FC236}">
                      <a16:creationId xmlns:a16="http://schemas.microsoft.com/office/drawing/2014/main" id="{9F3EC196-5096-4206-ACC9-CD95B64231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2" name="Line 144">
                  <a:extLst>
                    <a:ext uri="{FF2B5EF4-FFF2-40B4-BE49-F238E27FC236}">
                      <a16:creationId xmlns:a16="http://schemas.microsoft.com/office/drawing/2014/main" id="{6859C628-E0A1-4AEF-B373-F917D8CC0B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35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3" name="Line 145">
                  <a:extLst>
                    <a:ext uri="{FF2B5EF4-FFF2-40B4-BE49-F238E27FC236}">
                      <a16:creationId xmlns:a16="http://schemas.microsoft.com/office/drawing/2014/main" id="{BE05B56D-3B4D-4B64-A24C-A75111381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358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4" name="Line 146">
                  <a:extLst>
                    <a:ext uri="{FF2B5EF4-FFF2-40B4-BE49-F238E27FC236}">
                      <a16:creationId xmlns:a16="http://schemas.microsoft.com/office/drawing/2014/main" id="{D0CD8DBA-C331-4EE9-AF5D-3738414E03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372"/>
                  <a:ext cx="26" cy="6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5" name="Line 147">
                  <a:extLst>
                    <a:ext uri="{FF2B5EF4-FFF2-40B4-BE49-F238E27FC236}">
                      <a16:creationId xmlns:a16="http://schemas.microsoft.com/office/drawing/2014/main" id="{A67942F2-27C1-41E5-B1E9-84BC003CAA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384"/>
                  <a:ext cx="25" cy="6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6" name="Line 148">
                  <a:extLst>
                    <a:ext uri="{FF2B5EF4-FFF2-40B4-BE49-F238E27FC236}">
                      <a16:creationId xmlns:a16="http://schemas.microsoft.com/office/drawing/2014/main" id="{75C1F4C8-1158-430E-BFC8-4A57A10380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7" name="Line 149">
                  <a:extLst>
                    <a:ext uri="{FF2B5EF4-FFF2-40B4-BE49-F238E27FC236}">
                      <a16:creationId xmlns:a16="http://schemas.microsoft.com/office/drawing/2014/main" id="{2C1CB2DA-BBCC-43F9-8056-E41AD160F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393"/>
                  <a:ext cx="5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8" name="Line 150">
                  <a:extLst>
                    <a:ext uri="{FF2B5EF4-FFF2-40B4-BE49-F238E27FC236}">
                      <a16:creationId xmlns:a16="http://schemas.microsoft.com/office/drawing/2014/main" id="{A31D3523-6BAA-4299-BA8A-BE5AE19B54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9" name="Line 151">
                  <a:extLst>
                    <a:ext uri="{FF2B5EF4-FFF2-40B4-BE49-F238E27FC236}">
                      <a16:creationId xmlns:a16="http://schemas.microsoft.com/office/drawing/2014/main" id="{C79E2D35-E73F-4190-B10E-34ED7330DA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0" name="Line 152">
                  <a:extLst>
                    <a:ext uri="{FF2B5EF4-FFF2-40B4-BE49-F238E27FC236}">
                      <a16:creationId xmlns:a16="http://schemas.microsoft.com/office/drawing/2014/main" id="{910176BB-8CBF-4C30-9248-50DF148B9E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29"/>
                  <a:ext cx="31" cy="7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1" name="Line 153">
                  <a:extLst>
                    <a:ext uri="{FF2B5EF4-FFF2-40B4-BE49-F238E27FC236}">
                      <a16:creationId xmlns:a16="http://schemas.microsoft.com/office/drawing/2014/main" id="{9C215A67-6B83-4DC1-925B-952341DFA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273"/>
                  <a:ext cx="55" cy="1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2" name="Line 154">
                  <a:extLst>
                    <a:ext uri="{FF2B5EF4-FFF2-40B4-BE49-F238E27FC236}">
                      <a16:creationId xmlns:a16="http://schemas.microsoft.com/office/drawing/2014/main" id="{9E95D4EE-B5DB-4D18-B319-6F9746BA3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3" name="Line 155">
                  <a:extLst>
                    <a:ext uri="{FF2B5EF4-FFF2-40B4-BE49-F238E27FC236}">
                      <a16:creationId xmlns:a16="http://schemas.microsoft.com/office/drawing/2014/main" id="{34AED62A-D72A-4446-B86B-EF2475719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5"/>
                  <a:ext cx="5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4" name="Line 156">
                  <a:extLst>
                    <a:ext uri="{FF2B5EF4-FFF2-40B4-BE49-F238E27FC236}">
                      <a16:creationId xmlns:a16="http://schemas.microsoft.com/office/drawing/2014/main" id="{91406E73-9659-4638-9725-4FE65BF3E2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3" y="193"/>
                  <a:ext cx="75" cy="16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5" name="Line 157">
                  <a:extLst>
                    <a:ext uri="{FF2B5EF4-FFF2-40B4-BE49-F238E27FC236}">
                      <a16:creationId xmlns:a16="http://schemas.microsoft.com/office/drawing/2014/main" id="{A4C8DB58-ECA5-43DC-8E5D-5D968CCD1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354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6" name="Line 158">
                  <a:extLst>
                    <a:ext uri="{FF2B5EF4-FFF2-40B4-BE49-F238E27FC236}">
                      <a16:creationId xmlns:a16="http://schemas.microsoft.com/office/drawing/2014/main" id="{8AF6B4C8-2FDB-4DB2-B631-B8C5CE2425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2"/>
                  <a:ext cx="6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7" name="Line 159">
                  <a:extLst>
                    <a:ext uri="{FF2B5EF4-FFF2-40B4-BE49-F238E27FC236}">
                      <a16:creationId xmlns:a16="http://schemas.microsoft.com/office/drawing/2014/main" id="{E829EEE5-8750-458C-B3A3-4EDC6C4B45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8" name="Line 160">
                  <a:extLst>
                    <a:ext uri="{FF2B5EF4-FFF2-40B4-BE49-F238E27FC236}">
                      <a16:creationId xmlns:a16="http://schemas.microsoft.com/office/drawing/2014/main" id="{8E38A129-FB06-471F-B3B0-FA6F2E320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13"/>
                  <a:ext cx="3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9" name="Line 161">
                  <a:extLst>
                    <a:ext uri="{FF2B5EF4-FFF2-40B4-BE49-F238E27FC236}">
                      <a16:creationId xmlns:a16="http://schemas.microsoft.com/office/drawing/2014/main" id="{78869FCF-5B42-49F6-AF74-FEA17610F1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304"/>
                  <a:ext cx="53" cy="1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0" name="Line 162">
                  <a:extLst>
                    <a:ext uri="{FF2B5EF4-FFF2-40B4-BE49-F238E27FC236}">
                      <a16:creationId xmlns:a16="http://schemas.microsoft.com/office/drawing/2014/main" id="{4E555475-2DB3-4629-AEE2-70FD1B33E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2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1" name="Line 163">
                  <a:extLst>
                    <a:ext uri="{FF2B5EF4-FFF2-40B4-BE49-F238E27FC236}">
                      <a16:creationId xmlns:a16="http://schemas.microsoft.com/office/drawing/2014/main" id="{C4869D1A-2C78-4DC0-A7D1-F9143DDD9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378"/>
                  <a:ext cx="20" cy="4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2" name="Line 164">
                  <a:extLst>
                    <a:ext uri="{FF2B5EF4-FFF2-40B4-BE49-F238E27FC236}">
                      <a16:creationId xmlns:a16="http://schemas.microsoft.com/office/drawing/2014/main" id="{E49904D3-422E-48E0-8C78-2B4F7257A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2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3" name="Line 165">
                  <a:extLst>
                    <a:ext uri="{FF2B5EF4-FFF2-40B4-BE49-F238E27FC236}">
                      <a16:creationId xmlns:a16="http://schemas.microsoft.com/office/drawing/2014/main" id="{E030C4E2-3EAF-4AA2-B737-22DC64A4EE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25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4" name="Line 166">
                  <a:extLst>
                    <a:ext uri="{FF2B5EF4-FFF2-40B4-BE49-F238E27FC236}">
                      <a16:creationId xmlns:a16="http://schemas.microsoft.com/office/drawing/2014/main" id="{8C88F4DF-C63F-448F-A850-E5A6EA392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5" name="Line 167">
                  <a:extLst>
                    <a:ext uri="{FF2B5EF4-FFF2-40B4-BE49-F238E27FC236}">
                      <a16:creationId xmlns:a16="http://schemas.microsoft.com/office/drawing/2014/main" id="{78A20001-F16C-449C-B208-E5B6CC780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2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6" name="Line 168">
                  <a:extLst>
                    <a:ext uri="{FF2B5EF4-FFF2-40B4-BE49-F238E27FC236}">
                      <a16:creationId xmlns:a16="http://schemas.microsoft.com/office/drawing/2014/main" id="{9F8AB21D-AD11-4F64-A91C-689926663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2" y="33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7" name="Line 169">
                  <a:extLst>
                    <a:ext uri="{FF2B5EF4-FFF2-40B4-BE49-F238E27FC236}">
                      <a16:creationId xmlns:a16="http://schemas.microsoft.com/office/drawing/2014/main" id="{26116956-5911-4628-8E23-8F18C9338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33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8" name="Line 170">
                  <a:extLst>
                    <a:ext uri="{FF2B5EF4-FFF2-40B4-BE49-F238E27FC236}">
                      <a16:creationId xmlns:a16="http://schemas.microsoft.com/office/drawing/2014/main" id="{6F439250-2265-4B8F-BC08-9EA479FC7E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294"/>
                  <a:ext cx="39" cy="7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9" name="Line 171">
                  <a:extLst>
                    <a:ext uri="{FF2B5EF4-FFF2-40B4-BE49-F238E27FC236}">
                      <a16:creationId xmlns:a16="http://schemas.microsoft.com/office/drawing/2014/main" id="{02E8B14C-99C5-46B6-8611-F98E78EFF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7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0" name="Line 172">
                  <a:extLst>
                    <a:ext uri="{FF2B5EF4-FFF2-40B4-BE49-F238E27FC236}">
                      <a16:creationId xmlns:a16="http://schemas.microsoft.com/office/drawing/2014/main" id="{1FC846FF-A9F3-481E-A2F5-C1623A6C6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7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1" name="Line 173">
                  <a:extLst>
                    <a:ext uri="{FF2B5EF4-FFF2-40B4-BE49-F238E27FC236}">
                      <a16:creationId xmlns:a16="http://schemas.microsoft.com/office/drawing/2014/main" id="{45828207-F439-41EB-AA55-C2DE08BB9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372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2" name="Line 174">
                  <a:extLst>
                    <a:ext uri="{FF2B5EF4-FFF2-40B4-BE49-F238E27FC236}">
                      <a16:creationId xmlns:a16="http://schemas.microsoft.com/office/drawing/2014/main" id="{5C32AB71-1931-4484-B06E-0E9334437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37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3" name="Line 175">
                  <a:extLst>
                    <a:ext uri="{FF2B5EF4-FFF2-40B4-BE49-F238E27FC236}">
                      <a16:creationId xmlns:a16="http://schemas.microsoft.com/office/drawing/2014/main" id="{54C2871D-59B1-4896-8D80-ADCEE869C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7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4" name="Line 176">
                  <a:extLst>
                    <a:ext uri="{FF2B5EF4-FFF2-40B4-BE49-F238E27FC236}">
                      <a16:creationId xmlns:a16="http://schemas.microsoft.com/office/drawing/2014/main" id="{D0FEE279-704F-471F-BA59-A5B6B9175C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370"/>
                  <a:ext cx="11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5" name="Line 177">
                  <a:extLst>
                    <a:ext uri="{FF2B5EF4-FFF2-40B4-BE49-F238E27FC236}">
                      <a16:creationId xmlns:a16="http://schemas.microsoft.com/office/drawing/2014/main" id="{10AD0299-FAD9-4DC2-9FF5-290500D7E5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6" name="Line 178">
                  <a:extLst>
                    <a:ext uri="{FF2B5EF4-FFF2-40B4-BE49-F238E27FC236}">
                      <a16:creationId xmlns:a16="http://schemas.microsoft.com/office/drawing/2014/main" id="{18002AF6-5AB6-402E-B854-4A1085B962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3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7" name="Line 179">
                  <a:extLst>
                    <a:ext uri="{FF2B5EF4-FFF2-40B4-BE49-F238E27FC236}">
                      <a16:creationId xmlns:a16="http://schemas.microsoft.com/office/drawing/2014/main" id="{4A0DB934-A0F0-4160-9EB9-0606C853D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368"/>
                  <a:ext cx="16" cy="3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8" name="Line 180">
                  <a:extLst>
                    <a:ext uri="{FF2B5EF4-FFF2-40B4-BE49-F238E27FC236}">
                      <a16:creationId xmlns:a16="http://schemas.microsoft.com/office/drawing/2014/main" id="{F4699AA8-B8FF-4B89-89FE-9AAF63090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375"/>
                  <a:ext cx="5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9" name="Line 181">
                  <a:extLst>
                    <a:ext uri="{FF2B5EF4-FFF2-40B4-BE49-F238E27FC236}">
                      <a16:creationId xmlns:a16="http://schemas.microsoft.com/office/drawing/2014/main" id="{7DBC2239-AFD1-4E2B-8860-865A4CB7D3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7" y="333"/>
                  <a:ext cx="28" cy="5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0" name="Line 182">
                  <a:extLst>
                    <a:ext uri="{FF2B5EF4-FFF2-40B4-BE49-F238E27FC236}">
                      <a16:creationId xmlns:a16="http://schemas.microsoft.com/office/drawing/2014/main" id="{64BCE0B7-196D-450A-A170-7EDA52ADD3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26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1" name="Line 183">
                  <a:extLst>
                    <a:ext uri="{FF2B5EF4-FFF2-40B4-BE49-F238E27FC236}">
                      <a16:creationId xmlns:a16="http://schemas.microsoft.com/office/drawing/2014/main" id="{3752A0EF-3D66-49C9-8838-DB8EDD76F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4" y="293"/>
                  <a:ext cx="75" cy="1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2" name="Line 184">
                  <a:extLst>
                    <a:ext uri="{FF2B5EF4-FFF2-40B4-BE49-F238E27FC236}">
                      <a16:creationId xmlns:a16="http://schemas.microsoft.com/office/drawing/2014/main" id="{72C3D218-25C1-4A51-B46D-974605CDD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40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3" name="Line 185">
                  <a:extLst>
                    <a:ext uri="{FF2B5EF4-FFF2-40B4-BE49-F238E27FC236}">
                      <a16:creationId xmlns:a16="http://schemas.microsoft.com/office/drawing/2014/main" id="{ABA17E2A-79EE-472C-ABA7-300263A6FF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396"/>
                  <a:ext cx="6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4" name="Line 186">
                  <a:extLst>
                    <a:ext uri="{FF2B5EF4-FFF2-40B4-BE49-F238E27FC236}">
                      <a16:creationId xmlns:a16="http://schemas.microsoft.com/office/drawing/2014/main" id="{70F38B6C-7FCE-4C9D-9D88-F985CC8533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402"/>
                  <a:ext cx="3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5" name="Line 187">
                  <a:extLst>
                    <a:ext uri="{FF2B5EF4-FFF2-40B4-BE49-F238E27FC236}">
                      <a16:creationId xmlns:a16="http://schemas.microsoft.com/office/drawing/2014/main" id="{3339FA73-C817-4DC8-A179-6A7679E966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6" name="Line 188">
                  <a:extLst>
                    <a:ext uri="{FF2B5EF4-FFF2-40B4-BE49-F238E27FC236}">
                      <a16:creationId xmlns:a16="http://schemas.microsoft.com/office/drawing/2014/main" id="{F909D80D-0293-4314-B0CC-ED0132CC5E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2" y="27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7" name="Line 189">
                  <a:extLst>
                    <a:ext uri="{FF2B5EF4-FFF2-40B4-BE49-F238E27FC236}">
                      <a16:creationId xmlns:a16="http://schemas.microsoft.com/office/drawing/2014/main" id="{A2A721CC-0941-480B-9E80-F36159072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1" y="273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8" name="Line 190">
                  <a:extLst>
                    <a:ext uri="{FF2B5EF4-FFF2-40B4-BE49-F238E27FC236}">
                      <a16:creationId xmlns:a16="http://schemas.microsoft.com/office/drawing/2014/main" id="{A9469D39-06CD-4746-8658-08CB6FF62D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20"/>
                  <a:ext cx="6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9" name="Line 191">
                  <a:extLst>
                    <a:ext uri="{FF2B5EF4-FFF2-40B4-BE49-F238E27FC236}">
                      <a16:creationId xmlns:a16="http://schemas.microsoft.com/office/drawing/2014/main" id="{C8E60E50-F63B-4035-ABB6-97850A6230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8"/>
                  <a:ext cx="8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0" name="Line 192">
                  <a:extLst>
                    <a:ext uri="{FF2B5EF4-FFF2-40B4-BE49-F238E27FC236}">
                      <a16:creationId xmlns:a16="http://schemas.microsoft.com/office/drawing/2014/main" id="{7216D507-2EBA-418F-9419-E2066C9941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373"/>
                  <a:ext cx="28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1" name="Line 193">
                  <a:extLst>
                    <a:ext uri="{FF2B5EF4-FFF2-40B4-BE49-F238E27FC236}">
                      <a16:creationId xmlns:a16="http://schemas.microsoft.com/office/drawing/2014/main" id="{E30A9E02-0DE2-4579-9A3B-19815A9A0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2" name="Line 194">
                  <a:extLst>
                    <a:ext uri="{FF2B5EF4-FFF2-40B4-BE49-F238E27FC236}">
                      <a16:creationId xmlns:a16="http://schemas.microsoft.com/office/drawing/2014/main" id="{C51FF65E-10C7-4326-80BE-D273C1B581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378"/>
                  <a:ext cx="18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3" name="Line 195">
                  <a:extLst>
                    <a:ext uri="{FF2B5EF4-FFF2-40B4-BE49-F238E27FC236}">
                      <a16:creationId xmlns:a16="http://schemas.microsoft.com/office/drawing/2014/main" id="{8BC1B82A-B186-452A-8515-87F7854BB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299"/>
                  <a:ext cx="64" cy="1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4" name="Line 196">
                  <a:extLst>
                    <a:ext uri="{FF2B5EF4-FFF2-40B4-BE49-F238E27FC236}">
                      <a16:creationId xmlns:a16="http://schemas.microsoft.com/office/drawing/2014/main" id="{3D247873-8372-490D-8604-87F41E249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40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5" name="Line 197">
                  <a:extLst>
                    <a:ext uri="{FF2B5EF4-FFF2-40B4-BE49-F238E27FC236}">
                      <a16:creationId xmlns:a16="http://schemas.microsoft.com/office/drawing/2014/main" id="{7732AB3B-4325-4291-958B-D23D3734CB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9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6" name="Line 198">
                  <a:extLst>
                    <a:ext uri="{FF2B5EF4-FFF2-40B4-BE49-F238E27FC236}">
                      <a16:creationId xmlns:a16="http://schemas.microsoft.com/office/drawing/2014/main" id="{8CCB5A4B-8480-4DEE-9386-D029DE0EA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39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7" name="Line 199">
                  <a:extLst>
                    <a:ext uri="{FF2B5EF4-FFF2-40B4-BE49-F238E27FC236}">
                      <a16:creationId xmlns:a16="http://schemas.microsoft.com/office/drawing/2014/main" id="{B71A441F-E9E4-4C9C-B0E1-B554788AA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25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8" name="Line 200">
                  <a:extLst>
                    <a:ext uri="{FF2B5EF4-FFF2-40B4-BE49-F238E27FC236}">
                      <a16:creationId xmlns:a16="http://schemas.microsoft.com/office/drawing/2014/main" id="{1056653D-091A-40D6-AABF-71A94790F3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399"/>
                  <a:ext cx="18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9" name="Line 201">
                  <a:extLst>
                    <a:ext uri="{FF2B5EF4-FFF2-40B4-BE49-F238E27FC236}">
                      <a16:creationId xmlns:a16="http://schemas.microsoft.com/office/drawing/2014/main" id="{98E5C5EF-CA21-4560-8617-C7B34EF6B6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00" name="Line 202">
                  <a:extLst>
                    <a:ext uri="{FF2B5EF4-FFF2-40B4-BE49-F238E27FC236}">
                      <a16:creationId xmlns:a16="http://schemas.microsoft.com/office/drawing/2014/main" id="{7EC44F79-BE00-41AB-93E4-A5BBD62FF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375"/>
                  <a:ext cx="34" cy="5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01" name="Line 203">
                  <a:extLst>
                    <a:ext uri="{FF2B5EF4-FFF2-40B4-BE49-F238E27FC236}">
                      <a16:creationId xmlns:a16="http://schemas.microsoft.com/office/drawing/2014/main" id="{B6E81506-EEFA-4469-ADAA-1BBAB944A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02"/>
                  <a:ext cx="18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02" name="Line 204">
                  <a:extLst>
                    <a:ext uri="{FF2B5EF4-FFF2-40B4-BE49-F238E27FC236}">
                      <a16:creationId xmlns:a16="http://schemas.microsoft.com/office/drawing/2014/main" id="{00B6FF2E-7F49-4469-9395-7FA4CEA9E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26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8" name="Group 406">
                <a:extLst>
                  <a:ext uri="{FF2B5EF4-FFF2-40B4-BE49-F238E27FC236}">
                    <a16:creationId xmlns:a16="http://schemas.microsoft.com/office/drawing/2014/main" id="{7793EB48-4E9A-4947-9998-8C068669DA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93205" y="85725"/>
                <a:ext cx="742950" cy="728663"/>
                <a:chOff x="5481" y="-8"/>
                <a:chExt cx="468" cy="459"/>
              </a:xfrm>
            </p:grpSpPr>
            <p:sp>
              <p:nvSpPr>
                <p:cNvPr id="5603" name="Line 206">
                  <a:extLst>
                    <a:ext uri="{FF2B5EF4-FFF2-40B4-BE49-F238E27FC236}">
                      <a16:creationId xmlns:a16="http://schemas.microsoft.com/office/drawing/2014/main" id="{9D5D95EF-5DF5-4D6F-8A7F-954CF74328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4" name="Line 207">
                  <a:extLst>
                    <a:ext uri="{FF2B5EF4-FFF2-40B4-BE49-F238E27FC236}">
                      <a16:creationId xmlns:a16="http://schemas.microsoft.com/office/drawing/2014/main" id="{9033CA93-9DB1-47CC-86BA-CA6E0EF76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5" name="Line 208">
                  <a:extLst>
                    <a:ext uri="{FF2B5EF4-FFF2-40B4-BE49-F238E27FC236}">
                      <a16:creationId xmlns:a16="http://schemas.microsoft.com/office/drawing/2014/main" id="{335ED34B-291F-4A92-B68C-0E9EF8B8B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6" name="Line 209">
                  <a:extLst>
                    <a:ext uri="{FF2B5EF4-FFF2-40B4-BE49-F238E27FC236}">
                      <a16:creationId xmlns:a16="http://schemas.microsoft.com/office/drawing/2014/main" id="{4B3E4177-5097-4F65-B6EA-503EED3CE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01"/>
                  <a:ext cx="26" cy="4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7" name="Line 210">
                  <a:extLst>
                    <a:ext uri="{FF2B5EF4-FFF2-40B4-BE49-F238E27FC236}">
                      <a16:creationId xmlns:a16="http://schemas.microsoft.com/office/drawing/2014/main" id="{70697471-51A5-4449-AF8F-FE8414C6D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12"/>
                  <a:ext cx="18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8" name="Line 211">
                  <a:extLst>
                    <a:ext uri="{FF2B5EF4-FFF2-40B4-BE49-F238E27FC236}">
                      <a16:creationId xmlns:a16="http://schemas.microsoft.com/office/drawing/2014/main" id="{72318356-F841-4568-83EC-56E82BE30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0" y="105"/>
                  <a:ext cx="79" cy="1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9" name="Line 212">
                  <a:extLst>
                    <a:ext uri="{FF2B5EF4-FFF2-40B4-BE49-F238E27FC236}">
                      <a16:creationId xmlns:a16="http://schemas.microsoft.com/office/drawing/2014/main" id="{226629D7-05F2-45BD-B0A2-7F6DB7594B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1" y="198"/>
                  <a:ext cx="18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0" name="Line 213">
                  <a:extLst>
                    <a:ext uri="{FF2B5EF4-FFF2-40B4-BE49-F238E27FC236}">
                      <a16:creationId xmlns:a16="http://schemas.microsoft.com/office/drawing/2014/main" id="{ADC6C0DD-250D-4EE3-AF08-CB28E0DCF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6" y="208"/>
                  <a:ext cx="14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1" name="Line 214">
                  <a:extLst>
                    <a:ext uri="{FF2B5EF4-FFF2-40B4-BE49-F238E27FC236}">
                      <a16:creationId xmlns:a16="http://schemas.microsoft.com/office/drawing/2014/main" id="{8EC0B65B-1B74-4772-BB37-D933C46BA9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8" y="224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2" name="Line 215">
                  <a:extLst>
                    <a:ext uri="{FF2B5EF4-FFF2-40B4-BE49-F238E27FC236}">
                      <a16:creationId xmlns:a16="http://schemas.microsoft.com/office/drawing/2014/main" id="{8B76F2B9-7FF2-44DD-BB1C-4BC863D26F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0" y="2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3" name="Line 216">
                  <a:extLst>
                    <a:ext uri="{FF2B5EF4-FFF2-40B4-BE49-F238E27FC236}">
                      <a16:creationId xmlns:a16="http://schemas.microsoft.com/office/drawing/2014/main" id="{05B1F726-D352-4934-993C-7836F05128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2" y="21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4" name="Line 217">
                  <a:extLst>
                    <a:ext uri="{FF2B5EF4-FFF2-40B4-BE49-F238E27FC236}">
                      <a16:creationId xmlns:a16="http://schemas.microsoft.com/office/drawing/2014/main" id="{9D9A222F-2DA3-43E3-A83F-980FB5475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1" y="185"/>
                  <a:ext cx="22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5" name="Line 218">
                  <a:extLst>
                    <a:ext uri="{FF2B5EF4-FFF2-40B4-BE49-F238E27FC236}">
                      <a16:creationId xmlns:a16="http://schemas.microsoft.com/office/drawing/2014/main" id="{AA65771E-AFDC-44D4-8FB3-4635A03B9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7" y="208"/>
                  <a:ext cx="14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6" name="Line 219">
                  <a:extLst>
                    <a:ext uri="{FF2B5EF4-FFF2-40B4-BE49-F238E27FC236}">
                      <a16:creationId xmlns:a16="http://schemas.microsoft.com/office/drawing/2014/main" id="{2DDA553D-D400-499A-9C13-0D88407D3D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6" y="19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7" name="Line 220">
                  <a:extLst>
                    <a:ext uri="{FF2B5EF4-FFF2-40B4-BE49-F238E27FC236}">
                      <a16:creationId xmlns:a16="http://schemas.microsoft.com/office/drawing/2014/main" id="{58EE5C39-0869-461C-A914-B4869412DC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4" y="190"/>
                  <a:ext cx="3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8" name="Line 221">
                  <a:extLst>
                    <a:ext uri="{FF2B5EF4-FFF2-40B4-BE49-F238E27FC236}">
                      <a16:creationId xmlns:a16="http://schemas.microsoft.com/office/drawing/2014/main" id="{44F430C1-0C3D-4936-8D9D-63C0687F9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7" y="1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9" name="Line 222">
                  <a:extLst>
                    <a:ext uri="{FF2B5EF4-FFF2-40B4-BE49-F238E27FC236}">
                      <a16:creationId xmlns:a16="http://schemas.microsoft.com/office/drawing/2014/main" id="{DA7F9304-1996-4A49-BCD1-5EFA0A1C6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5" y="192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0" name="Line 223">
                  <a:extLst>
                    <a:ext uri="{FF2B5EF4-FFF2-40B4-BE49-F238E27FC236}">
                      <a16:creationId xmlns:a16="http://schemas.microsoft.com/office/drawing/2014/main" id="{6C565917-7AC5-4DA2-89A2-715775FD0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5" y="135"/>
                  <a:ext cx="51" cy="7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1" name="Line 224">
                  <a:extLst>
                    <a:ext uri="{FF2B5EF4-FFF2-40B4-BE49-F238E27FC236}">
                      <a16:creationId xmlns:a16="http://schemas.microsoft.com/office/drawing/2014/main" id="{D8B603A9-5951-487B-8A0A-534013DF1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0" y="199"/>
                  <a:ext cx="21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2" name="Line 225">
                  <a:extLst>
                    <a:ext uri="{FF2B5EF4-FFF2-40B4-BE49-F238E27FC236}">
                      <a16:creationId xmlns:a16="http://schemas.microsoft.com/office/drawing/2014/main" id="{1E114ACE-BA8C-488F-A4D2-6F25F387B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9" y="2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3" name="Line 226">
                  <a:extLst>
                    <a:ext uri="{FF2B5EF4-FFF2-40B4-BE49-F238E27FC236}">
                      <a16:creationId xmlns:a16="http://schemas.microsoft.com/office/drawing/2014/main" id="{95A688BF-D7D4-40E0-9DD8-DF85C60F7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0" y="2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4" name="Line 227">
                  <a:extLst>
                    <a:ext uri="{FF2B5EF4-FFF2-40B4-BE49-F238E27FC236}">
                      <a16:creationId xmlns:a16="http://schemas.microsoft.com/office/drawing/2014/main" id="{4B10BEF7-7BB0-49F4-B681-69E180728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" y="215"/>
                  <a:ext cx="10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5" name="Line 228">
                  <a:extLst>
                    <a:ext uri="{FF2B5EF4-FFF2-40B4-BE49-F238E27FC236}">
                      <a16:creationId xmlns:a16="http://schemas.microsoft.com/office/drawing/2014/main" id="{01EF25EE-516B-4459-B179-6FFED0D0B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5" y="166"/>
                  <a:ext cx="45" cy="6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6" name="Line 229">
                  <a:extLst>
                    <a:ext uri="{FF2B5EF4-FFF2-40B4-BE49-F238E27FC236}">
                      <a16:creationId xmlns:a16="http://schemas.microsoft.com/office/drawing/2014/main" id="{DFF4CE2A-9380-436E-A7F0-4EBB0C9DB1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7" name="Line 230">
                  <a:extLst>
                    <a:ext uri="{FF2B5EF4-FFF2-40B4-BE49-F238E27FC236}">
                      <a16:creationId xmlns:a16="http://schemas.microsoft.com/office/drawing/2014/main" id="{856B21EC-D55E-4C71-9648-76E3F3210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8" name="Line 231">
                  <a:extLst>
                    <a:ext uri="{FF2B5EF4-FFF2-40B4-BE49-F238E27FC236}">
                      <a16:creationId xmlns:a16="http://schemas.microsoft.com/office/drawing/2014/main" id="{A4B23A67-69A1-466F-A813-37E8A3BD89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92" y="95"/>
                  <a:ext cx="59" cy="8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9" name="Line 232">
                  <a:extLst>
                    <a:ext uri="{FF2B5EF4-FFF2-40B4-BE49-F238E27FC236}">
                      <a16:creationId xmlns:a16="http://schemas.microsoft.com/office/drawing/2014/main" id="{C1653C31-E611-43CE-B826-E389AA731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7" y="157"/>
                  <a:ext cx="13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0" name="Line 233">
                  <a:extLst>
                    <a:ext uri="{FF2B5EF4-FFF2-40B4-BE49-F238E27FC236}">
                      <a16:creationId xmlns:a16="http://schemas.microsoft.com/office/drawing/2014/main" id="{207148AE-83A0-47DD-BFBA-419DC63ED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9" y="17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1" name="Line 234">
                  <a:extLst>
                    <a:ext uri="{FF2B5EF4-FFF2-40B4-BE49-F238E27FC236}">
                      <a16:creationId xmlns:a16="http://schemas.microsoft.com/office/drawing/2014/main" id="{8CAA4F32-45DA-4E61-91D9-B34CF655B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4" y="126"/>
                  <a:ext cx="36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2" name="Line 235">
                  <a:extLst>
                    <a:ext uri="{FF2B5EF4-FFF2-40B4-BE49-F238E27FC236}">
                      <a16:creationId xmlns:a16="http://schemas.microsoft.com/office/drawing/2014/main" id="{C3318C96-B05B-4A52-9D72-F58B28ED0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3" name="Line 236">
                  <a:extLst>
                    <a:ext uri="{FF2B5EF4-FFF2-40B4-BE49-F238E27FC236}">
                      <a16:creationId xmlns:a16="http://schemas.microsoft.com/office/drawing/2014/main" id="{1FEA611D-4A6C-4788-B096-E2DFD51187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4" name="Line 237">
                  <a:extLst>
                    <a:ext uri="{FF2B5EF4-FFF2-40B4-BE49-F238E27FC236}">
                      <a16:creationId xmlns:a16="http://schemas.microsoft.com/office/drawing/2014/main" id="{C62A122C-96E9-4A1A-A3BC-7E221875D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6" y="156"/>
                  <a:ext cx="1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5" name="Line 238">
                  <a:extLst>
                    <a:ext uri="{FF2B5EF4-FFF2-40B4-BE49-F238E27FC236}">
                      <a16:creationId xmlns:a16="http://schemas.microsoft.com/office/drawing/2014/main" id="{F1BE28AA-B737-456B-AC09-86BFAD3D5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0" y="148"/>
                  <a:ext cx="21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6" name="Line 239">
                  <a:extLst>
                    <a:ext uri="{FF2B5EF4-FFF2-40B4-BE49-F238E27FC236}">
                      <a16:creationId xmlns:a16="http://schemas.microsoft.com/office/drawing/2014/main" id="{AE1677BA-A966-412E-9856-DC9FA77378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2" y="166"/>
                  <a:ext cx="35" cy="4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7" name="Line 240">
                  <a:extLst>
                    <a:ext uri="{FF2B5EF4-FFF2-40B4-BE49-F238E27FC236}">
                      <a16:creationId xmlns:a16="http://schemas.microsoft.com/office/drawing/2014/main" id="{DD498F67-7BBF-461C-BBAC-5257A703C7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3" y="207"/>
                  <a:ext cx="4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8" name="Line 241">
                  <a:extLst>
                    <a:ext uri="{FF2B5EF4-FFF2-40B4-BE49-F238E27FC236}">
                      <a16:creationId xmlns:a16="http://schemas.microsoft.com/office/drawing/2014/main" id="{92E78105-2C44-45F3-8620-729F4BD6B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8" y="162"/>
                  <a:ext cx="39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9" name="Line 242">
                  <a:extLst>
                    <a:ext uri="{FF2B5EF4-FFF2-40B4-BE49-F238E27FC236}">
                      <a16:creationId xmlns:a16="http://schemas.microsoft.com/office/drawing/2014/main" id="{B133CCC6-81A9-4832-8C75-497E21A47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07" y="-8"/>
                  <a:ext cx="175" cy="2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0" name="Line 243">
                  <a:extLst>
                    <a:ext uri="{FF2B5EF4-FFF2-40B4-BE49-F238E27FC236}">
                      <a16:creationId xmlns:a16="http://schemas.microsoft.com/office/drawing/2014/main" id="{27D4EDE2-D34B-4052-AEBC-9F9F5CAB5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3" y="19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1" name="Line 244">
                  <a:extLst>
                    <a:ext uri="{FF2B5EF4-FFF2-40B4-BE49-F238E27FC236}">
                      <a16:creationId xmlns:a16="http://schemas.microsoft.com/office/drawing/2014/main" id="{6314888A-915F-4CEA-8D6E-9E7E0305C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4" y="1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2" name="Line 245">
                  <a:extLst>
                    <a:ext uri="{FF2B5EF4-FFF2-40B4-BE49-F238E27FC236}">
                      <a16:creationId xmlns:a16="http://schemas.microsoft.com/office/drawing/2014/main" id="{A4D676EB-9785-4CD2-AA1F-2924C5BD9E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9" y="203"/>
                  <a:ext cx="16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3" name="Line 246">
                  <a:extLst>
                    <a:ext uri="{FF2B5EF4-FFF2-40B4-BE49-F238E27FC236}">
                      <a16:creationId xmlns:a16="http://schemas.microsoft.com/office/drawing/2014/main" id="{DDECD6A0-B575-4BA0-954B-ED054AE3DD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26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4" name="Line 247">
                  <a:extLst>
                    <a:ext uri="{FF2B5EF4-FFF2-40B4-BE49-F238E27FC236}">
                      <a16:creationId xmlns:a16="http://schemas.microsoft.com/office/drawing/2014/main" id="{545183E7-3C41-434D-B694-FE59E7840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2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5" name="Line 248">
                  <a:extLst>
                    <a:ext uri="{FF2B5EF4-FFF2-40B4-BE49-F238E27FC236}">
                      <a16:creationId xmlns:a16="http://schemas.microsoft.com/office/drawing/2014/main" id="{D66E3403-9A2C-4132-A035-6B222EF4E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5" y="251"/>
                  <a:ext cx="9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6" name="Line 249">
                  <a:extLst>
                    <a:ext uri="{FF2B5EF4-FFF2-40B4-BE49-F238E27FC236}">
                      <a16:creationId xmlns:a16="http://schemas.microsoft.com/office/drawing/2014/main" id="{A5FE84C8-02B8-416F-BF4D-D1FC49608A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5" y="15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7" name="Line 250">
                  <a:extLst>
                    <a:ext uri="{FF2B5EF4-FFF2-40B4-BE49-F238E27FC236}">
                      <a16:creationId xmlns:a16="http://schemas.microsoft.com/office/drawing/2014/main" id="{36E29286-304A-4AC3-86F1-52499DEB5F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07" y="129"/>
                  <a:ext cx="18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8" name="Line 251">
                  <a:extLst>
                    <a:ext uri="{FF2B5EF4-FFF2-40B4-BE49-F238E27FC236}">
                      <a16:creationId xmlns:a16="http://schemas.microsoft.com/office/drawing/2014/main" id="{47FD0BB0-A6A5-40E6-AB91-049F90784F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6" y="240"/>
                  <a:ext cx="17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9" name="Line 252">
                  <a:extLst>
                    <a:ext uri="{FF2B5EF4-FFF2-40B4-BE49-F238E27FC236}">
                      <a16:creationId xmlns:a16="http://schemas.microsoft.com/office/drawing/2014/main" id="{B3CDD053-8659-44D4-A7F4-AF9E58094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0" y="246"/>
                  <a:ext cx="24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0" name="Line 253">
                  <a:extLst>
                    <a:ext uri="{FF2B5EF4-FFF2-40B4-BE49-F238E27FC236}">
                      <a16:creationId xmlns:a16="http://schemas.microsoft.com/office/drawing/2014/main" id="{D0471FBD-9813-4A29-9D13-E1304F483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6" y="350"/>
                  <a:ext cx="14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1" name="Line 254">
                  <a:extLst>
                    <a:ext uri="{FF2B5EF4-FFF2-40B4-BE49-F238E27FC236}">
                      <a16:creationId xmlns:a16="http://schemas.microsoft.com/office/drawing/2014/main" id="{DCAF8BCB-EF8B-4998-BE1E-E14C06BB4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52" y="83"/>
                  <a:ext cx="13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2" name="Line 255">
                  <a:extLst>
                    <a:ext uri="{FF2B5EF4-FFF2-40B4-BE49-F238E27FC236}">
                      <a16:creationId xmlns:a16="http://schemas.microsoft.com/office/drawing/2014/main" id="{1B73FB0C-3CFF-4DC5-901E-F64408972E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44" y="74"/>
                  <a:ext cx="21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3" name="Line 256">
                  <a:extLst>
                    <a:ext uri="{FF2B5EF4-FFF2-40B4-BE49-F238E27FC236}">
                      <a16:creationId xmlns:a16="http://schemas.microsoft.com/office/drawing/2014/main" id="{E6BC525E-F5D8-4C12-80F1-2A037FDF5F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3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4" name="Line 257">
                  <a:extLst>
                    <a:ext uri="{FF2B5EF4-FFF2-40B4-BE49-F238E27FC236}">
                      <a16:creationId xmlns:a16="http://schemas.microsoft.com/office/drawing/2014/main" id="{F6A09B7B-9EFC-42AC-8BAE-D2221C543D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5" name="Line 258">
                  <a:extLst>
                    <a:ext uri="{FF2B5EF4-FFF2-40B4-BE49-F238E27FC236}">
                      <a16:creationId xmlns:a16="http://schemas.microsoft.com/office/drawing/2014/main" id="{633E9931-ABF8-43B0-AAA7-3C51063D6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3"/>
                  <a:ext cx="11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6" name="Line 259">
                  <a:extLst>
                    <a:ext uri="{FF2B5EF4-FFF2-40B4-BE49-F238E27FC236}">
                      <a16:creationId xmlns:a16="http://schemas.microsoft.com/office/drawing/2014/main" id="{0A784860-2DC7-4BBC-9E07-855297A9D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7" name="Line 260">
                  <a:extLst>
                    <a:ext uri="{FF2B5EF4-FFF2-40B4-BE49-F238E27FC236}">
                      <a16:creationId xmlns:a16="http://schemas.microsoft.com/office/drawing/2014/main" id="{56087A08-DDF9-4788-B434-936A28FB9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4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8" name="Line 261">
                  <a:extLst>
                    <a:ext uri="{FF2B5EF4-FFF2-40B4-BE49-F238E27FC236}">
                      <a16:creationId xmlns:a16="http://schemas.microsoft.com/office/drawing/2014/main" id="{1D30C7CC-5D4E-4AE9-96E7-5C0CF4AF4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4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9" name="Line 262">
                  <a:extLst>
                    <a:ext uri="{FF2B5EF4-FFF2-40B4-BE49-F238E27FC236}">
                      <a16:creationId xmlns:a16="http://schemas.microsoft.com/office/drawing/2014/main" id="{D09244FC-C6B1-47C9-BEB8-9792EC434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0" name="Line 263">
                  <a:extLst>
                    <a:ext uri="{FF2B5EF4-FFF2-40B4-BE49-F238E27FC236}">
                      <a16:creationId xmlns:a16="http://schemas.microsoft.com/office/drawing/2014/main" id="{B4238959-F6B3-4D37-B5D7-F942EAA764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9" y="289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1" name="Line 264">
                  <a:extLst>
                    <a:ext uri="{FF2B5EF4-FFF2-40B4-BE49-F238E27FC236}">
                      <a16:creationId xmlns:a16="http://schemas.microsoft.com/office/drawing/2014/main" id="{81A6E6D7-F310-4ABF-AE19-DBFD34770B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8" y="243"/>
                  <a:ext cx="45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2" name="Line 265">
                  <a:extLst>
                    <a:ext uri="{FF2B5EF4-FFF2-40B4-BE49-F238E27FC236}">
                      <a16:creationId xmlns:a16="http://schemas.microsoft.com/office/drawing/2014/main" id="{8D543514-3AB3-4D78-B471-42A5179FD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1" y="280"/>
                  <a:ext cx="12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3" name="Line 266">
                  <a:extLst>
                    <a:ext uri="{FF2B5EF4-FFF2-40B4-BE49-F238E27FC236}">
                      <a16:creationId xmlns:a16="http://schemas.microsoft.com/office/drawing/2014/main" id="{68221FCA-A97B-41DA-9F74-CF552570F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3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4" name="Line 267">
                  <a:extLst>
                    <a:ext uri="{FF2B5EF4-FFF2-40B4-BE49-F238E27FC236}">
                      <a16:creationId xmlns:a16="http://schemas.microsoft.com/office/drawing/2014/main" id="{063B52CE-FFFF-4704-90F0-DDF35AB5A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3" y="3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5" name="Line 268">
                  <a:extLst>
                    <a:ext uri="{FF2B5EF4-FFF2-40B4-BE49-F238E27FC236}">
                      <a16:creationId xmlns:a16="http://schemas.microsoft.com/office/drawing/2014/main" id="{95ABFA94-4BC6-4420-A4BA-147185BDA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4" y="18"/>
                  <a:ext cx="312" cy="3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6" name="Line 269">
                  <a:extLst>
                    <a:ext uri="{FF2B5EF4-FFF2-40B4-BE49-F238E27FC236}">
                      <a16:creationId xmlns:a16="http://schemas.microsoft.com/office/drawing/2014/main" id="{E72C1D65-06C5-4442-8FA9-535C352EE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5" y="3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7" name="Line 270">
                  <a:extLst>
                    <a:ext uri="{FF2B5EF4-FFF2-40B4-BE49-F238E27FC236}">
                      <a16:creationId xmlns:a16="http://schemas.microsoft.com/office/drawing/2014/main" id="{D0465C26-B591-41D4-BF62-7F9E4D490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34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8" name="Line 271">
                  <a:extLst>
                    <a:ext uri="{FF2B5EF4-FFF2-40B4-BE49-F238E27FC236}">
                      <a16:creationId xmlns:a16="http://schemas.microsoft.com/office/drawing/2014/main" id="{311E1FEE-67B8-419C-9317-339DEE1DA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34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9" name="Line 272">
                  <a:extLst>
                    <a:ext uri="{FF2B5EF4-FFF2-40B4-BE49-F238E27FC236}">
                      <a16:creationId xmlns:a16="http://schemas.microsoft.com/office/drawing/2014/main" id="{FA89F774-F5E6-41B9-BF46-3EC5EEB315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386"/>
                  <a:ext cx="39" cy="4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0" name="Line 273">
                  <a:extLst>
                    <a:ext uri="{FF2B5EF4-FFF2-40B4-BE49-F238E27FC236}">
                      <a16:creationId xmlns:a16="http://schemas.microsoft.com/office/drawing/2014/main" id="{A72E1634-913E-49CB-9ADF-B81EF70BC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00"/>
                  <a:ext cx="38" cy="4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1" name="Line 274">
                  <a:extLst>
                    <a:ext uri="{FF2B5EF4-FFF2-40B4-BE49-F238E27FC236}">
                      <a16:creationId xmlns:a16="http://schemas.microsoft.com/office/drawing/2014/main" id="{9CDCE493-4950-4BED-8762-0724E5F2A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0" y="300"/>
                  <a:ext cx="12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2" name="Line 275">
                  <a:extLst>
                    <a:ext uri="{FF2B5EF4-FFF2-40B4-BE49-F238E27FC236}">
                      <a16:creationId xmlns:a16="http://schemas.microsoft.com/office/drawing/2014/main" id="{5A567F2C-E89C-4DA4-B141-C7A592A9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31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3" name="Line 276">
                  <a:extLst>
                    <a:ext uri="{FF2B5EF4-FFF2-40B4-BE49-F238E27FC236}">
                      <a16:creationId xmlns:a16="http://schemas.microsoft.com/office/drawing/2014/main" id="{3CC33E2F-E8CB-4119-9834-A38D894BC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7" y="31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4" name="Line 277">
                  <a:extLst>
                    <a:ext uri="{FF2B5EF4-FFF2-40B4-BE49-F238E27FC236}">
                      <a16:creationId xmlns:a16="http://schemas.microsoft.com/office/drawing/2014/main" id="{A9C6ABB4-6DEB-44F2-928F-B8E394FCF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6" y="317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5" name="Line 278">
                  <a:extLst>
                    <a:ext uri="{FF2B5EF4-FFF2-40B4-BE49-F238E27FC236}">
                      <a16:creationId xmlns:a16="http://schemas.microsoft.com/office/drawing/2014/main" id="{B144BA77-7E48-45A2-BDD6-3FEE4ECF1D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9" y="257"/>
                  <a:ext cx="60" cy="6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6" name="Line 279">
                  <a:extLst>
                    <a:ext uri="{FF2B5EF4-FFF2-40B4-BE49-F238E27FC236}">
                      <a16:creationId xmlns:a16="http://schemas.microsoft.com/office/drawing/2014/main" id="{76BDEBAD-B3FB-4134-B064-28DCD8099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6" y="318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7" name="Line 280">
                  <a:extLst>
                    <a:ext uri="{FF2B5EF4-FFF2-40B4-BE49-F238E27FC236}">
                      <a16:creationId xmlns:a16="http://schemas.microsoft.com/office/drawing/2014/main" id="{3C249ED6-2907-47D5-B9E3-53D2FDF58A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6" y="277"/>
                  <a:ext cx="116" cy="1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8" name="Line 281">
                  <a:extLst>
                    <a:ext uri="{FF2B5EF4-FFF2-40B4-BE49-F238E27FC236}">
                      <a16:creationId xmlns:a16="http://schemas.microsoft.com/office/drawing/2014/main" id="{1BFCA7E8-6BF1-4B51-BED4-369EA8E33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5" y="319"/>
                  <a:ext cx="36" cy="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9" name="Line 282">
                  <a:extLst>
                    <a:ext uri="{FF2B5EF4-FFF2-40B4-BE49-F238E27FC236}">
                      <a16:creationId xmlns:a16="http://schemas.microsoft.com/office/drawing/2014/main" id="{0DD95926-4D3D-46C0-B072-E8825F844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3" y="224"/>
                  <a:ext cx="128" cy="1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0" name="Line 283">
                  <a:extLst>
                    <a:ext uri="{FF2B5EF4-FFF2-40B4-BE49-F238E27FC236}">
                      <a16:creationId xmlns:a16="http://schemas.microsoft.com/office/drawing/2014/main" id="{827A6F16-4FCA-44FF-AAC2-10370E457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39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1" name="Line 284">
                  <a:extLst>
                    <a:ext uri="{FF2B5EF4-FFF2-40B4-BE49-F238E27FC236}">
                      <a16:creationId xmlns:a16="http://schemas.microsoft.com/office/drawing/2014/main" id="{EE2133A7-83A2-4C54-BED1-851CD44E1A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39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2" name="Line 285">
                  <a:extLst>
                    <a:ext uri="{FF2B5EF4-FFF2-40B4-BE49-F238E27FC236}">
                      <a16:creationId xmlns:a16="http://schemas.microsoft.com/office/drawing/2014/main" id="{0F954C9C-A051-4950-9E71-6004F997E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39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3" name="Line 286">
                  <a:extLst>
                    <a:ext uri="{FF2B5EF4-FFF2-40B4-BE49-F238E27FC236}">
                      <a16:creationId xmlns:a16="http://schemas.microsoft.com/office/drawing/2014/main" id="{8634058D-3077-49FE-AC53-C231545C8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4" name="Line 287">
                  <a:extLst>
                    <a:ext uri="{FF2B5EF4-FFF2-40B4-BE49-F238E27FC236}">
                      <a16:creationId xmlns:a16="http://schemas.microsoft.com/office/drawing/2014/main" id="{61DC1B7F-D668-42A0-AC80-102E014AE6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5" name="Line 288">
                  <a:extLst>
                    <a:ext uri="{FF2B5EF4-FFF2-40B4-BE49-F238E27FC236}">
                      <a16:creationId xmlns:a16="http://schemas.microsoft.com/office/drawing/2014/main" id="{40D40020-30E4-4D2C-BCA4-D8D5302950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6" name="Line 289">
                  <a:extLst>
                    <a:ext uri="{FF2B5EF4-FFF2-40B4-BE49-F238E27FC236}">
                      <a16:creationId xmlns:a16="http://schemas.microsoft.com/office/drawing/2014/main" id="{DDD071D3-F355-43D7-A1D0-C845D94F2F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7" name="Line 290">
                  <a:extLst>
                    <a:ext uri="{FF2B5EF4-FFF2-40B4-BE49-F238E27FC236}">
                      <a16:creationId xmlns:a16="http://schemas.microsoft.com/office/drawing/2014/main" id="{2826C333-62BF-4F31-823F-C694841AC4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0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8" name="Line 291">
                  <a:extLst>
                    <a:ext uri="{FF2B5EF4-FFF2-40B4-BE49-F238E27FC236}">
                      <a16:creationId xmlns:a16="http://schemas.microsoft.com/office/drawing/2014/main" id="{44D17E7A-F429-42C4-A28A-66622ED150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9" name="Line 292">
                  <a:extLst>
                    <a:ext uri="{FF2B5EF4-FFF2-40B4-BE49-F238E27FC236}">
                      <a16:creationId xmlns:a16="http://schemas.microsoft.com/office/drawing/2014/main" id="{206E6F03-D9D3-4907-8007-6178158F0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0" name="Line 293">
                  <a:extLst>
                    <a:ext uri="{FF2B5EF4-FFF2-40B4-BE49-F238E27FC236}">
                      <a16:creationId xmlns:a16="http://schemas.microsoft.com/office/drawing/2014/main" id="{EEF4A257-F1B8-4AFD-9B4F-95BABCEB0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411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1" name="Line 294">
                  <a:extLst>
                    <a:ext uri="{FF2B5EF4-FFF2-40B4-BE49-F238E27FC236}">
                      <a16:creationId xmlns:a16="http://schemas.microsoft.com/office/drawing/2014/main" id="{560AE96F-4FB1-47C2-9EC1-9E9D7C009B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380"/>
                  <a:ext cx="38" cy="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2" name="Line 295">
                  <a:extLst>
                    <a:ext uri="{FF2B5EF4-FFF2-40B4-BE49-F238E27FC236}">
                      <a16:creationId xmlns:a16="http://schemas.microsoft.com/office/drawing/2014/main" id="{EC808FE1-47B8-419C-8AAD-FEE35A4D5D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95"/>
                  <a:ext cx="22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3" name="Line 296">
                  <a:extLst>
                    <a:ext uri="{FF2B5EF4-FFF2-40B4-BE49-F238E27FC236}">
                      <a16:creationId xmlns:a16="http://schemas.microsoft.com/office/drawing/2014/main" id="{4ADF4C4F-7832-424E-95F0-964542E60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4" name="Line 297">
                  <a:extLst>
                    <a:ext uri="{FF2B5EF4-FFF2-40B4-BE49-F238E27FC236}">
                      <a16:creationId xmlns:a16="http://schemas.microsoft.com/office/drawing/2014/main" id="{6D1C20B6-F37D-442E-8806-F0E34838D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4" y="338"/>
                  <a:ext cx="69" cy="6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5" name="Line 298">
                  <a:extLst>
                    <a:ext uri="{FF2B5EF4-FFF2-40B4-BE49-F238E27FC236}">
                      <a16:creationId xmlns:a16="http://schemas.microsoft.com/office/drawing/2014/main" id="{5707C97D-040D-4466-ACBB-4C2883FA6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394"/>
                  <a:ext cx="1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6" name="Line 299">
                  <a:extLst>
                    <a:ext uri="{FF2B5EF4-FFF2-40B4-BE49-F238E27FC236}">
                      <a16:creationId xmlns:a16="http://schemas.microsoft.com/office/drawing/2014/main" id="{D55773B0-B3D2-45A6-A787-CE00DC20F9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409"/>
                  <a:ext cx="12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7" name="Line 300">
                  <a:extLst>
                    <a:ext uri="{FF2B5EF4-FFF2-40B4-BE49-F238E27FC236}">
                      <a16:creationId xmlns:a16="http://schemas.microsoft.com/office/drawing/2014/main" id="{85B837EC-53C3-45E5-AA6A-C1B234280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2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8" name="Line 301">
                  <a:extLst>
                    <a:ext uri="{FF2B5EF4-FFF2-40B4-BE49-F238E27FC236}">
                      <a16:creationId xmlns:a16="http://schemas.microsoft.com/office/drawing/2014/main" id="{18A42803-DBD4-46DF-851C-CD9EB711E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9" name="Line 302">
                  <a:extLst>
                    <a:ext uri="{FF2B5EF4-FFF2-40B4-BE49-F238E27FC236}">
                      <a16:creationId xmlns:a16="http://schemas.microsoft.com/office/drawing/2014/main" id="{49111BCD-578F-450C-8BD7-95E8D0449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7" y="379"/>
                  <a:ext cx="51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0" name="Line 303">
                  <a:extLst>
                    <a:ext uri="{FF2B5EF4-FFF2-40B4-BE49-F238E27FC236}">
                      <a16:creationId xmlns:a16="http://schemas.microsoft.com/office/drawing/2014/main" id="{A3FE6933-D26E-4AD2-91DA-8D29AF573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2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1" name="Line 304">
                  <a:extLst>
                    <a:ext uri="{FF2B5EF4-FFF2-40B4-BE49-F238E27FC236}">
                      <a16:creationId xmlns:a16="http://schemas.microsoft.com/office/drawing/2014/main" id="{1185598C-E76E-4C81-9E60-67F4AFF64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29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2" name="Line 305">
                  <a:extLst>
                    <a:ext uri="{FF2B5EF4-FFF2-40B4-BE49-F238E27FC236}">
                      <a16:creationId xmlns:a16="http://schemas.microsoft.com/office/drawing/2014/main" id="{560197E1-A8B7-48BE-BB89-7A6658440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1" y="358"/>
                  <a:ext cx="83" cy="7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3" name="Line 306">
                  <a:extLst>
                    <a:ext uri="{FF2B5EF4-FFF2-40B4-BE49-F238E27FC236}">
                      <a16:creationId xmlns:a16="http://schemas.microsoft.com/office/drawing/2014/main" id="{7CDB1104-7500-49EC-A082-A5EF738F77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4" name="Line 307">
                  <a:extLst>
                    <a:ext uri="{FF2B5EF4-FFF2-40B4-BE49-F238E27FC236}">
                      <a16:creationId xmlns:a16="http://schemas.microsoft.com/office/drawing/2014/main" id="{C14C5FE2-89BC-4D52-9CE6-F95D5FDFA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2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5" name="Line 308">
                  <a:extLst>
                    <a:ext uri="{FF2B5EF4-FFF2-40B4-BE49-F238E27FC236}">
                      <a16:creationId xmlns:a16="http://schemas.microsoft.com/office/drawing/2014/main" id="{BB053277-0722-4C22-B1D2-5E59D7A72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6" name="Line 309">
                  <a:extLst>
                    <a:ext uri="{FF2B5EF4-FFF2-40B4-BE49-F238E27FC236}">
                      <a16:creationId xmlns:a16="http://schemas.microsoft.com/office/drawing/2014/main" id="{ADA0C7F1-59E5-4068-8BF9-9D384379E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2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7" name="Line 310">
                  <a:extLst>
                    <a:ext uri="{FF2B5EF4-FFF2-40B4-BE49-F238E27FC236}">
                      <a16:creationId xmlns:a16="http://schemas.microsoft.com/office/drawing/2014/main" id="{34ED825E-F146-4BE5-BB05-6C85668110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2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8" name="Line 311">
                  <a:extLst>
                    <a:ext uri="{FF2B5EF4-FFF2-40B4-BE49-F238E27FC236}">
                      <a16:creationId xmlns:a16="http://schemas.microsoft.com/office/drawing/2014/main" id="{21CD8D2D-D210-4A1D-BA59-849925BBF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9" y="35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9" name="Line 312">
                  <a:extLst>
                    <a:ext uri="{FF2B5EF4-FFF2-40B4-BE49-F238E27FC236}">
                      <a16:creationId xmlns:a16="http://schemas.microsoft.com/office/drawing/2014/main" id="{C4DA75B1-C55D-4BA3-BE68-448709DEF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9" y="35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0" name="Line 313">
                  <a:extLst>
                    <a:ext uri="{FF2B5EF4-FFF2-40B4-BE49-F238E27FC236}">
                      <a16:creationId xmlns:a16="http://schemas.microsoft.com/office/drawing/2014/main" id="{17F004BC-9525-47AA-9DB7-BA1A89293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332"/>
                  <a:ext cx="121" cy="10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1" name="Line 314">
                  <a:extLst>
                    <a:ext uri="{FF2B5EF4-FFF2-40B4-BE49-F238E27FC236}">
                      <a16:creationId xmlns:a16="http://schemas.microsoft.com/office/drawing/2014/main" id="{B3430461-B18A-4CF3-A1F6-28F40EBD1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2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2" name="Line 315">
                  <a:extLst>
                    <a:ext uri="{FF2B5EF4-FFF2-40B4-BE49-F238E27FC236}">
                      <a16:creationId xmlns:a16="http://schemas.microsoft.com/office/drawing/2014/main" id="{C0C0B74E-30F0-4272-817E-31E567175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96" y="227"/>
                  <a:ext cx="223" cy="19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3" name="Line 316">
                  <a:extLst>
                    <a:ext uri="{FF2B5EF4-FFF2-40B4-BE49-F238E27FC236}">
                      <a16:creationId xmlns:a16="http://schemas.microsoft.com/office/drawing/2014/main" id="{BD2F2ECE-2422-4BF0-9ED8-A80FD08772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0" y="379"/>
                  <a:ext cx="53" cy="4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4" name="Line 317">
                  <a:extLst>
                    <a:ext uri="{FF2B5EF4-FFF2-40B4-BE49-F238E27FC236}">
                      <a16:creationId xmlns:a16="http://schemas.microsoft.com/office/drawing/2014/main" id="{42EF68A6-955A-481B-B95C-25537A0D55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5" name="Line 318">
                  <a:extLst>
                    <a:ext uri="{FF2B5EF4-FFF2-40B4-BE49-F238E27FC236}">
                      <a16:creationId xmlns:a16="http://schemas.microsoft.com/office/drawing/2014/main" id="{BE533476-2B53-430D-93AF-046A53A45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10"/>
                  <a:ext cx="24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6" name="Line 319">
                  <a:extLst>
                    <a:ext uri="{FF2B5EF4-FFF2-40B4-BE49-F238E27FC236}">
                      <a16:creationId xmlns:a16="http://schemas.microsoft.com/office/drawing/2014/main" id="{1CD772B3-B292-4A1D-82AE-18761DC764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7" name="Line 320">
                  <a:extLst>
                    <a:ext uri="{FF2B5EF4-FFF2-40B4-BE49-F238E27FC236}">
                      <a16:creationId xmlns:a16="http://schemas.microsoft.com/office/drawing/2014/main" id="{7B8C096F-9658-401E-9F46-0D1C34463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8" name="Line 321">
                  <a:extLst>
                    <a:ext uri="{FF2B5EF4-FFF2-40B4-BE49-F238E27FC236}">
                      <a16:creationId xmlns:a16="http://schemas.microsoft.com/office/drawing/2014/main" id="{BA3ACF24-7422-4431-8BCD-67CDA1B92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9" name="Line 322">
                  <a:extLst>
                    <a:ext uri="{FF2B5EF4-FFF2-40B4-BE49-F238E27FC236}">
                      <a16:creationId xmlns:a16="http://schemas.microsoft.com/office/drawing/2014/main" id="{85905F13-3BFB-404E-B8A0-D7ED1F77C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4"/>
                  <a:ext cx="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0" name="Line 323">
                  <a:extLst>
                    <a:ext uri="{FF2B5EF4-FFF2-40B4-BE49-F238E27FC236}">
                      <a16:creationId xmlns:a16="http://schemas.microsoft.com/office/drawing/2014/main" id="{1C5DDFFD-0123-42EA-BA2D-28A0E39B5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1" name="Line 324">
                  <a:extLst>
                    <a:ext uri="{FF2B5EF4-FFF2-40B4-BE49-F238E27FC236}">
                      <a16:creationId xmlns:a16="http://schemas.microsoft.com/office/drawing/2014/main" id="{8A540161-FBBA-4C9C-A9D9-6EEAD8DF9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2" name="Line 325">
                  <a:extLst>
                    <a:ext uri="{FF2B5EF4-FFF2-40B4-BE49-F238E27FC236}">
                      <a16:creationId xmlns:a16="http://schemas.microsoft.com/office/drawing/2014/main" id="{BD2EEC27-E1B2-4860-8C44-599710D8DE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3" name="Line 326">
                  <a:extLst>
                    <a:ext uri="{FF2B5EF4-FFF2-40B4-BE49-F238E27FC236}">
                      <a16:creationId xmlns:a16="http://schemas.microsoft.com/office/drawing/2014/main" id="{263E7970-3EED-464F-A0CF-91F6378B0A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426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4" name="Line 327">
                  <a:extLst>
                    <a:ext uri="{FF2B5EF4-FFF2-40B4-BE49-F238E27FC236}">
                      <a16:creationId xmlns:a16="http://schemas.microsoft.com/office/drawing/2014/main" id="{7CDAE15B-D2FC-4188-B098-A75C51050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29"/>
                  <a:ext cx="6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5" name="Line 328">
                  <a:extLst>
                    <a:ext uri="{FF2B5EF4-FFF2-40B4-BE49-F238E27FC236}">
                      <a16:creationId xmlns:a16="http://schemas.microsoft.com/office/drawing/2014/main" id="{071EEC1D-650A-43E3-A044-A4CD056C27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39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6" name="Line 329">
                  <a:extLst>
                    <a:ext uri="{FF2B5EF4-FFF2-40B4-BE49-F238E27FC236}">
                      <a16:creationId xmlns:a16="http://schemas.microsoft.com/office/drawing/2014/main" id="{43E00560-0339-4914-AFB0-8AF979F14A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3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7" name="Line 330">
                  <a:extLst>
                    <a:ext uri="{FF2B5EF4-FFF2-40B4-BE49-F238E27FC236}">
                      <a16:creationId xmlns:a16="http://schemas.microsoft.com/office/drawing/2014/main" id="{3BF1305C-F523-4673-8BDF-F0244CC19E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4" y="3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8" name="Line 331">
                  <a:extLst>
                    <a:ext uri="{FF2B5EF4-FFF2-40B4-BE49-F238E27FC236}">
                      <a16:creationId xmlns:a16="http://schemas.microsoft.com/office/drawing/2014/main" id="{FFC5D323-A0CE-4CA7-8912-6C99D12B5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4" y="3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9" name="Line 332">
                  <a:extLst>
                    <a:ext uri="{FF2B5EF4-FFF2-40B4-BE49-F238E27FC236}">
                      <a16:creationId xmlns:a16="http://schemas.microsoft.com/office/drawing/2014/main" id="{B080E9EF-D3A0-45F3-9662-555B4BF70C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5" y="295"/>
                  <a:ext cx="169" cy="1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0" name="Line 333">
                  <a:extLst>
                    <a:ext uri="{FF2B5EF4-FFF2-40B4-BE49-F238E27FC236}">
                      <a16:creationId xmlns:a16="http://schemas.microsoft.com/office/drawing/2014/main" id="{8CC51F7A-FE55-45CC-B6A2-880C81F025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4" y="293"/>
                  <a:ext cx="170" cy="1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1" name="Line 334">
                  <a:extLst>
                    <a:ext uri="{FF2B5EF4-FFF2-40B4-BE49-F238E27FC236}">
                      <a16:creationId xmlns:a16="http://schemas.microsoft.com/office/drawing/2014/main" id="{621D8C88-6E04-47F6-993C-F1FD65385B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24"/>
                  <a:ext cx="23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2" name="Line 335">
                  <a:extLst>
                    <a:ext uri="{FF2B5EF4-FFF2-40B4-BE49-F238E27FC236}">
                      <a16:creationId xmlns:a16="http://schemas.microsoft.com/office/drawing/2014/main" id="{64B2BEC1-A38E-4974-86D3-B794C0B08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39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3" name="Line 336">
                  <a:extLst>
                    <a:ext uri="{FF2B5EF4-FFF2-40B4-BE49-F238E27FC236}">
                      <a16:creationId xmlns:a16="http://schemas.microsoft.com/office/drawing/2014/main" id="{38540191-85B8-4177-A51F-E5FF998723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401"/>
                  <a:ext cx="46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4" name="Line 337">
                  <a:extLst>
                    <a:ext uri="{FF2B5EF4-FFF2-40B4-BE49-F238E27FC236}">
                      <a16:creationId xmlns:a16="http://schemas.microsoft.com/office/drawing/2014/main" id="{40BB809A-9591-4384-B4BB-DCF1EFA470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5" y="367"/>
                  <a:ext cx="90" cy="6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5" name="Line 338">
                  <a:extLst>
                    <a:ext uri="{FF2B5EF4-FFF2-40B4-BE49-F238E27FC236}">
                      <a16:creationId xmlns:a16="http://schemas.microsoft.com/office/drawing/2014/main" id="{E1731C69-A0BB-4D60-8BA5-9133D31B5B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16"/>
                  <a:ext cx="39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6" name="Line 339">
                  <a:extLst>
                    <a:ext uri="{FF2B5EF4-FFF2-40B4-BE49-F238E27FC236}">
                      <a16:creationId xmlns:a16="http://schemas.microsoft.com/office/drawing/2014/main" id="{6BA06B2C-0F5A-424F-8133-1089DBAB8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7" name="Line 340">
                  <a:extLst>
                    <a:ext uri="{FF2B5EF4-FFF2-40B4-BE49-F238E27FC236}">
                      <a16:creationId xmlns:a16="http://schemas.microsoft.com/office/drawing/2014/main" id="{49F594B8-C6C0-44FF-8089-37CFE73024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3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8" name="Line 341">
                  <a:extLst>
                    <a:ext uri="{FF2B5EF4-FFF2-40B4-BE49-F238E27FC236}">
                      <a16:creationId xmlns:a16="http://schemas.microsoft.com/office/drawing/2014/main" id="{21F4B2E0-4D2E-47EF-A356-4559B63C0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11"/>
                  <a:ext cx="36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9" name="Line 342">
                  <a:extLst>
                    <a:ext uri="{FF2B5EF4-FFF2-40B4-BE49-F238E27FC236}">
                      <a16:creationId xmlns:a16="http://schemas.microsoft.com/office/drawing/2014/main" id="{A2299430-4AE8-4DA7-BDAE-124E8DA32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0" name="Line 343">
                  <a:extLst>
                    <a:ext uri="{FF2B5EF4-FFF2-40B4-BE49-F238E27FC236}">
                      <a16:creationId xmlns:a16="http://schemas.microsoft.com/office/drawing/2014/main" id="{09D267C8-3C92-491D-894F-F7AFD7185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1" name="Line 344">
                  <a:extLst>
                    <a:ext uri="{FF2B5EF4-FFF2-40B4-BE49-F238E27FC236}">
                      <a16:creationId xmlns:a16="http://schemas.microsoft.com/office/drawing/2014/main" id="{87342CF6-2FB9-4EC0-8155-AA8B5BC766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8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2" name="Line 345">
                  <a:extLst>
                    <a:ext uri="{FF2B5EF4-FFF2-40B4-BE49-F238E27FC236}">
                      <a16:creationId xmlns:a16="http://schemas.microsoft.com/office/drawing/2014/main" id="{CE3C444C-1C6C-49A0-82B6-A286C5DD0D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3" name="Line 346">
                  <a:extLst>
                    <a:ext uri="{FF2B5EF4-FFF2-40B4-BE49-F238E27FC236}">
                      <a16:creationId xmlns:a16="http://schemas.microsoft.com/office/drawing/2014/main" id="{F3619491-1939-4AEB-BB3B-3E1B298E6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4" name="Line 347">
                  <a:extLst>
                    <a:ext uri="{FF2B5EF4-FFF2-40B4-BE49-F238E27FC236}">
                      <a16:creationId xmlns:a16="http://schemas.microsoft.com/office/drawing/2014/main" id="{D3AFB186-A211-4DF7-A0C7-8C1F3A1CE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357"/>
                  <a:ext cx="79" cy="5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5" name="Line 348">
                  <a:extLst>
                    <a:ext uri="{FF2B5EF4-FFF2-40B4-BE49-F238E27FC236}">
                      <a16:creationId xmlns:a16="http://schemas.microsoft.com/office/drawing/2014/main" id="{B96392FF-A5A8-4838-9990-D3F2D44F8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3" y="360"/>
                  <a:ext cx="75" cy="5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6" name="Line 349">
                  <a:extLst>
                    <a:ext uri="{FF2B5EF4-FFF2-40B4-BE49-F238E27FC236}">
                      <a16:creationId xmlns:a16="http://schemas.microsoft.com/office/drawing/2014/main" id="{1F7C4BD4-D750-4ABB-BB88-64354D8D4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3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7" name="Line 350">
                  <a:extLst>
                    <a:ext uri="{FF2B5EF4-FFF2-40B4-BE49-F238E27FC236}">
                      <a16:creationId xmlns:a16="http://schemas.microsoft.com/office/drawing/2014/main" id="{416050BC-12BB-4B0E-AB2D-31E50D15C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6" y="398"/>
                  <a:ext cx="52" cy="3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8" name="Line 351">
                  <a:extLst>
                    <a:ext uri="{FF2B5EF4-FFF2-40B4-BE49-F238E27FC236}">
                      <a16:creationId xmlns:a16="http://schemas.microsoft.com/office/drawing/2014/main" id="{3D68012A-978B-47B4-BC41-1C116DA45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9" name="Line 352">
                  <a:extLst>
                    <a:ext uri="{FF2B5EF4-FFF2-40B4-BE49-F238E27FC236}">
                      <a16:creationId xmlns:a16="http://schemas.microsoft.com/office/drawing/2014/main" id="{0A522A0B-76C6-4479-AF5D-C7F2032F7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39"/>
                  <a:ext cx="16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0" name="Line 353">
                  <a:extLst>
                    <a:ext uri="{FF2B5EF4-FFF2-40B4-BE49-F238E27FC236}">
                      <a16:creationId xmlns:a16="http://schemas.microsoft.com/office/drawing/2014/main" id="{54BAB5A8-0D0E-4836-91F1-604059BF73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1" y="357"/>
                  <a:ext cx="8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1" name="Line 354">
                  <a:extLst>
                    <a:ext uri="{FF2B5EF4-FFF2-40B4-BE49-F238E27FC236}">
                      <a16:creationId xmlns:a16="http://schemas.microsoft.com/office/drawing/2014/main" id="{7E7E36BE-D4E1-4A32-8456-1BAB5A299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8" y="3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2" name="Line 355">
                  <a:extLst>
                    <a:ext uri="{FF2B5EF4-FFF2-40B4-BE49-F238E27FC236}">
                      <a16:creationId xmlns:a16="http://schemas.microsoft.com/office/drawing/2014/main" id="{A27C9036-790D-4078-8950-D512368EE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35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3" name="Line 356">
                  <a:extLst>
                    <a:ext uri="{FF2B5EF4-FFF2-40B4-BE49-F238E27FC236}">
                      <a16:creationId xmlns:a16="http://schemas.microsoft.com/office/drawing/2014/main" id="{C0D4F3D8-F133-44B7-A69B-17575D7B76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2" y="358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4" name="Line 357">
                  <a:extLst>
                    <a:ext uri="{FF2B5EF4-FFF2-40B4-BE49-F238E27FC236}">
                      <a16:creationId xmlns:a16="http://schemas.microsoft.com/office/drawing/2014/main" id="{F338363C-83D9-4882-8F8F-74976D4E5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8" y="3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5" name="Line 358">
                  <a:extLst>
                    <a:ext uri="{FF2B5EF4-FFF2-40B4-BE49-F238E27FC236}">
                      <a16:creationId xmlns:a16="http://schemas.microsoft.com/office/drawing/2014/main" id="{3DB6F2A6-D913-45F8-A7E3-DDC6C13EC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7" y="294"/>
                  <a:ext cx="97" cy="6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6" name="Line 359">
                  <a:extLst>
                    <a:ext uri="{FF2B5EF4-FFF2-40B4-BE49-F238E27FC236}">
                      <a16:creationId xmlns:a16="http://schemas.microsoft.com/office/drawing/2014/main" id="{828B2D3B-24E6-457D-A4A1-EA48C0E49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0" y="309"/>
                  <a:ext cx="74" cy="5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7" name="Line 360">
                  <a:extLst>
                    <a:ext uri="{FF2B5EF4-FFF2-40B4-BE49-F238E27FC236}">
                      <a16:creationId xmlns:a16="http://schemas.microsoft.com/office/drawing/2014/main" id="{168CC79F-5470-48D4-8288-BC8CA4EFE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0" y="350"/>
                  <a:ext cx="24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8" name="Line 361">
                  <a:extLst>
                    <a:ext uri="{FF2B5EF4-FFF2-40B4-BE49-F238E27FC236}">
                      <a16:creationId xmlns:a16="http://schemas.microsoft.com/office/drawing/2014/main" id="{45BB3735-ACEA-404B-8357-D451C18EF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36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9" name="Line 362">
                  <a:extLst>
                    <a:ext uri="{FF2B5EF4-FFF2-40B4-BE49-F238E27FC236}">
                      <a16:creationId xmlns:a16="http://schemas.microsoft.com/office/drawing/2014/main" id="{14130559-934F-43FC-8B4E-48603D50C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8" y="363"/>
                  <a:ext cx="6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0" name="Line 363">
                  <a:extLst>
                    <a:ext uri="{FF2B5EF4-FFF2-40B4-BE49-F238E27FC236}">
                      <a16:creationId xmlns:a16="http://schemas.microsoft.com/office/drawing/2014/main" id="{224E4FA0-B934-422B-B2CC-3E037FD0A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5" y="361"/>
                  <a:ext cx="9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1" name="Line 364">
                  <a:extLst>
                    <a:ext uri="{FF2B5EF4-FFF2-40B4-BE49-F238E27FC236}">
                      <a16:creationId xmlns:a16="http://schemas.microsoft.com/office/drawing/2014/main" id="{0E59EB70-37A0-4516-8374-83CDE7DFB2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8" y="384"/>
                  <a:ext cx="81" cy="5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2" name="Line 365">
                  <a:extLst>
                    <a:ext uri="{FF2B5EF4-FFF2-40B4-BE49-F238E27FC236}">
                      <a16:creationId xmlns:a16="http://schemas.microsoft.com/office/drawing/2014/main" id="{B1FF3558-4AE5-4D0F-8F70-AB6B4A71A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407"/>
                  <a:ext cx="26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3" name="Line 366">
                  <a:extLst>
                    <a:ext uri="{FF2B5EF4-FFF2-40B4-BE49-F238E27FC236}">
                      <a16:creationId xmlns:a16="http://schemas.microsoft.com/office/drawing/2014/main" id="{2043F38C-3913-4629-873D-481F4EE07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15"/>
                  <a:ext cx="13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4" name="Line 367">
                  <a:extLst>
                    <a:ext uri="{FF2B5EF4-FFF2-40B4-BE49-F238E27FC236}">
                      <a16:creationId xmlns:a16="http://schemas.microsoft.com/office/drawing/2014/main" id="{2AD53954-076B-4993-8316-A0F925AC45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3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5" name="Line 368">
                  <a:extLst>
                    <a:ext uri="{FF2B5EF4-FFF2-40B4-BE49-F238E27FC236}">
                      <a16:creationId xmlns:a16="http://schemas.microsoft.com/office/drawing/2014/main" id="{DC448783-A119-486B-8B85-54C724521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3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6" name="Line 369">
                  <a:extLst>
                    <a:ext uri="{FF2B5EF4-FFF2-40B4-BE49-F238E27FC236}">
                      <a16:creationId xmlns:a16="http://schemas.microsoft.com/office/drawing/2014/main" id="{1AA98E41-6479-4F60-B4F0-81FD05AC93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3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7" name="Line 370">
                  <a:extLst>
                    <a:ext uri="{FF2B5EF4-FFF2-40B4-BE49-F238E27FC236}">
                      <a16:creationId xmlns:a16="http://schemas.microsoft.com/office/drawing/2014/main" id="{2FF1063A-F2F0-4084-9615-53173677D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1" y="420"/>
                  <a:ext cx="18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8" name="Line 371">
                  <a:extLst>
                    <a:ext uri="{FF2B5EF4-FFF2-40B4-BE49-F238E27FC236}">
                      <a16:creationId xmlns:a16="http://schemas.microsoft.com/office/drawing/2014/main" id="{5C83C445-2301-4F8F-B864-AB9DBA1AB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9" name="Line 372">
                  <a:extLst>
                    <a:ext uri="{FF2B5EF4-FFF2-40B4-BE49-F238E27FC236}">
                      <a16:creationId xmlns:a16="http://schemas.microsoft.com/office/drawing/2014/main" id="{86BF6B0C-CDCF-4C8C-B908-234D468C96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12"/>
                  <a:ext cx="38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0" name="Line 373">
                  <a:extLst>
                    <a:ext uri="{FF2B5EF4-FFF2-40B4-BE49-F238E27FC236}">
                      <a16:creationId xmlns:a16="http://schemas.microsoft.com/office/drawing/2014/main" id="{901AD817-AF3B-415D-B0E6-392DB3B240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407"/>
                  <a:ext cx="47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1" name="Line 374">
                  <a:extLst>
                    <a:ext uri="{FF2B5EF4-FFF2-40B4-BE49-F238E27FC236}">
                      <a16:creationId xmlns:a16="http://schemas.microsoft.com/office/drawing/2014/main" id="{6378F78C-1E60-47A3-8616-D1FB9E2CE6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1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2" name="Line 375">
                  <a:extLst>
                    <a:ext uri="{FF2B5EF4-FFF2-40B4-BE49-F238E27FC236}">
                      <a16:creationId xmlns:a16="http://schemas.microsoft.com/office/drawing/2014/main" id="{1EA5C368-ADB2-4EC6-B149-15F04E473E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7" y="412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3" name="Line 376">
                  <a:extLst>
                    <a:ext uri="{FF2B5EF4-FFF2-40B4-BE49-F238E27FC236}">
                      <a16:creationId xmlns:a16="http://schemas.microsoft.com/office/drawing/2014/main" id="{E1C8FC63-DE94-4CC6-81E0-412AB3EB32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41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4" name="Line 377">
                  <a:extLst>
                    <a:ext uri="{FF2B5EF4-FFF2-40B4-BE49-F238E27FC236}">
                      <a16:creationId xmlns:a16="http://schemas.microsoft.com/office/drawing/2014/main" id="{26258FBB-89AB-4422-AFD4-507A363D8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5" name="Line 378">
                  <a:extLst>
                    <a:ext uri="{FF2B5EF4-FFF2-40B4-BE49-F238E27FC236}">
                      <a16:creationId xmlns:a16="http://schemas.microsoft.com/office/drawing/2014/main" id="{AF0D56EE-0FB4-4BCA-9303-AA9134476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40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6" name="Line 379">
                  <a:extLst>
                    <a:ext uri="{FF2B5EF4-FFF2-40B4-BE49-F238E27FC236}">
                      <a16:creationId xmlns:a16="http://schemas.microsoft.com/office/drawing/2014/main" id="{388EF84F-4911-4929-9B43-72F486AF6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9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7" name="Line 380">
                  <a:extLst>
                    <a:ext uri="{FF2B5EF4-FFF2-40B4-BE49-F238E27FC236}">
                      <a16:creationId xmlns:a16="http://schemas.microsoft.com/office/drawing/2014/main" id="{AA9016A5-495A-4D79-A473-BDFD1BE0E5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18"/>
                  <a:ext cx="41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8" name="Line 381">
                  <a:extLst>
                    <a:ext uri="{FF2B5EF4-FFF2-40B4-BE49-F238E27FC236}">
                      <a16:creationId xmlns:a16="http://schemas.microsoft.com/office/drawing/2014/main" id="{FEB8C383-9A68-40B7-9EDA-227367470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2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9" name="Line 382">
                  <a:extLst>
                    <a:ext uri="{FF2B5EF4-FFF2-40B4-BE49-F238E27FC236}">
                      <a16:creationId xmlns:a16="http://schemas.microsoft.com/office/drawing/2014/main" id="{7CE95753-A121-43F4-B8E3-C391C3768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3" y="394"/>
                  <a:ext cx="50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0" name="Line 383">
                  <a:extLst>
                    <a:ext uri="{FF2B5EF4-FFF2-40B4-BE49-F238E27FC236}">
                      <a16:creationId xmlns:a16="http://schemas.microsoft.com/office/drawing/2014/main" id="{7A0BC345-06B7-4A16-8D46-4E1D3758F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28"/>
                  <a:ext cx="17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1" name="Line 384">
                  <a:extLst>
                    <a:ext uri="{FF2B5EF4-FFF2-40B4-BE49-F238E27FC236}">
                      <a16:creationId xmlns:a16="http://schemas.microsoft.com/office/drawing/2014/main" id="{12E09185-9641-4A1F-A5D8-3E3BEF3ACA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8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2" name="Line 385">
                  <a:extLst>
                    <a:ext uri="{FF2B5EF4-FFF2-40B4-BE49-F238E27FC236}">
                      <a16:creationId xmlns:a16="http://schemas.microsoft.com/office/drawing/2014/main" id="{7C893B5C-7598-4ED1-9AE0-DF8AEE5B81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3" name="Line 386">
                  <a:extLst>
                    <a:ext uri="{FF2B5EF4-FFF2-40B4-BE49-F238E27FC236}">
                      <a16:creationId xmlns:a16="http://schemas.microsoft.com/office/drawing/2014/main" id="{3AB2D3CD-0A78-42F7-97E7-F35B63290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421"/>
                  <a:ext cx="13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4" name="Line 387">
                  <a:extLst>
                    <a:ext uri="{FF2B5EF4-FFF2-40B4-BE49-F238E27FC236}">
                      <a16:creationId xmlns:a16="http://schemas.microsoft.com/office/drawing/2014/main" id="{23B233EF-AE1A-466C-BC4F-0EA3F20BD3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72" y="292"/>
                  <a:ext cx="238" cy="13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5" name="Line 388">
                  <a:extLst>
                    <a:ext uri="{FF2B5EF4-FFF2-40B4-BE49-F238E27FC236}">
                      <a16:creationId xmlns:a16="http://schemas.microsoft.com/office/drawing/2014/main" id="{AEA4E6C5-0AE8-485C-87A1-0360A7E923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44"/>
                  <a:ext cx="10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6" name="Line 389">
                  <a:extLst>
                    <a:ext uri="{FF2B5EF4-FFF2-40B4-BE49-F238E27FC236}">
                      <a16:creationId xmlns:a16="http://schemas.microsoft.com/office/drawing/2014/main" id="{35760B0C-B8DB-4401-B317-A93A03E8C9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430"/>
                  <a:ext cx="3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7" name="Line 390">
                  <a:extLst>
                    <a:ext uri="{FF2B5EF4-FFF2-40B4-BE49-F238E27FC236}">
                      <a16:creationId xmlns:a16="http://schemas.microsoft.com/office/drawing/2014/main" id="{FC69FFCD-BA36-4CC8-8E03-C7E00E8A3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17"/>
                  <a:ext cx="37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8" name="Line 391">
                  <a:extLst>
                    <a:ext uri="{FF2B5EF4-FFF2-40B4-BE49-F238E27FC236}">
                      <a16:creationId xmlns:a16="http://schemas.microsoft.com/office/drawing/2014/main" id="{33B2B835-6C12-410B-A117-6E0E7709A8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4" y="409"/>
                  <a:ext cx="51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9" name="Line 392">
                  <a:extLst>
                    <a:ext uri="{FF2B5EF4-FFF2-40B4-BE49-F238E27FC236}">
                      <a16:creationId xmlns:a16="http://schemas.microsoft.com/office/drawing/2014/main" id="{A18D474E-2D64-4E98-B7B5-FCAA869E22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28"/>
                  <a:ext cx="28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0" name="Line 393">
                  <a:extLst>
                    <a:ext uri="{FF2B5EF4-FFF2-40B4-BE49-F238E27FC236}">
                      <a16:creationId xmlns:a16="http://schemas.microsoft.com/office/drawing/2014/main" id="{EF8F9890-BFDC-4EBA-A956-CB9DECB7B9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6" y="359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1" name="Line 394">
                  <a:extLst>
                    <a:ext uri="{FF2B5EF4-FFF2-40B4-BE49-F238E27FC236}">
                      <a16:creationId xmlns:a16="http://schemas.microsoft.com/office/drawing/2014/main" id="{B8119EBB-71A9-46A9-BAA7-B9665CB29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9" y="3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2" name="Line 395">
                  <a:extLst>
                    <a:ext uri="{FF2B5EF4-FFF2-40B4-BE49-F238E27FC236}">
                      <a16:creationId xmlns:a16="http://schemas.microsoft.com/office/drawing/2014/main" id="{7768AD45-1621-483F-B556-4CAE2C5D9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81" y="200"/>
                  <a:ext cx="353" cy="19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3" name="Line 396">
                  <a:extLst>
                    <a:ext uri="{FF2B5EF4-FFF2-40B4-BE49-F238E27FC236}">
                      <a16:creationId xmlns:a16="http://schemas.microsoft.com/office/drawing/2014/main" id="{D203A820-8162-4457-B52C-0921C6330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5" y="375"/>
                  <a:ext cx="52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4" name="Line 397">
                  <a:extLst>
                    <a:ext uri="{FF2B5EF4-FFF2-40B4-BE49-F238E27FC236}">
                      <a16:creationId xmlns:a16="http://schemas.microsoft.com/office/drawing/2014/main" id="{C9C96120-20AB-41FD-B0EC-2FE721E25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6" y="370"/>
                  <a:ext cx="23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5" name="Line 398">
                  <a:extLst>
                    <a:ext uri="{FF2B5EF4-FFF2-40B4-BE49-F238E27FC236}">
                      <a16:creationId xmlns:a16="http://schemas.microsoft.com/office/drawing/2014/main" id="{E6F90914-45C2-482D-9910-E56A8F6C9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6" y="370"/>
                  <a:ext cx="23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6" name="Line 399">
                  <a:extLst>
                    <a:ext uri="{FF2B5EF4-FFF2-40B4-BE49-F238E27FC236}">
                      <a16:creationId xmlns:a16="http://schemas.microsoft.com/office/drawing/2014/main" id="{D92D4EC0-2800-4304-94B1-FC373364A7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0" y="38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7" name="Line 400">
                  <a:extLst>
                    <a:ext uri="{FF2B5EF4-FFF2-40B4-BE49-F238E27FC236}">
                      <a16:creationId xmlns:a16="http://schemas.microsoft.com/office/drawing/2014/main" id="{E2361077-2375-4A29-8C2A-D2D506073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2" y="37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8" name="Line 401">
                  <a:extLst>
                    <a:ext uri="{FF2B5EF4-FFF2-40B4-BE49-F238E27FC236}">
                      <a16:creationId xmlns:a16="http://schemas.microsoft.com/office/drawing/2014/main" id="{F223871A-34BA-44B5-8A5D-6DBC0A5EC9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9" y="372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9" name="Line 402">
                  <a:extLst>
                    <a:ext uri="{FF2B5EF4-FFF2-40B4-BE49-F238E27FC236}">
                      <a16:creationId xmlns:a16="http://schemas.microsoft.com/office/drawing/2014/main" id="{5C14AE7C-FDB4-4BFF-959C-DF1D8DBA49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7" y="377"/>
                  <a:ext cx="46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0" name="Line 403">
                  <a:extLst>
                    <a:ext uri="{FF2B5EF4-FFF2-40B4-BE49-F238E27FC236}">
                      <a16:creationId xmlns:a16="http://schemas.microsoft.com/office/drawing/2014/main" id="{AEB1C8F7-0208-48A5-9800-D3748024A9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97" y="320"/>
                  <a:ext cx="156" cy="8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1" name="Line 404">
                  <a:extLst>
                    <a:ext uri="{FF2B5EF4-FFF2-40B4-BE49-F238E27FC236}">
                      <a16:creationId xmlns:a16="http://schemas.microsoft.com/office/drawing/2014/main" id="{8EB85FEA-4388-4826-B839-574567ECC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82" y="314"/>
                  <a:ext cx="159" cy="8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2" name="Line 405">
                  <a:extLst>
                    <a:ext uri="{FF2B5EF4-FFF2-40B4-BE49-F238E27FC236}">
                      <a16:creationId xmlns:a16="http://schemas.microsoft.com/office/drawing/2014/main" id="{D9280167-B5AA-4AAF-A836-B977A6B5CC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5" y="361"/>
                  <a:ext cx="66" cy="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0" name="Group 607">
                <a:extLst>
                  <a:ext uri="{FF2B5EF4-FFF2-40B4-BE49-F238E27FC236}">
                    <a16:creationId xmlns:a16="http://schemas.microsoft.com/office/drawing/2014/main" id="{E13F777D-737E-42C1-A98A-58DE5F8B7F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69392" y="587375"/>
                <a:ext cx="766762" cy="239713"/>
                <a:chOff x="5466" y="308"/>
                <a:chExt cx="483" cy="151"/>
              </a:xfrm>
            </p:grpSpPr>
            <p:sp>
              <p:nvSpPr>
                <p:cNvPr id="5403" name="Line 407">
                  <a:extLst>
                    <a:ext uri="{FF2B5EF4-FFF2-40B4-BE49-F238E27FC236}">
                      <a16:creationId xmlns:a16="http://schemas.microsoft.com/office/drawing/2014/main" id="{D6FA8638-DCDE-4D20-B443-AE14FD455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64" y="308"/>
                  <a:ext cx="273" cy="1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4" name="Line 408">
                  <a:extLst>
                    <a:ext uri="{FF2B5EF4-FFF2-40B4-BE49-F238E27FC236}">
                      <a16:creationId xmlns:a16="http://schemas.microsoft.com/office/drawing/2014/main" id="{C4E6F133-3104-4C30-BE77-22C95E7B23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3" y="379"/>
                  <a:ext cx="78" cy="3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5" name="Line 409">
                  <a:extLst>
                    <a:ext uri="{FF2B5EF4-FFF2-40B4-BE49-F238E27FC236}">
                      <a16:creationId xmlns:a16="http://schemas.microsoft.com/office/drawing/2014/main" id="{8DF92765-5CCF-4C6B-888D-42357180B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7" y="415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6" name="Line 410">
                  <a:extLst>
                    <a:ext uri="{FF2B5EF4-FFF2-40B4-BE49-F238E27FC236}">
                      <a16:creationId xmlns:a16="http://schemas.microsoft.com/office/drawing/2014/main" id="{FD92094B-346C-4E36-8520-434B0012E8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41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7" name="Line 411">
                  <a:extLst>
                    <a:ext uri="{FF2B5EF4-FFF2-40B4-BE49-F238E27FC236}">
                      <a16:creationId xmlns:a16="http://schemas.microsoft.com/office/drawing/2014/main" id="{5E4329DB-189D-4FDE-B13A-806EA0A46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45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8" name="Line 412">
                  <a:extLst>
                    <a:ext uri="{FF2B5EF4-FFF2-40B4-BE49-F238E27FC236}">
                      <a16:creationId xmlns:a16="http://schemas.microsoft.com/office/drawing/2014/main" id="{C38AC1D6-3B21-4206-900E-E63BFAE135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38"/>
                  <a:ext cx="1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9" name="Line 413">
                  <a:extLst>
                    <a:ext uri="{FF2B5EF4-FFF2-40B4-BE49-F238E27FC236}">
                      <a16:creationId xmlns:a16="http://schemas.microsoft.com/office/drawing/2014/main" id="{56EA667C-A905-44CC-A0B3-946FC08235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4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0" name="Line 414">
                  <a:extLst>
                    <a:ext uri="{FF2B5EF4-FFF2-40B4-BE49-F238E27FC236}">
                      <a16:creationId xmlns:a16="http://schemas.microsoft.com/office/drawing/2014/main" id="{12A6ED2C-5390-4709-BF43-30E2F2A0BB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4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1" name="Line 415">
                  <a:extLst>
                    <a:ext uri="{FF2B5EF4-FFF2-40B4-BE49-F238E27FC236}">
                      <a16:creationId xmlns:a16="http://schemas.microsoft.com/office/drawing/2014/main" id="{048289E1-E585-4CD4-9783-2CF8660BE9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6" y="412"/>
                  <a:ext cx="52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2" name="Line 416">
                  <a:extLst>
                    <a:ext uri="{FF2B5EF4-FFF2-40B4-BE49-F238E27FC236}">
                      <a16:creationId xmlns:a16="http://schemas.microsoft.com/office/drawing/2014/main" id="{EE39C1D2-E26B-4111-B733-7B675DC56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3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3" name="Line 417">
                  <a:extLst>
                    <a:ext uri="{FF2B5EF4-FFF2-40B4-BE49-F238E27FC236}">
                      <a16:creationId xmlns:a16="http://schemas.microsoft.com/office/drawing/2014/main" id="{3E57E639-35FA-4BA4-842A-828E57997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43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4" name="Line 418">
                  <a:extLst>
                    <a:ext uri="{FF2B5EF4-FFF2-40B4-BE49-F238E27FC236}">
                      <a16:creationId xmlns:a16="http://schemas.microsoft.com/office/drawing/2014/main" id="{1D9FB77B-8FAE-4422-9EEA-2EEA0A32E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3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5" name="Line 419">
                  <a:extLst>
                    <a:ext uri="{FF2B5EF4-FFF2-40B4-BE49-F238E27FC236}">
                      <a16:creationId xmlns:a16="http://schemas.microsoft.com/office/drawing/2014/main" id="{404155FA-854D-4FD0-AB90-E3AD58188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29"/>
                  <a:ext cx="18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6" name="Line 420">
                  <a:extLst>
                    <a:ext uri="{FF2B5EF4-FFF2-40B4-BE49-F238E27FC236}">
                      <a16:creationId xmlns:a16="http://schemas.microsoft.com/office/drawing/2014/main" id="{3705FF37-6700-4E03-8706-707C5BEEA8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30"/>
                  <a:ext cx="17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7" name="Line 421">
                  <a:extLst>
                    <a:ext uri="{FF2B5EF4-FFF2-40B4-BE49-F238E27FC236}">
                      <a16:creationId xmlns:a16="http://schemas.microsoft.com/office/drawing/2014/main" id="{6013CBA6-7133-4E47-8834-7F8F1B91C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3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8" name="Line 422">
                  <a:extLst>
                    <a:ext uri="{FF2B5EF4-FFF2-40B4-BE49-F238E27FC236}">
                      <a16:creationId xmlns:a16="http://schemas.microsoft.com/office/drawing/2014/main" id="{63534A0C-819E-4820-AA03-E8A071F53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411"/>
                  <a:ext cx="76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9" name="Line 423">
                  <a:extLst>
                    <a:ext uri="{FF2B5EF4-FFF2-40B4-BE49-F238E27FC236}">
                      <a16:creationId xmlns:a16="http://schemas.microsoft.com/office/drawing/2014/main" id="{8DBC60C6-F8FA-40EC-BE40-4359622908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45"/>
                  <a:ext cx="1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0" name="Line 424">
                  <a:extLst>
                    <a:ext uri="{FF2B5EF4-FFF2-40B4-BE49-F238E27FC236}">
                      <a16:creationId xmlns:a16="http://schemas.microsoft.com/office/drawing/2014/main" id="{0D3C8716-D82D-4F62-885D-0ECECEE39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5" y="370"/>
                  <a:ext cx="32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1" name="Line 425">
                  <a:extLst>
                    <a:ext uri="{FF2B5EF4-FFF2-40B4-BE49-F238E27FC236}">
                      <a16:creationId xmlns:a16="http://schemas.microsoft.com/office/drawing/2014/main" id="{D5C70B23-BC79-47CF-9F81-580454014D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4" y="379"/>
                  <a:ext cx="13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2" name="Line 426">
                  <a:extLst>
                    <a:ext uri="{FF2B5EF4-FFF2-40B4-BE49-F238E27FC236}">
                      <a16:creationId xmlns:a16="http://schemas.microsoft.com/office/drawing/2014/main" id="{AA41A09C-B9F0-4EC7-BA31-1A89F4DBC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7" y="367"/>
                  <a:ext cx="44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3" name="Line 427">
                  <a:extLst>
                    <a:ext uri="{FF2B5EF4-FFF2-40B4-BE49-F238E27FC236}">
                      <a16:creationId xmlns:a16="http://schemas.microsoft.com/office/drawing/2014/main" id="{AA3BE5C6-8B82-4F0C-9CCB-6AC406D6EC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4" y="388"/>
                  <a:ext cx="29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4" name="Line 428">
                  <a:extLst>
                    <a:ext uri="{FF2B5EF4-FFF2-40B4-BE49-F238E27FC236}">
                      <a16:creationId xmlns:a16="http://schemas.microsoft.com/office/drawing/2014/main" id="{20BD04BA-14B5-439B-BDEC-449B000890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04" y="344"/>
                  <a:ext cx="129" cy="5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5" name="Line 429">
                  <a:extLst>
                    <a:ext uri="{FF2B5EF4-FFF2-40B4-BE49-F238E27FC236}">
                      <a16:creationId xmlns:a16="http://schemas.microsoft.com/office/drawing/2014/main" id="{F0AFA1AF-B13D-4EC8-936B-D27E13D79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7" y="316"/>
                  <a:ext cx="208" cy="8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6" name="Line 430">
                  <a:extLst>
                    <a:ext uri="{FF2B5EF4-FFF2-40B4-BE49-F238E27FC236}">
                      <a16:creationId xmlns:a16="http://schemas.microsoft.com/office/drawing/2014/main" id="{77F0DB93-2635-46AC-8BEF-8EA23912A5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43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7" name="Line 431">
                  <a:extLst>
                    <a:ext uri="{FF2B5EF4-FFF2-40B4-BE49-F238E27FC236}">
                      <a16:creationId xmlns:a16="http://schemas.microsoft.com/office/drawing/2014/main" id="{705D2E94-185D-4683-8CB9-8E4164F59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0" y="413"/>
                  <a:ext cx="58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8" name="Line 432">
                  <a:extLst>
                    <a:ext uri="{FF2B5EF4-FFF2-40B4-BE49-F238E27FC236}">
                      <a16:creationId xmlns:a16="http://schemas.microsoft.com/office/drawing/2014/main" id="{8B7ABA95-D9A4-4CF5-A379-4B3034840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425"/>
                  <a:ext cx="30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9" name="Line 433">
                  <a:extLst>
                    <a:ext uri="{FF2B5EF4-FFF2-40B4-BE49-F238E27FC236}">
                      <a16:creationId xmlns:a16="http://schemas.microsoft.com/office/drawing/2014/main" id="{70942F71-E185-4857-91C8-C2CEBE91B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44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0" name="Line 434">
                  <a:extLst>
                    <a:ext uri="{FF2B5EF4-FFF2-40B4-BE49-F238E27FC236}">
                      <a16:creationId xmlns:a16="http://schemas.microsoft.com/office/drawing/2014/main" id="{AF565135-0C82-4F13-9484-85A71D2D5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4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1" name="Line 435">
                  <a:extLst>
                    <a:ext uri="{FF2B5EF4-FFF2-40B4-BE49-F238E27FC236}">
                      <a16:creationId xmlns:a16="http://schemas.microsoft.com/office/drawing/2014/main" id="{EB98417D-00A0-40B6-ABFF-604CB2397A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2" name="Line 436">
                  <a:extLst>
                    <a:ext uri="{FF2B5EF4-FFF2-40B4-BE49-F238E27FC236}">
                      <a16:creationId xmlns:a16="http://schemas.microsoft.com/office/drawing/2014/main" id="{7BAA949B-671D-4181-9089-32AC33A40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49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3" name="Line 437">
                  <a:extLst>
                    <a:ext uri="{FF2B5EF4-FFF2-40B4-BE49-F238E27FC236}">
                      <a16:creationId xmlns:a16="http://schemas.microsoft.com/office/drawing/2014/main" id="{823E1121-4DBA-49A0-B4D7-4962C2C7BF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3" y="417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4" name="Line 438">
                  <a:extLst>
                    <a:ext uri="{FF2B5EF4-FFF2-40B4-BE49-F238E27FC236}">
                      <a16:creationId xmlns:a16="http://schemas.microsoft.com/office/drawing/2014/main" id="{7BED7093-CCCF-4F92-900F-101E67D80A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3" y="401"/>
                  <a:ext cx="42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5" name="Line 439">
                  <a:extLst>
                    <a:ext uri="{FF2B5EF4-FFF2-40B4-BE49-F238E27FC236}">
                      <a16:creationId xmlns:a16="http://schemas.microsoft.com/office/drawing/2014/main" id="{91A60B67-C2DD-4D12-B8A1-191899EE6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7" y="4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6" name="Line 440">
                  <a:extLst>
                    <a:ext uri="{FF2B5EF4-FFF2-40B4-BE49-F238E27FC236}">
                      <a16:creationId xmlns:a16="http://schemas.microsoft.com/office/drawing/2014/main" id="{B4103D54-600A-4693-B05A-9C215BA81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0" y="408"/>
                  <a:ext cx="41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7" name="Line 441">
                  <a:extLst>
                    <a:ext uri="{FF2B5EF4-FFF2-40B4-BE49-F238E27FC236}">
                      <a16:creationId xmlns:a16="http://schemas.microsoft.com/office/drawing/2014/main" id="{9B0A8F80-578D-4161-92AB-82ADF47FE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0" y="432"/>
                  <a:ext cx="39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8" name="Line 442">
                  <a:extLst>
                    <a:ext uri="{FF2B5EF4-FFF2-40B4-BE49-F238E27FC236}">
                      <a16:creationId xmlns:a16="http://schemas.microsoft.com/office/drawing/2014/main" id="{53B05184-F739-44F3-898D-FEDACD63B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9" name="Line 443">
                  <a:extLst>
                    <a:ext uri="{FF2B5EF4-FFF2-40B4-BE49-F238E27FC236}">
                      <a16:creationId xmlns:a16="http://schemas.microsoft.com/office/drawing/2014/main" id="{6B7D5788-76BB-4A51-9D35-33FFB56FD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430"/>
                  <a:ext cx="28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0" name="Line 444">
                  <a:extLst>
                    <a:ext uri="{FF2B5EF4-FFF2-40B4-BE49-F238E27FC236}">
                      <a16:creationId xmlns:a16="http://schemas.microsoft.com/office/drawing/2014/main" id="{FED602D2-E582-4ED6-B3A4-219CEADC0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39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1" name="Line 445">
                  <a:extLst>
                    <a:ext uri="{FF2B5EF4-FFF2-40B4-BE49-F238E27FC236}">
                      <a16:creationId xmlns:a16="http://schemas.microsoft.com/office/drawing/2014/main" id="{7718A291-FF89-4DE5-BEBD-44E55810C2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2" y="420"/>
                  <a:ext cx="53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2" name="Line 446">
                  <a:extLst>
                    <a:ext uri="{FF2B5EF4-FFF2-40B4-BE49-F238E27FC236}">
                      <a16:creationId xmlns:a16="http://schemas.microsoft.com/office/drawing/2014/main" id="{C6F66698-FD63-468C-B2BC-3BD89702E2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4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3" name="Line 447">
                  <a:extLst>
                    <a:ext uri="{FF2B5EF4-FFF2-40B4-BE49-F238E27FC236}">
                      <a16:creationId xmlns:a16="http://schemas.microsoft.com/office/drawing/2014/main" id="{FF78D971-B984-41E4-A0D5-7E640353D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427"/>
                  <a:ext cx="36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4" name="Line 448">
                  <a:extLst>
                    <a:ext uri="{FF2B5EF4-FFF2-40B4-BE49-F238E27FC236}">
                      <a16:creationId xmlns:a16="http://schemas.microsoft.com/office/drawing/2014/main" id="{05D927CD-59FC-424B-9543-B5FDFC69DB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5" name="Line 449">
                  <a:extLst>
                    <a:ext uri="{FF2B5EF4-FFF2-40B4-BE49-F238E27FC236}">
                      <a16:creationId xmlns:a16="http://schemas.microsoft.com/office/drawing/2014/main" id="{15A4B37C-CF94-4AF4-A82E-44762E078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437"/>
                  <a:ext cx="9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6" name="Line 450">
                  <a:extLst>
                    <a:ext uri="{FF2B5EF4-FFF2-40B4-BE49-F238E27FC236}">
                      <a16:creationId xmlns:a16="http://schemas.microsoft.com/office/drawing/2014/main" id="{17A69F25-05F5-4C4A-AFD1-A0C09C0C16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39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7" name="Line 451">
                  <a:extLst>
                    <a:ext uri="{FF2B5EF4-FFF2-40B4-BE49-F238E27FC236}">
                      <a16:creationId xmlns:a16="http://schemas.microsoft.com/office/drawing/2014/main" id="{9E264355-F90D-4994-9F9D-9E479D8443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8" name="Line 452">
                  <a:extLst>
                    <a:ext uri="{FF2B5EF4-FFF2-40B4-BE49-F238E27FC236}">
                      <a16:creationId xmlns:a16="http://schemas.microsoft.com/office/drawing/2014/main" id="{6C94A75C-C44B-4970-A271-72AC1E3F4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9" name="Line 453">
                  <a:extLst>
                    <a:ext uri="{FF2B5EF4-FFF2-40B4-BE49-F238E27FC236}">
                      <a16:creationId xmlns:a16="http://schemas.microsoft.com/office/drawing/2014/main" id="{7D1FAC56-3637-42EF-A9CC-C1AFA9309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4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0" name="Line 454">
                  <a:extLst>
                    <a:ext uri="{FF2B5EF4-FFF2-40B4-BE49-F238E27FC236}">
                      <a16:creationId xmlns:a16="http://schemas.microsoft.com/office/drawing/2014/main" id="{42C62B1E-3364-4A1D-BE25-8EDE45ECC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7" y="430"/>
                  <a:ext cx="28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1" name="Line 455">
                  <a:extLst>
                    <a:ext uri="{FF2B5EF4-FFF2-40B4-BE49-F238E27FC236}">
                      <a16:creationId xmlns:a16="http://schemas.microsoft.com/office/drawing/2014/main" id="{401AE492-4CD7-40AA-85F6-E2080174A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40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2" name="Line 456">
                  <a:extLst>
                    <a:ext uri="{FF2B5EF4-FFF2-40B4-BE49-F238E27FC236}">
                      <a16:creationId xmlns:a16="http://schemas.microsoft.com/office/drawing/2014/main" id="{8BEFF357-8835-476D-AEF5-866B2E344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4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3" name="Line 457">
                  <a:extLst>
                    <a:ext uri="{FF2B5EF4-FFF2-40B4-BE49-F238E27FC236}">
                      <a16:creationId xmlns:a16="http://schemas.microsoft.com/office/drawing/2014/main" id="{D3020980-AC95-43B4-9D81-DF790FF16E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4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4" name="Line 458">
                  <a:extLst>
                    <a:ext uri="{FF2B5EF4-FFF2-40B4-BE49-F238E27FC236}">
                      <a16:creationId xmlns:a16="http://schemas.microsoft.com/office/drawing/2014/main" id="{F70E5EBF-61B8-4B7D-B967-5D498C8DB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5" name="Line 459">
                  <a:extLst>
                    <a:ext uri="{FF2B5EF4-FFF2-40B4-BE49-F238E27FC236}">
                      <a16:creationId xmlns:a16="http://schemas.microsoft.com/office/drawing/2014/main" id="{F96E52F1-4B73-4C3F-B03C-B5ECDE4E1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37"/>
                  <a:ext cx="14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6" name="Line 460">
                  <a:extLst>
                    <a:ext uri="{FF2B5EF4-FFF2-40B4-BE49-F238E27FC236}">
                      <a16:creationId xmlns:a16="http://schemas.microsoft.com/office/drawing/2014/main" id="{1C2BFD85-8F98-4764-929F-A7E951C638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7" name="Line 461">
                  <a:extLst>
                    <a:ext uri="{FF2B5EF4-FFF2-40B4-BE49-F238E27FC236}">
                      <a16:creationId xmlns:a16="http://schemas.microsoft.com/office/drawing/2014/main" id="{42C83A44-768D-4F33-8D56-CB7577C66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436"/>
                  <a:ext cx="19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8" name="Line 462">
                  <a:extLst>
                    <a:ext uri="{FF2B5EF4-FFF2-40B4-BE49-F238E27FC236}">
                      <a16:creationId xmlns:a16="http://schemas.microsoft.com/office/drawing/2014/main" id="{ED2E5585-DA16-4611-806B-E214102EEB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8" y="40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9" name="Line 463">
                  <a:extLst>
                    <a:ext uri="{FF2B5EF4-FFF2-40B4-BE49-F238E27FC236}">
                      <a16:creationId xmlns:a16="http://schemas.microsoft.com/office/drawing/2014/main" id="{3912408D-DBA5-44BB-8B41-774C7160FB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6" y="402"/>
                  <a:ext cx="1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0" name="Line 464">
                  <a:extLst>
                    <a:ext uri="{FF2B5EF4-FFF2-40B4-BE49-F238E27FC236}">
                      <a16:creationId xmlns:a16="http://schemas.microsoft.com/office/drawing/2014/main" id="{EC785DA7-9C29-4CA3-BFF1-9C3469C42C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8" y="42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1" name="Line 465">
                  <a:extLst>
                    <a:ext uri="{FF2B5EF4-FFF2-40B4-BE49-F238E27FC236}">
                      <a16:creationId xmlns:a16="http://schemas.microsoft.com/office/drawing/2014/main" id="{4DEC0585-BF72-4527-A10C-65ADCF9CF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2" name="Line 466">
                  <a:extLst>
                    <a:ext uri="{FF2B5EF4-FFF2-40B4-BE49-F238E27FC236}">
                      <a16:creationId xmlns:a16="http://schemas.microsoft.com/office/drawing/2014/main" id="{92A768F7-F9CB-4248-9565-577047A7A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1" y="411"/>
                  <a:ext cx="104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3" name="Line 467">
                  <a:extLst>
                    <a:ext uri="{FF2B5EF4-FFF2-40B4-BE49-F238E27FC236}">
                      <a16:creationId xmlns:a16="http://schemas.microsoft.com/office/drawing/2014/main" id="{9A1AB310-C69A-4471-B531-64D20F77E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79" y="371"/>
                  <a:ext cx="194" cy="6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4" name="Line 468">
                  <a:extLst>
                    <a:ext uri="{FF2B5EF4-FFF2-40B4-BE49-F238E27FC236}">
                      <a16:creationId xmlns:a16="http://schemas.microsoft.com/office/drawing/2014/main" id="{8E94B86E-DEE6-4A8E-B07F-93274E739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428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5" name="Line 469">
                  <a:extLst>
                    <a:ext uri="{FF2B5EF4-FFF2-40B4-BE49-F238E27FC236}">
                      <a16:creationId xmlns:a16="http://schemas.microsoft.com/office/drawing/2014/main" id="{0F4F70A8-36B7-4439-9946-9B286B7DE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1" y="425"/>
                  <a:ext cx="3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6" name="Line 470">
                  <a:extLst>
                    <a:ext uri="{FF2B5EF4-FFF2-40B4-BE49-F238E27FC236}">
                      <a16:creationId xmlns:a16="http://schemas.microsoft.com/office/drawing/2014/main" id="{760D104C-F524-4170-83E2-BE83A9C4E7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7" y="415"/>
                  <a:ext cx="64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7" name="Line 471">
                  <a:extLst>
                    <a:ext uri="{FF2B5EF4-FFF2-40B4-BE49-F238E27FC236}">
                      <a16:creationId xmlns:a16="http://schemas.microsoft.com/office/drawing/2014/main" id="{178F0A29-7939-4113-8A7A-C27BEBB55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4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8" name="Line 472">
                  <a:extLst>
                    <a:ext uri="{FF2B5EF4-FFF2-40B4-BE49-F238E27FC236}">
                      <a16:creationId xmlns:a16="http://schemas.microsoft.com/office/drawing/2014/main" id="{A241A52C-BE08-412B-8F6D-34064B88F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1" y="398"/>
                  <a:ext cx="146" cy="4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9" name="Line 473">
                  <a:extLst>
                    <a:ext uri="{FF2B5EF4-FFF2-40B4-BE49-F238E27FC236}">
                      <a16:creationId xmlns:a16="http://schemas.microsoft.com/office/drawing/2014/main" id="{FCB48240-D5F3-4497-9867-AB2384EB1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8" y="427"/>
                  <a:ext cx="49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0" name="Line 474">
                  <a:extLst>
                    <a:ext uri="{FF2B5EF4-FFF2-40B4-BE49-F238E27FC236}">
                      <a16:creationId xmlns:a16="http://schemas.microsoft.com/office/drawing/2014/main" id="{FCD44A22-8F68-4190-AB0B-B3B2E4158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4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1" name="Line 475">
                  <a:extLst>
                    <a:ext uri="{FF2B5EF4-FFF2-40B4-BE49-F238E27FC236}">
                      <a16:creationId xmlns:a16="http://schemas.microsoft.com/office/drawing/2014/main" id="{64BE7B45-D192-4E4A-A9DF-3F3D757E47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437"/>
                  <a:ext cx="1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2" name="Line 476">
                  <a:extLst>
                    <a:ext uri="{FF2B5EF4-FFF2-40B4-BE49-F238E27FC236}">
                      <a16:creationId xmlns:a16="http://schemas.microsoft.com/office/drawing/2014/main" id="{1AC8B259-DC52-4F5F-9734-31E3E320DF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38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3" name="Line 477">
                  <a:extLst>
                    <a:ext uri="{FF2B5EF4-FFF2-40B4-BE49-F238E27FC236}">
                      <a16:creationId xmlns:a16="http://schemas.microsoft.com/office/drawing/2014/main" id="{59408278-BAA1-4727-BDEE-14457C52C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41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4" name="Line 478">
                  <a:extLst>
                    <a:ext uri="{FF2B5EF4-FFF2-40B4-BE49-F238E27FC236}">
                      <a16:creationId xmlns:a16="http://schemas.microsoft.com/office/drawing/2014/main" id="{6B400599-A3C2-46D1-A08B-1A9BD596E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6" y="428"/>
                  <a:ext cx="52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5" name="Line 479">
                  <a:extLst>
                    <a:ext uri="{FF2B5EF4-FFF2-40B4-BE49-F238E27FC236}">
                      <a16:creationId xmlns:a16="http://schemas.microsoft.com/office/drawing/2014/main" id="{2C05E9C1-BB95-4BAD-87DA-40007B3F1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5" y="433"/>
                  <a:ext cx="35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6" name="Line 480">
                  <a:extLst>
                    <a:ext uri="{FF2B5EF4-FFF2-40B4-BE49-F238E27FC236}">
                      <a16:creationId xmlns:a16="http://schemas.microsoft.com/office/drawing/2014/main" id="{CE79527E-D329-4C75-834E-42E58B0D5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7" name="Line 481">
                  <a:extLst>
                    <a:ext uri="{FF2B5EF4-FFF2-40B4-BE49-F238E27FC236}">
                      <a16:creationId xmlns:a16="http://schemas.microsoft.com/office/drawing/2014/main" id="{D3BDAF40-ED67-4C50-9C10-D54C419AD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45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8" name="Line 482">
                  <a:extLst>
                    <a:ext uri="{FF2B5EF4-FFF2-40B4-BE49-F238E27FC236}">
                      <a16:creationId xmlns:a16="http://schemas.microsoft.com/office/drawing/2014/main" id="{1A45B211-CE3A-42EC-921F-5769F4987A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5" y="429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9" name="Line 483">
                  <a:extLst>
                    <a:ext uri="{FF2B5EF4-FFF2-40B4-BE49-F238E27FC236}">
                      <a16:creationId xmlns:a16="http://schemas.microsoft.com/office/drawing/2014/main" id="{3352DC5F-EC21-46BD-AC2C-7238E46B75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0" y="428"/>
                  <a:ext cx="7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0" name="Line 484">
                  <a:extLst>
                    <a:ext uri="{FF2B5EF4-FFF2-40B4-BE49-F238E27FC236}">
                      <a16:creationId xmlns:a16="http://schemas.microsoft.com/office/drawing/2014/main" id="{E20F2E21-1C91-46E4-873C-20C942CB6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9" y="425"/>
                  <a:ext cx="18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1" name="Line 485">
                  <a:extLst>
                    <a:ext uri="{FF2B5EF4-FFF2-40B4-BE49-F238E27FC236}">
                      <a16:creationId xmlns:a16="http://schemas.microsoft.com/office/drawing/2014/main" id="{95E5C8B4-B576-4107-BFA2-5165427A1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0" y="428"/>
                  <a:ext cx="17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2" name="Line 486">
                  <a:extLst>
                    <a:ext uri="{FF2B5EF4-FFF2-40B4-BE49-F238E27FC236}">
                      <a16:creationId xmlns:a16="http://schemas.microsoft.com/office/drawing/2014/main" id="{D40048C1-37DA-4F17-A0B6-685621A65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3" y="393"/>
                  <a:ext cx="19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3" name="Line 487">
                  <a:extLst>
                    <a:ext uri="{FF2B5EF4-FFF2-40B4-BE49-F238E27FC236}">
                      <a16:creationId xmlns:a16="http://schemas.microsoft.com/office/drawing/2014/main" id="{5BC050A2-65ED-4CA2-8216-1CFC6E19A4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4" y="43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4" name="Line 488">
                  <a:extLst>
                    <a:ext uri="{FF2B5EF4-FFF2-40B4-BE49-F238E27FC236}">
                      <a16:creationId xmlns:a16="http://schemas.microsoft.com/office/drawing/2014/main" id="{24CEAA0F-DEEF-4D49-A337-1FB574DCA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7" y="430"/>
                  <a:ext cx="1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5" name="Line 489">
                  <a:extLst>
                    <a:ext uri="{FF2B5EF4-FFF2-40B4-BE49-F238E27FC236}">
                      <a16:creationId xmlns:a16="http://schemas.microsoft.com/office/drawing/2014/main" id="{A142893A-F10D-4564-A76E-E715AD335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6" y="408"/>
                  <a:ext cx="2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6" name="Line 490">
                  <a:extLst>
                    <a:ext uri="{FF2B5EF4-FFF2-40B4-BE49-F238E27FC236}">
                      <a16:creationId xmlns:a16="http://schemas.microsoft.com/office/drawing/2014/main" id="{AB3DFDED-DDC1-498F-89FB-625B7EE6AE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5" y="412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7" name="Line 491">
                  <a:extLst>
                    <a:ext uri="{FF2B5EF4-FFF2-40B4-BE49-F238E27FC236}">
                      <a16:creationId xmlns:a16="http://schemas.microsoft.com/office/drawing/2014/main" id="{A3B1F5FB-2CC1-4E84-A781-9255634F1A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8" y="404"/>
                  <a:ext cx="104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8" name="Line 492">
                  <a:extLst>
                    <a:ext uri="{FF2B5EF4-FFF2-40B4-BE49-F238E27FC236}">
                      <a16:creationId xmlns:a16="http://schemas.microsoft.com/office/drawing/2014/main" id="{8B5B19E3-8678-444E-8B29-0D5717309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7" y="41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9" name="Line 493">
                  <a:extLst>
                    <a:ext uri="{FF2B5EF4-FFF2-40B4-BE49-F238E27FC236}">
                      <a16:creationId xmlns:a16="http://schemas.microsoft.com/office/drawing/2014/main" id="{258A68FD-2231-49A4-8295-38F76C1F1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5" y="40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0" name="Line 494">
                  <a:extLst>
                    <a:ext uri="{FF2B5EF4-FFF2-40B4-BE49-F238E27FC236}">
                      <a16:creationId xmlns:a16="http://schemas.microsoft.com/office/drawing/2014/main" id="{687733F5-D5BF-4EA4-9402-A811E23BEF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1" y="41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1" name="Line 495">
                  <a:extLst>
                    <a:ext uri="{FF2B5EF4-FFF2-40B4-BE49-F238E27FC236}">
                      <a16:creationId xmlns:a16="http://schemas.microsoft.com/office/drawing/2014/main" id="{6BA8B02D-8D2F-46B0-B7BB-EC1B560359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7" y="405"/>
                  <a:ext cx="2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2" name="Line 496">
                  <a:extLst>
                    <a:ext uri="{FF2B5EF4-FFF2-40B4-BE49-F238E27FC236}">
                      <a16:creationId xmlns:a16="http://schemas.microsoft.com/office/drawing/2014/main" id="{BB38F744-D163-4EE4-8CF8-F1C1D947D7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45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3" name="Line 497">
                  <a:extLst>
                    <a:ext uri="{FF2B5EF4-FFF2-40B4-BE49-F238E27FC236}">
                      <a16:creationId xmlns:a16="http://schemas.microsoft.com/office/drawing/2014/main" id="{1B3536D7-C3B0-4C1B-A36F-559F5BD1F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4" name="Line 498">
                  <a:extLst>
                    <a:ext uri="{FF2B5EF4-FFF2-40B4-BE49-F238E27FC236}">
                      <a16:creationId xmlns:a16="http://schemas.microsoft.com/office/drawing/2014/main" id="{FBF5602D-C42F-4898-8E80-24F2F3D59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3" y="429"/>
                  <a:ext cx="79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5" name="Line 499">
                  <a:extLst>
                    <a:ext uri="{FF2B5EF4-FFF2-40B4-BE49-F238E27FC236}">
                      <a16:creationId xmlns:a16="http://schemas.microsoft.com/office/drawing/2014/main" id="{9DEA3B01-AFD3-46E8-B0F0-3480C73CDE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6" name="Line 500">
                  <a:extLst>
                    <a:ext uri="{FF2B5EF4-FFF2-40B4-BE49-F238E27FC236}">
                      <a16:creationId xmlns:a16="http://schemas.microsoft.com/office/drawing/2014/main" id="{645C55AA-BE0E-4461-9E3E-361AE462C1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4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7" name="Line 501">
                  <a:extLst>
                    <a:ext uri="{FF2B5EF4-FFF2-40B4-BE49-F238E27FC236}">
                      <a16:creationId xmlns:a16="http://schemas.microsoft.com/office/drawing/2014/main" id="{EB109632-2B9E-4463-AA5A-5B20B38A1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8" name="Line 502">
                  <a:extLst>
                    <a:ext uri="{FF2B5EF4-FFF2-40B4-BE49-F238E27FC236}">
                      <a16:creationId xmlns:a16="http://schemas.microsoft.com/office/drawing/2014/main" id="{1F2AE09A-7759-4118-B2D6-BCAFE64DF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444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9" name="Line 503">
                  <a:extLst>
                    <a:ext uri="{FF2B5EF4-FFF2-40B4-BE49-F238E27FC236}">
                      <a16:creationId xmlns:a16="http://schemas.microsoft.com/office/drawing/2014/main" id="{726CFBA5-E251-4759-A19F-749C07388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44"/>
                  <a:ext cx="8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0" name="Line 504">
                  <a:extLst>
                    <a:ext uri="{FF2B5EF4-FFF2-40B4-BE49-F238E27FC236}">
                      <a16:creationId xmlns:a16="http://schemas.microsoft.com/office/drawing/2014/main" id="{47A7F03A-B6D6-48F3-B780-22F7EC6D7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76" y="358"/>
                  <a:ext cx="30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1" name="Line 505">
                  <a:extLst>
                    <a:ext uri="{FF2B5EF4-FFF2-40B4-BE49-F238E27FC236}">
                      <a16:creationId xmlns:a16="http://schemas.microsoft.com/office/drawing/2014/main" id="{22E6BDCE-0CFD-4A40-81C1-128EE258B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84" y="359"/>
                  <a:ext cx="2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2" name="Line 506">
                  <a:extLst>
                    <a:ext uri="{FF2B5EF4-FFF2-40B4-BE49-F238E27FC236}">
                      <a16:creationId xmlns:a16="http://schemas.microsoft.com/office/drawing/2014/main" id="{DAEE8D56-77A0-495B-8A40-E4DC7B1B4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01" y="363"/>
                  <a:ext cx="9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3" name="Line 507">
                  <a:extLst>
                    <a:ext uri="{FF2B5EF4-FFF2-40B4-BE49-F238E27FC236}">
                      <a16:creationId xmlns:a16="http://schemas.microsoft.com/office/drawing/2014/main" id="{20C7E99F-6624-4856-AAF9-58B7051AC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71" y="357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4" name="Line 508">
                  <a:extLst>
                    <a:ext uri="{FF2B5EF4-FFF2-40B4-BE49-F238E27FC236}">
                      <a16:creationId xmlns:a16="http://schemas.microsoft.com/office/drawing/2014/main" id="{920C974F-D6D1-49B3-81D2-084DE41EA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6" y="356"/>
                  <a:ext cx="9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5" name="Line 509">
                  <a:extLst>
                    <a:ext uri="{FF2B5EF4-FFF2-40B4-BE49-F238E27FC236}">
                      <a16:creationId xmlns:a16="http://schemas.microsoft.com/office/drawing/2014/main" id="{AAE3CDFA-CF48-4DD0-9002-3FF70675E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09" y="405"/>
                  <a:ext cx="156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6" name="Line 510">
                  <a:extLst>
                    <a:ext uri="{FF2B5EF4-FFF2-40B4-BE49-F238E27FC236}">
                      <a16:creationId xmlns:a16="http://schemas.microsoft.com/office/drawing/2014/main" id="{9ED4A1FC-5210-4542-B69B-80A75E611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439"/>
                  <a:ext cx="31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7" name="Line 511">
                  <a:extLst>
                    <a:ext uri="{FF2B5EF4-FFF2-40B4-BE49-F238E27FC236}">
                      <a16:creationId xmlns:a16="http://schemas.microsoft.com/office/drawing/2014/main" id="{52B57F28-D422-4E40-95C1-6B5962DDA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8" name="Line 512">
                  <a:extLst>
                    <a:ext uri="{FF2B5EF4-FFF2-40B4-BE49-F238E27FC236}">
                      <a16:creationId xmlns:a16="http://schemas.microsoft.com/office/drawing/2014/main" id="{0C65C712-3D42-4134-B481-D05DFEF1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9" name="Line 513">
                  <a:extLst>
                    <a:ext uri="{FF2B5EF4-FFF2-40B4-BE49-F238E27FC236}">
                      <a16:creationId xmlns:a16="http://schemas.microsoft.com/office/drawing/2014/main" id="{CA2EA415-6DD7-479B-9BA9-F902658B52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1" y="434"/>
                  <a:ext cx="65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0" name="Line 514">
                  <a:extLst>
                    <a:ext uri="{FF2B5EF4-FFF2-40B4-BE49-F238E27FC236}">
                      <a16:creationId xmlns:a16="http://schemas.microsoft.com/office/drawing/2014/main" id="{EE1991CD-3E3B-495D-A2ED-BD9BF9573D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1" name="Line 515">
                  <a:extLst>
                    <a:ext uri="{FF2B5EF4-FFF2-40B4-BE49-F238E27FC236}">
                      <a16:creationId xmlns:a16="http://schemas.microsoft.com/office/drawing/2014/main" id="{EA5B1570-EDAA-4D0A-A1C8-CD3CE601D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5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2" name="Line 516">
                  <a:extLst>
                    <a:ext uri="{FF2B5EF4-FFF2-40B4-BE49-F238E27FC236}">
                      <a16:creationId xmlns:a16="http://schemas.microsoft.com/office/drawing/2014/main" id="{87EB4436-1CD8-4F45-8757-8588C909E9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0" y="444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3" name="Line 517">
                  <a:extLst>
                    <a:ext uri="{FF2B5EF4-FFF2-40B4-BE49-F238E27FC236}">
                      <a16:creationId xmlns:a16="http://schemas.microsoft.com/office/drawing/2014/main" id="{3F78EDB6-2DC6-4BAD-9AA6-BA3C7362C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44"/>
                  <a:ext cx="2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4" name="Line 518">
                  <a:extLst>
                    <a:ext uri="{FF2B5EF4-FFF2-40B4-BE49-F238E27FC236}">
                      <a16:creationId xmlns:a16="http://schemas.microsoft.com/office/drawing/2014/main" id="{D4A7CD41-3A7D-4B16-9471-E08B0B145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4" y="428"/>
                  <a:ext cx="30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5" name="Line 519">
                  <a:extLst>
                    <a:ext uri="{FF2B5EF4-FFF2-40B4-BE49-F238E27FC236}">
                      <a16:creationId xmlns:a16="http://schemas.microsoft.com/office/drawing/2014/main" id="{6262157D-6EC8-4405-A69D-5D5E53C86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8" y="425"/>
                  <a:ext cx="46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6" name="Line 520">
                  <a:extLst>
                    <a:ext uri="{FF2B5EF4-FFF2-40B4-BE49-F238E27FC236}">
                      <a16:creationId xmlns:a16="http://schemas.microsoft.com/office/drawing/2014/main" id="{48818652-ABBD-44C4-AECC-AAC77C2CA5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8" y="429"/>
                  <a:ext cx="3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7" name="Line 521">
                  <a:extLst>
                    <a:ext uri="{FF2B5EF4-FFF2-40B4-BE49-F238E27FC236}">
                      <a16:creationId xmlns:a16="http://schemas.microsoft.com/office/drawing/2014/main" id="{E5F1CC22-2DB0-43C7-BF84-685409D99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7" y="434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8" name="Line 522">
                  <a:extLst>
                    <a:ext uri="{FF2B5EF4-FFF2-40B4-BE49-F238E27FC236}">
                      <a16:creationId xmlns:a16="http://schemas.microsoft.com/office/drawing/2014/main" id="{BD9BB451-C6BD-47D2-92C9-D7EC2BBD32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0" y="441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9" name="Line 523">
                  <a:extLst>
                    <a:ext uri="{FF2B5EF4-FFF2-40B4-BE49-F238E27FC236}">
                      <a16:creationId xmlns:a16="http://schemas.microsoft.com/office/drawing/2014/main" id="{92C582ED-2EAA-4761-9911-E20BF58E5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441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0" name="Line 524">
                  <a:extLst>
                    <a:ext uri="{FF2B5EF4-FFF2-40B4-BE49-F238E27FC236}">
                      <a16:creationId xmlns:a16="http://schemas.microsoft.com/office/drawing/2014/main" id="{04005FA8-A6E4-46F1-9259-6468351BA4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1" name="Line 525">
                  <a:extLst>
                    <a:ext uri="{FF2B5EF4-FFF2-40B4-BE49-F238E27FC236}">
                      <a16:creationId xmlns:a16="http://schemas.microsoft.com/office/drawing/2014/main" id="{5A211636-91F8-4124-8EFD-EE8264148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2" name="Line 526">
                  <a:extLst>
                    <a:ext uri="{FF2B5EF4-FFF2-40B4-BE49-F238E27FC236}">
                      <a16:creationId xmlns:a16="http://schemas.microsoft.com/office/drawing/2014/main" id="{92499AB3-0124-4525-9D42-C0EB447B3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2" y="431"/>
                  <a:ext cx="88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3" name="Line 527">
                  <a:extLst>
                    <a:ext uri="{FF2B5EF4-FFF2-40B4-BE49-F238E27FC236}">
                      <a16:creationId xmlns:a16="http://schemas.microsoft.com/office/drawing/2014/main" id="{0F03C563-878E-4F63-89E2-8523D1C6D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4" name="Line 528">
                  <a:extLst>
                    <a:ext uri="{FF2B5EF4-FFF2-40B4-BE49-F238E27FC236}">
                      <a16:creationId xmlns:a16="http://schemas.microsoft.com/office/drawing/2014/main" id="{85650FFE-6865-421D-9BFE-C36AE296B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5" name="Line 529">
                  <a:extLst>
                    <a:ext uri="{FF2B5EF4-FFF2-40B4-BE49-F238E27FC236}">
                      <a16:creationId xmlns:a16="http://schemas.microsoft.com/office/drawing/2014/main" id="{CD6F3A5F-37BA-4D37-AC41-E850788A6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6" name="Line 530">
                  <a:extLst>
                    <a:ext uri="{FF2B5EF4-FFF2-40B4-BE49-F238E27FC236}">
                      <a16:creationId xmlns:a16="http://schemas.microsoft.com/office/drawing/2014/main" id="{94E845DA-E977-477B-B47D-0393C564F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7" y="436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7" name="Line 531">
                  <a:extLst>
                    <a:ext uri="{FF2B5EF4-FFF2-40B4-BE49-F238E27FC236}">
                      <a16:creationId xmlns:a16="http://schemas.microsoft.com/office/drawing/2014/main" id="{5669E99F-1384-42FB-9638-3FFF50971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2" y="43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8" name="Line 532">
                  <a:extLst>
                    <a:ext uri="{FF2B5EF4-FFF2-40B4-BE49-F238E27FC236}">
                      <a16:creationId xmlns:a16="http://schemas.microsoft.com/office/drawing/2014/main" id="{6B5141AC-79F9-46ED-BADC-85A7E8B5B5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2" y="432"/>
                  <a:ext cx="4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9" name="Line 533">
                  <a:extLst>
                    <a:ext uri="{FF2B5EF4-FFF2-40B4-BE49-F238E27FC236}">
                      <a16:creationId xmlns:a16="http://schemas.microsoft.com/office/drawing/2014/main" id="{D40F04A4-0AD9-40DD-9CA4-E31E521BD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436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0" name="Line 534">
                  <a:extLst>
                    <a:ext uri="{FF2B5EF4-FFF2-40B4-BE49-F238E27FC236}">
                      <a16:creationId xmlns:a16="http://schemas.microsoft.com/office/drawing/2014/main" id="{66D89641-F321-4CA1-AD52-FB653B3A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1" y="43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1" name="Line 535">
                  <a:extLst>
                    <a:ext uri="{FF2B5EF4-FFF2-40B4-BE49-F238E27FC236}">
                      <a16:creationId xmlns:a16="http://schemas.microsoft.com/office/drawing/2014/main" id="{DB9095B7-FE22-4D16-B1B4-2FFF51AF0A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1" y="43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2" name="Line 536">
                  <a:extLst>
                    <a:ext uri="{FF2B5EF4-FFF2-40B4-BE49-F238E27FC236}">
                      <a16:creationId xmlns:a16="http://schemas.microsoft.com/office/drawing/2014/main" id="{B257E886-32F7-4C08-945B-E7C0FDA0EA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84" y="420"/>
                  <a:ext cx="173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3" name="Line 537">
                  <a:extLst>
                    <a:ext uri="{FF2B5EF4-FFF2-40B4-BE49-F238E27FC236}">
                      <a16:creationId xmlns:a16="http://schemas.microsoft.com/office/drawing/2014/main" id="{C9D4A19C-D7E8-4056-BD66-CDF44558BB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4" name="Line 538">
                  <a:extLst>
                    <a:ext uri="{FF2B5EF4-FFF2-40B4-BE49-F238E27FC236}">
                      <a16:creationId xmlns:a16="http://schemas.microsoft.com/office/drawing/2014/main" id="{8601EE67-45F3-4426-84EA-940026CFE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445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5" name="Line 539">
                  <a:extLst>
                    <a:ext uri="{FF2B5EF4-FFF2-40B4-BE49-F238E27FC236}">
                      <a16:creationId xmlns:a16="http://schemas.microsoft.com/office/drawing/2014/main" id="{DF84B074-DDC5-403E-BFD6-532895057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6" name="Line 540">
                  <a:extLst>
                    <a:ext uri="{FF2B5EF4-FFF2-40B4-BE49-F238E27FC236}">
                      <a16:creationId xmlns:a16="http://schemas.microsoft.com/office/drawing/2014/main" id="{F25072FB-DAD8-40F6-A320-08E49B306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1" y="44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7" name="Line 541">
                  <a:extLst>
                    <a:ext uri="{FF2B5EF4-FFF2-40B4-BE49-F238E27FC236}">
                      <a16:creationId xmlns:a16="http://schemas.microsoft.com/office/drawing/2014/main" id="{BF083922-2AE3-45FE-94E1-53C04A29E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0" y="44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8" name="Line 542">
                  <a:extLst>
                    <a:ext uri="{FF2B5EF4-FFF2-40B4-BE49-F238E27FC236}">
                      <a16:creationId xmlns:a16="http://schemas.microsoft.com/office/drawing/2014/main" id="{0B5EF4DF-4C24-4C5F-80A9-343C702A78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9" name="Line 543">
                  <a:extLst>
                    <a:ext uri="{FF2B5EF4-FFF2-40B4-BE49-F238E27FC236}">
                      <a16:creationId xmlns:a16="http://schemas.microsoft.com/office/drawing/2014/main" id="{32DF932C-A0BE-4EAC-A08A-C6DCDDBA37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47"/>
                  <a:ext cx="2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0" name="Line 544">
                  <a:extLst>
                    <a:ext uri="{FF2B5EF4-FFF2-40B4-BE49-F238E27FC236}">
                      <a16:creationId xmlns:a16="http://schemas.microsoft.com/office/drawing/2014/main" id="{91ED0D8F-A6B9-4A95-BFBB-50F196943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" y="429"/>
                  <a:ext cx="212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1" name="Line 545">
                  <a:extLst>
                    <a:ext uri="{FF2B5EF4-FFF2-40B4-BE49-F238E27FC236}">
                      <a16:creationId xmlns:a16="http://schemas.microsoft.com/office/drawing/2014/main" id="{DF696A72-F4DB-4B6F-A5D7-EF8FFBD14D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50"/>
                  <a:ext cx="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2" name="Line 546">
                  <a:extLst>
                    <a:ext uri="{FF2B5EF4-FFF2-40B4-BE49-F238E27FC236}">
                      <a16:creationId xmlns:a16="http://schemas.microsoft.com/office/drawing/2014/main" id="{AF5D246C-A848-497F-895D-BE883B02B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450"/>
                  <a:ext cx="1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3" name="Line 547">
                  <a:extLst>
                    <a:ext uri="{FF2B5EF4-FFF2-40B4-BE49-F238E27FC236}">
                      <a16:creationId xmlns:a16="http://schemas.microsoft.com/office/drawing/2014/main" id="{2451EF69-7189-4C95-93B6-C60D7E1E24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4" name="Line 548">
                  <a:extLst>
                    <a:ext uri="{FF2B5EF4-FFF2-40B4-BE49-F238E27FC236}">
                      <a16:creationId xmlns:a16="http://schemas.microsoft.com/office/drawing/2014/main" id="{ED1B8FE6-7435-4E73-8DC2-731C56184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5" name="Line 549">
                  <a:extLst>
                    <a:ext uri="{FF2B5EF4-FFF2-40B4-BE49-F238E27FC236}">
                      <a16:creationId xmlns:a16="http://schemas.microsoft.com/office/drawing/2014/main" id="{04DE1400-905E-4FCF-887F-8A497ABED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5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6" name="Line 550">
                  <a:extLst>
                    <a:ext uri="{FF2B5EF4-FFF2-40B4-BE49-F238E27FC236}">
                      <a16:creationId xmlns:a16="http://schemas.microsoft.com/office/drawing/2014/main" id="{C3D9669F-5AFB-4DF9-A5FF-532E6BDD46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7" name="Line 551">
                  <a:extLst>
                    <a:ext uri="{FF2B5EF4-FFF2-40B4-BE49-F238E27FC236}">
                      <a16:creationId xmlns:a16="http://schemas.microsoft.com/office/drawing/2014/main" id="{F747935A-C4B7-413D-8452-9E9E4D5B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8" name="Line 552">
                  <a:extLst>
                    <a:ext uri="{FF2B5EF4-FFF2-40B4-BE49-F238E27FC236}">
                      <a16:creationId xmlns:a16="http://schemas.microsoft.com/office/drawing/2014/main" id="{FBB3D7AB-D9B0-40DE-A008-80B2906F2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9" name="Line 553">
                  <a:extLst>
                    <a:ext uri="{FF2B5EF4-FFF2-40B4-BE49-F238E27FC236}">
                      <a16:creationId xmlns:a16="http://schemas.microsoft.com/office/drawing/2014/main" id="{60FD0A7F-AECA-4D37-B2DE-8AAF56F64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450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0" name="Line 554">
                  <a:extLst>
                    <a:ext uri="{FF2B5EF4-FFF2-40B4-BE49-F238E27FC236}">
                      <a16:creationId xmlns:a16="http://schemas.microsoft.com/office/drawing/2014/main" id="{336A6216-0E30-4C42-8696-1D48B9353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5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1" name="Line 555">
                  <a:extLst>
                    <a:ext uri="{FF2B5EF4-FFF2-40B4-BE49-F238E27FC236}">
                      <a16:creationId xmlns:a16="http://schemas.microsoft.com/office/drawing/2014/main" id="{B0A63B57-5175-454C-BD22-30A82D2FC9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5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2" name="Line 556">
                  <a:extLst>
                    <a:ext uri="{FF2B5EF4-FFF2-40B4-BE49-F238E27FC236}">
                      <a16:creationId xmlns:a16="http://schemas.microsoft.com/office/drawing/2014/main" id="{E659336D-0209-4052-A3E7-2D4BD7C70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50"/>
                  <a:ext cx="1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3" name="Line 557">
                  <a:extLst>
                    <a:ext uri="{FF2B5EF4-FFF2-40B4-BE49-F238E27FC236}">
                      <a16:creationId xmlns:a16="http://schemas.microsoft.com/office/drawing/2014/main" id="{3593B9AC-7635-464E-A668-297C15E1B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4" name="Line 558">
                  <a:extLst>
                    <a:ext uri="{FF2B5EF4-FFF2-40B4-BE49-F238E27FC236}">
                      <a16:creationId xmlns:a16="http://schemas.microsoft.com/office/drawing/2014/main" id="{7C9B777A-CF4A-4CDC-BD31-9040ED6F9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5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5" name="Line 559">
                  <a:extLst>
                    <a:ext uri="{FF2B5EF4-FFF2-40B4-BE49-F238E27FC236}">
                      <a16:creationId xmlns:a16="http://schemas.microsoft.com/office/drawing/2014/main" id="{E2B5DAEE-89B8-4421-AFF2-5BF783A5E4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6" name="Line 560">
                  <a:extLst>
                    <a:ext uri="{FF2B5EF4-FFF2-40B4-BE49-F238E27FC236}">
                      <a16:creationId xmlns:a16="http://schemas.microsoft.com/office/drawing/2014/main" id="{70135AD5-DEC3-4C44-8700-D94D27E97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5" y="448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7" name="Line 561">
                  <a:extLst>
                    <a:ext uri="{FF2B5EF4-FFF2-40B4-BE49-F238E27FC236}">
                      <a16:creationId xmlns:a16="http://schemas.microsoft.com/office/drawing/2014/main" id="{B7A41FE2-A3DC-445D-B562-EFB50E4BD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6" y="44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8" name="Line 562">
                  <a:extLst>
                    <a:ext uri="{FF2B5EF4-FFF2-40B4-BE49-F238E27FC236}">
                      <a16:creationId xmlns:a16="http://schemas.microsoft.com/office/drawing/2014/main" id="{8D523D08-9620-4844-B73B-CAF724422B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4" y="449"/>
                  <a:ext cx="57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9" name="Line 563">
                  <a:extLst>
                    <a:ext uri="{FF2B5EF4-FFF2-40B4-BE49-F238E27FC236}">
                      <a16:creationId xmlns:a16="http://schemas.microsoft.com/office/drawing/2014/main" id="{6707F5D0-75C1-4065-A3DE-06459B2C24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0" name="Line 564">
                  <a:extLst>
                    <a:ext uri="{FF2B5EF4-FFF2-40B4-BE49-F238E27FC236}">
                      <a16:creationId xmlns:a16="http://schemas.microsoft.com/office/drawing/2014/main" id="{FCC968FD-ADE6-4C79-89D5-E272FDF394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1" name="Line 565">
                  <a:extLst>
                    <a:ext uri="{FF2B5EF4-FFF2-40B4-BE49-F238E27FC236}">
                      <a16:creationId xmlns:a16="http://schemas.microsoft.com/office/drawing/2014/main" id="{61A43E69-530D-4449-A6B2-F6F46D9BC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2" name="Line 566">
                  <a:extLst>
                    <a:ext uri="{FF2B5EF4-FFF2-40B4-BE49-F238E27FC236}">
                      <a16:creationId xmlns:a16="http://schemas.microsoft.com/office/drawing/2014/main" id="{2A7CF309-F6EC-4544-A70D-467CBBA6A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5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3" name="Line 567">
                  <a:extLst>
                    <a:ext uri="{FF2B5EF4-FFF2-40B4-BE49-F238E27FC236}">
                      <a16:creationId xmlns:a16="http://schemas.microsoft.com/office/drawing/2014/main" id="{535DAB19-1EB7-4C75-9F60-87F219BD6C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50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4" name="Line 568">
                  <a:extLst>
                    <a:ext uri="{FF2B5EF4-FFF2-40B4-BE49-F238E27FC236}">
                      <a16:creationId xmlns:a16="http://schemas.microsoft.com/office/drawing/2014/main" id="{FB19C8D9-E3E7-43E4-BD9A-E68CFF949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27" y="442"/>
                  <a:ext cx="292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5" name="Line 569">
                  <a:extLst>
                    <a:ext uri="{FF2B5EF4-FFF2-40B4-BE49-F238E27FC236}">
                      <a16:creationId xmlns:a16="http://schemas.microsoft.com/office/drawing/2014/main" id="{E88CAC8F-44AD-4A82-BB36-0BFC2D3BB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51"/>
                  <a:ext cx="3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6" name="Line 570">
                  <a:extLst>
                    <a:ext uri="{FF2B5EF4-FFF2-40B4-BE49-F238E27FC236}">
                      <a16:creationId xmlns:a16="http://schemas.microsoft.com/office/drawing/2014/main" id="{48A6DD6C-AC29-45E6-B112-51CDDF05F2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51"/>
                  <a:ext cx="2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7" name="Line 571">
                  <a:extLst>
                    <a:ext uri="{FF2B5EF4-FFF2-40B4-BE49-F238E27FC236}">
                      <a16:creationId xmlns:a16="http://schemas.microsoft.com/office/drawing/2014/main" id="{58DDCFB2-633A-46F5-B90E-D8143B004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8" name="Line 572">
                  <a:extLst>
                    <a:ext uri="{FF2B5EF4-FFF2-40B4-BE49-F238E27FC236}">
                      <a16:creationId xmlns:a16="http://schemas.microsoft.com/office/drawing/2014/main" id="{E086908C-77E1-4D45-B065-0D413D3D4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9" name="Line 573">
                  <a:extLst>
                    <a:ext uri="{FF2B5EF4-FFF2-40B4-BE49-F238E27FC236}">
                      <a16:creationId xmlns:a16="http://schemas.microsoft.com/office/drawing/2014/main" id="{80C79809-F4DB-4F13-8509-419C4E51FB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0" name="Line 574">
                  <a:extLst>
                    <a:ext uri="{FF2B5EF4-FFF2-40B4-BE49-F238E27FC236}">
                      <a16:creationId xmlns:a16="http://schemas.microsoft.com/office/drawing/2014/main" id="{639AC1D3-AE57-4658-AB2A-4D0F77E3DA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1" name="Line 575">
                  <a:extLst>
                    <a:ext uri="{FF2B5EF4-FFF2-40B4-BE49-F238E27FC236}">
                      <a16:creationId xmlns:a16="http://schemas.microsoft.com/office/drawing/2014/main" id="{82A62707-6C13-4986-BDB0-89DB42E6E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2" name="Line 576">
                  <a:extLst>
                    <a:ext uri="{FF2B5EF4-FFF2-40B4-BE49-F238E27FC236}">
                      <a16:creationId xmlns:a16="http://schemas.microsoft.com/office/drawing/2014/main" id="{8C3D0C48-6950-4473-98CF-41A169944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52"/>
                  <a:ext cx="19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3" name="Line 577">
                  <a:extLst>
                    <a:ext uri="{FF2B5EF4-FFF2-40B4-BE49-F238E27FC236}">
                      <a16:creationId xmlns:a16="http://schemas.microsoft.com/office/drawing/2014/main" id="{7A41649D-B23E-4390-9366-0E7A9CEEF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452"/>
                  <a:ext cx="7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4" name="Line 578">
                  <a:extLst>
                    <a:ext uri="{FF2B5EF4-FFF2-40B4-BE49-F238E27FC236}">
                      <a16:creationId xmlns:a16="http://schemas.microsoft.com/office/drawing/2014/main" id="{6FCC0807-0F2F-46BD-ABF4-26ECE526F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5" name="Line 579">
                  <a:extLst>
                    <a:ext uri="{FF2B5EF4-FFF2-40B4-BE49-F238E27FC236}">
                      <a16:creationId xmlns:a16="http://schemas.microsoft.com/office/drawing/2014/main" id="{D9735D9B-21B9-422F-BF93-E6E13C9D11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6" name="Line 580">
                  <a:extLst>
                    <a:ext uri="{FF2B5EF4-FFF2-40B4-BE49-F238E27FC236}">
                      <a16:creationId xmlns:a16="http://schemas.microsoft.com/office/drawing/2014/main" id="{BBF7AB8D-48F0-4337-A3E7-7ED69AFFB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52"/>
                  <a:ext cx="1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7" name="Line 581">
                  <a:extLst>
                    <a:ext uri="{FF2B5EF4-FFF2-40B4-BE49-F238E27FC236}">
                      <a16:creationId xmlns:a16="http://schemas.microsoft.com/office/drawing/2014/main" id="{C7596079-AFF5-4C7F-BF77-6534A7105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0" y="452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8" name="Line 582">
                  <a:extLst>
                    <a:ext uri="{FF2B5EF4-FFF2-40B4-BE49-F238E27FC236}">
                      <a16:creationId xmlns:a16="http://schemas.microsoft.com/office/drawing/2014/main" id="{369CD44B-2106-473E-B9A8-0A79DC63D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52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9" name="Line 583">
                  <a:extLst>
                    <a:ext uri="{FF2B5EF4-FFF2-40B4-BE49-F238E27FC236}">
                      <a16:creationId xmlns:a16="http://schemas.microsoft.com/office/drawing/2014/main" id="{0E3E8A5E-CEAE-412D-9B71-4FAA69771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52"/>
                  <a:ext cx="8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0" name="Line 584">
                  <a:extLst>
                    <a:ext uri="{FF2B5EF4-FFF2-40B4-BE49-F238E27FC236}">
                      <a16:creationId xmlns:a16="http://schemas.microsoft.com/office/drawing/2014/main" id="{AA798073-E477-4B78-8129-2189046AF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9" y="453"/>
                  <a:ext cx="5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1" name="Line 585">
                  <a:extLst>
                    <a:ext uri="{FF2B5EF4-FFF2-40B4-BE49-F238E27FC236}">
                      <a16:creationId xmlns:a16="http://schemas.microsoft.com/office/drawing/2014/main" id="{0A35C31C-B4AE-457F-B741-0BA9F0352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45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2" name="Line 586">
                  <a:extLst>
                    <a:ext uri="{FF2B5EF4-FFF2-40B4-BE49-F238E27FC236}">
                      <a16:creationId xmlns:a16="http://schemas.microsoft.com/office/drawing/2014/main" id="{CE4E4E2B-F91C-49C6-B363-397CF155E7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7" y="453"/>
                  <a:ext cx="3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3" name="Line 587">
                  <a:extLst>
                    <a:ext uri="{FF2B5EF4-FFF2-40B4-BE49-F238E27FC236}">
                      <a16:creationId xmlns:a16="http://schemas.microsoft.com/office/drawing/2014/main" id="{EEA2F92B-2E4D-4A85-86C3-781DF5C0D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5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4" name="Line 588">
                  <a:extLst>
                    <a:ext uri="{FF2B5EF4-FFF2-40B4-BE49-F238E27FC236}">
                      <a16:creationId xmlns:a16="http://schemas.microsoft.com/office/drawing/2014/main" id="{550680C1-6180-4F90-B128-6F98044288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5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5" name="Line 589">
                  <a:extLst>
                    <a:ext uri="{FF2B5EF4-FFF2-40B4-BE49-F238E27FC236}">
                      <a16:creationId xmlns:a16="http://schemas.microsoft.com/office/drawing/2014/main" id="{5D5874A7-BA40-41E3-808F-166F81AF26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52"/>
                  <a:ext cx="1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6" name="Line 590">
                  <a:extLst>
                    <a:ext uri="{FF2B5EF4-FFF2-40B4-BE49-F238E27FC236}">
                      <a16:creationId xmlns:a16="http://schemas.microsoft.com/office/drawing/2014/main" id="{A51365C7-032B-4869-A24A-AFBB988262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7" name="Line 591">
                  <a:extLst>
                    <a:ext uri="{FF2B5EF4-FFF2-40B4-BE49-F238E27FC236}">
                      <a16:creationId xmlns:a16="http://schemas.microsoft.com/office/drawing/2014/main" id="{5A93A9F3-EE8F-4410-B2DB-CB56902077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8" name="Line 592">
                  <a:extLst>
                    <a:ext uri="{FF2B5EF4-FFF2-40B4-BE49-F238E27FC236}">
                      <a16:creationId xmlns:a16="http://schemas.microsoft.com/office/drawing/2014/main" id="{E26D7B3A-B78C-4992-BCD2-3631C6302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9" name="Line 593">
                  <a:extLst>
                    <a:ext uri="{FF2B5EF4-FFF2-40B4-BE49-F238E27FC236}">
                      <a16:creationId xmlns:a16="http://schemas.microsoft.com/office/drawing/2014/main" id="{3215A66E-7A0C-4518-B396-254232C346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7" y="452"/>
                  <a:ext cx="2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0" name="Line 594">
                  <a:extLst>
                    <a:ext uri="{FF2B5EF4-FFF2-40B4-BE49-F238E27FC236}">
                      <a16:creationId xmlns:a16="http://schemas.microsoft.com/office/drawing/2014/main" id="{8294166B-8533-4A8D-BB57-1ED3BFF5C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52"/>
                  <a:ext cx="1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1" name="Line 595">
                  <a:extLst>
                    <a:ext uri="{FF2B5EF4-FFF2-40B4-BE49-F238E27FC236}">
                      <a16:creationId xmlns:a16="http://schemas.microsoft.com/office/drawing/2014/main" id="{ED7B1DFF-DEDD-41BD-8EDB-8BAFC1AEA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5" y="452"/>
                  <a:ext cx="5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2" name="Line 596">
                  <a:extLst>
                    <a:ext uri="{FF2B5EF4-FFF2-40B4-BE49-F238E27FC236}">
                      <a16:creationId xmlns:a16="http://schemas.microsoft.com/office/drawing/2014/main" id="{3B054C70-EA5D-4570-8209-4A0C006C4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9" y="452"/>
                  <a:ext cx="1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3" name="Line 597">
                  <a:extLst>
                    <a:ext uri="{FF2B5EF4-FFF2-40B4-BE49-F238E27FC236}">
                      <a16:creationId xmlns:a16="http://schemas.microsoft.com/office/drawing/2014/main" id="{434EAAE6-427B-48D7-8B84-A49607E990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8" y="453"/>
                  <a:ext cx="8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4" name="Line 598">
                  <a:extLst>
                    <a:ext uri="{FF2B5EF4-FFF2-40B4-BE49-F238E27FC236}">
                      <a16:creationId xmlns:a16="http://schemas.microsoft.com/office/drawing/2014/main" id="{0ACE57CA-4F61-4ED0-8C52-0CC765480B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5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5" name="Line 599">
                  <a:extLst>
                    <a:ext uri="{FF2B5EF4-FFF2-40B4-BE49-F238E27FC236}">
                      <a16:creationId xmlns:a16="http://schemas.microsoft.com/office/drawing/2014/main" id="{548CA235-DB63-4C25-BFDE-4A191EF21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8" y="452"/>
                  <a:ext cx="1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6" name="Line 600">
                  <a:extLst>
                    <a:ext uri="{FF2B5EF4-FFF2-40B4-BE49-F238E27FC236}">
                      <a16:creationId xmlns:a16="http://schemas.microsoft.com/office/drawing/2014/main" id="{5FF75256-201A-46C6-97EE-02D42E837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5" y="453"/>
                  <a:ext cx="10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7" name="Line 601">
                  <a:extLst>
                    <a:ext uri="{FF2B5EF4-FFF2-40B4-BE49-F238E27FC236}">
                      <a16:creationId xmlns:a16="http://schemas.microsoft.com/office/drawing/2014/main" id="{610AC5F7-6D08-4F2B-92DE-AA7E35FBB7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1" y="453"/>
                  <a:ext cx="5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8" name="Line 602">
                  <a:extLst>
                    <a:ext uri="{FF2B5EF4-FFF2-40B4-BE49-F238E27FC236}">
                      <a16:creationId xmlns:a16="http://schemas.microsoft.com/office/drawing/2014/main" id="{87C29B72-DC42-48FC-A62D-52B3C2B61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9" name="Line 603">
                  <a:extLst>
                    <a:ext uri="{FF2B5EF4-FFF2-40B4-BE49-F238E27FC236}">
                      <a16:creationId xmlns:a16="http://schemas.microsoft.com/office/drawing/2014/main" id="{EBC34F91-F030-4432-B35D-B8177E9058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0" name="Line 604">
                  <a:extLst>
                    <a:ext uri="{FF2B5EF4-FFF2-40B4-BE49-F238E27FC236}">
                      <a16:creationId xmlns:a16="http://schemas.microsoft.com/office/drawing/2014/main" id="{D9D6B20A-3EF8-42AB-996D-5747787A4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1" name="Line 605">
                  <a:extLst>
                    <a:ext uri="{FF2B5EF4-FFF2-40B4-BE49-F238E27FC236}">
                      <a16:creationId xmlns:a16="http://schemas.microsoft.com/office/drawing/2014/main" id="{3979EA25-7364-4923-9CC9-D5E84861C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2" name="Line 606">
                  <a:extLst>
                    <a:ext uri="{FF2B5EF4-FFF2-40B4-BE49-F238E27FC236}">
                      <a16:creationId xmlns:a16="http://schemas.microsoft.com/office/drawing/2014/main" id="{04F40C29-A346-4273-AE62-623EDD830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4" y="456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2" name="Group 808">
                <a:extLst>
                  <a:ext uri="{FF2B5EF4-FFF2-40B4-BE49-F238E27FC236}">
                    <a16:creationId xmlns:a16="http://schemas.microsoft.com/office/drawing/2014/main" id="{F11D3E10-2ABA-4FFF-9121-EE96FB29D5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37642" y="815975"/>
                <a:ext cx="798512" cy="381000"/>
                <a:chOff x="5446" y="452"/>
                <a:chExt cx="503" cy="240"/>
              </a:xfrm>
            </p:grpSpPr>
            <p:sp>
              <p:nvSpPr>
                <p:cNvPr id="5203" name="Line 608">
                  <a:extLst>
                    <a:ext uri="{FF2B5EF4-FFF2-40B4-BE49-F238E27FC236}">
                      <a16:creationId xmlns:a16="http://schemas.microsoft.com/office/drawing/2014/main" id="{C242ED8C-125E-4EDB-90FF-FF87004EBA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45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4" name="Line 609">
                  <a:extLst>
                    <a:ext uri="{FF2B5EF4-FFF2-40B4-BE49-F238E27FC236}">
                      <a16:creationId xmlns:a16="http://schemas.microsoft.com/office/drawing/2014/main" id="{C6691D1B-80D7-4D5F-A07A-C1B9873DE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5" name="Line 610">
                  <a:extLst>
                    <a:ext uri="{FF2B5EF4-FFF2-40B4-BE49-F238E27FC236}">
                      <a16:creationId xmlns:a16="http://schemas.microsoft.com/office/drawing/2014/main" id="{023F2939-90C0-4A7A-8F6E-D905F2EE73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56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6" name="Line 611">
                  <a:extLst>
                    <a:ext uri="{FF2B5EF4-FFF2-40B4-BE49-F238E27FC236}">
                      <a16:creationId xmlns:a16="http://schemas.microsoft.com/office/drawing/2014/main" id="{BE8317D0-579A-4368-878E-DD6942885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7" name="Line 612">
                  <a:extLst>
                    <a:ext uri="{FF2B5EF4-FFF2-40B4-BE49-F238E27FC236}">
                      <a16:creationId xmlns:a16="http://schemas.microsoft.com/office/drawing/2014/main" id="{3798605F-AACE-41BB-91A6-392E4B20F9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9" y="455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8" name="Line 613">
                  <a:extLst>
                    <a:ext uri="{FF2B5EF4-FFF2-40B4-BE49-F238E27FC236}">
                      <a16:creationId xmlns:a16="http://schemas.microsoft.com/office/drawing/2014/main" id="{54DA152F-4038-445D-BC48-5DBA1B569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0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9" name="Line 614">
                  <a:extLst>
                    <a:ext uri="{FF2B5EF4-FFF2-40B4-BE49-F238E27FC236}">
                      <a16:creationId xmlns:a16="http://schemas.microsoft.com/office/drawing/2014/main" id="{749AE09F-5498-46BF-A8CE-4FCD40B15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5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0" name="Line 615">
                  <a:extLst>
                    <a:ext uri="{FF2B5EF4-FFF2-40B4-BE49-F238E27FC236}">
                      <a16:creationId xmlns:a16="http://schemas.microsoft.com/office/drawing/2014/main" id="{9AEC1D87-9F5F-4902-9D12-914EDCEE0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4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1" name="Line 616">
                  <a:extLst>
                    <a:ext uri="{FF2B5EF4-FFF2-40B4-BE49-F238E27FC236}">
                      <a16:creationId xmlns:a16="http://schemas.microsoft.com/office/drawing/2014/main" id="{1CFA3BFA-44A4-4DFB-96DD-B973B2732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8" y="455"/>
                  <a:ext cx="5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2" name="Line 617">
                  <a:extLst>
                    <a:ext uri="{FF2B5EF4-FFF2-40B4-BE49-F238E27FC236}">
                      <a16:creationId xmlns:a16="http://schemas.microsoft.com/office/drawing/2014/main" id="{C9D9CCC1-8C1D-4098-BAC7-1A6873651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3" y="46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3" name="Line 618">
                  <a:extLst>
                    <a:ext uri="{FF2B5EF4-FFF2-40B4-BE49-F238E27FC236}">
                      <a16:creationId xmlns:a16="http://schemas.microsoft.com/office/drawing/2014/main" id="{58C37E8C-8DE6-4EB9-A505-C2623B3943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0" y="460"/>
                  <a:ext cx="15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4" name="Line 619">
                  <a:extLst>
                    <a:ext uri="{FF2B5EF4-FFF2-40B4-BE49-F238E27FC236}">
                      <a16:creationId xmlns:a16="http://schemas.microsoft.com/office/drawing/2014/main" id="{3C9EF422-52D6-4944-887B-99DF4DC57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5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5" name="Line 620">
                  <a:extLst>
                    <a:ext uri="{FF2B5EF4-FFF2-40B4-BE49-F238E27FC236}">
                      <a16:creationId xmlns:a16="http://schemas.microsoft.com/office/drawing/2014/main" id="{444F07F9-5616-422F-AC6B-37038552D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45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6" name="Line 621">
                  <a:extLst>
                    <a:ext uri="{FF2B5EF4-FFF2-40B4-BE49-F238E27FC236}">
                      <a16:creationId xmlns:a16="http://schemas.microsoft.com/office/drawing/2014/main" id="{CC32EB67-C2DF-465A-A8E3-6A54CC1079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7" name="Line 622">
                  <a:extLst>
                    <a:ext uri="{FF2B5EF4-FFF2-40B4-BE49-F238E27FC236}">
                      <a16:creationId xmlns:a16="http://schemas.microsoft.com/office/drawing/2014/main" id="{3DF810E8-A02C-4E12-9953-CEC227F38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5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8" name="Line 623">
                  <a:extLst>
                    <a:ext uri="{FF2B5EF4-FFF2-40B4-BE49-F238E27FC236}">
                      <a16:creationId xmlns:a16="http://schemas.microsoft.com/office/drawing/2014/main" id="{0E6F49A7-8791-4CD6-A9B0-017A53BA4A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9" name="Line 624">
                  <a:extLst>
                    <a:ext uri="{FF2B5EF4-FFF2-40B4-BE49-F238E27FC236}">
                      <a16:creationId xmlns:a16="http://schemas.microsoft.com/office/drawing/2014/main" id="{4781D531-DBDD-4237-8C07-C7A5EBB64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8" y="456"/>
                  <a:ext cx="1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0" name="Line 625">
                  <a:extLst>
                    <a:ext uri="{FF2B5EF4-FFF2-40B4-BE49-F238E27FC236}">
                      <a16:creationId xmlns:a16="http://schemas.microsoft.com/office/drawing/2014/main" id="{46E6F7BA-F48C-4099-9998-A7ADF1023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3" y="456"/>
                  <a:ext cx="54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1" name="Line 626">
                  <a:extLst>
                    <a:ext uri="{FF2B5EF4-FFF2-40B4-BE49-F238E27FC236}">
                      <a16:creationId xmlns:a16="http://schemas.microsoft.com/office/drawing/2014/main" id="{3ABC0A6B-8CF3-4EAA-A1B1-47AD8A3AD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456"/>
                  <a:ext cx="59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2" name="Line 627">
                  <a:extLst>
                    <a:ext uri="{FF2B5EF4-FFF2-40B4-BE49-F238E27FC236}">
                      <a16:creationId xmlns:a16="http://schemas.microsoft.com/office/drawing/2014/main" id="{DF76EFA3-2696-4FC7-8A4F-0D22BA73B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7" y="455"/>
                  <a:ext cx="19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3" name="Line 628">
                  <a:extLst>
                    <a:ext uri="{FF2B5EF4-FFF2-40B4-BE49-F238E27FC236}">
                      <a16:creationId xmlns:a16="http://schemas.microsoft.com/office/drawing/2014/main" id="{70C4751C-6628-4071-A371-C511E0945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6" y="453"/>
                  <a:ext cx="37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4" name="Line 629">
                  <a:extLst>
                    <a:ext uri="{FF2B5EF4-FFF2-40B4-BE49-F238E27FC236}">
                      <a16:creationId xmlns:a16="http://schemas.microsoft.com/office/drawing/2014/main" id="{6241EBF0-E078-4DAA-81D5-763DF167CF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9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5" name="Line 630">
                  <a:extLst>
                    <a:ext uri="{FF2B5EF4-FFF2-40B4-BE49-F238E27FC236}">
                      <a16:creationId xmlns:a16="http://schemas.microsoft.com/office/drawing/2014/main" id="{FF4FF930-5F5C-4D64-A37E-0F81D676F0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6" y="452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6" name="Line 631">
                  <a:extLst>
                    <a:ext uri="{FF2B5EF4-FFF2-40B4-BE49-F238E27FC236}">
                      <a16:creationId xmlns:a16="http://schemas.microsoft.com/office/drawing/2014/main" id="{EC07F88A-FB21-481C-B9A7-80FBBDD712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9" y="45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7" name="Line 632">
                  <a:extLst>
                    <a:ext uri="{FF2B5EF4-FFF2-40B4-BE49-F238E27FC236}">
                      <a16:creationId xmlns:a16="http://schemas.microsoft.com/office/drawing/2014/main" id="{5545E003-A08F-4DFD-89C2-47146048A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46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8" name="Line 633">
                  <a:extLst>
                    <a:ext uri="{FF2B5EF4-FFF2-40B4-BE49-F238E27FC236}">
                      <a16:creationId xmlns:a16="http://schemas.microsoft.com/office/drawing/2014/main" id="{D260EBC5-7CBD-4C1E-A4C7-123979400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85" y="460"/>
                  <a:ext cx="210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9" name="Line 634">
                  <a:extLst>
                    <a:ext uri="{FF2B5EF4-FFF2-40B4-BE49-F238E27FC236}">
                      <a16:creationId xmlns:a16="http://schemas.microsoft.com/office/drawing/2014/main" id="{D506E862-94BF-499F-9975-8DB2379BAF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5" y="460"/>
                  <a:ext cx="7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0" name="Line 635">
                  <a:extLst>
                    <a:ext uri="{FF2B5EF4-FFF2-40B4-BE49-F238E27FC236}">
                      <a16:creationId xmlns:a16="http://schemas.microsoft.com/office/drawing/2014/main" id="{43BDDE59-0AE7-497B-A772-D1489597E1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4" y="460"/>
                  <a:ext cx="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1" name="Line 636">
                  <a:extLst>
                    <a:ext uri="{FF2B5EF4-FFF2-40B4-BE49-F238E27FC236}">
                      <a16:creationId xmlns:a16="http://schemas.microsoft.com/office/drawing/2014/main" id="{9287E7A2-3183-4337-BC79-DEDE697E4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6" y="479"/>
                  <a:ext cx="54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2" name="Line 637">
                  <a:extLst>
                    <a:ext uri="{FF2B5EF4-FFF2-40B4-BE49-F238E27FC236}">
                      <a16:creationId xmlns:a16="http://schemas.microsoft.com/office/drawing/2014/main" id="{2F6E463A-1AC3-4A9D-B1DC-D85FA2AC3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6" y="479"/>
                  <a:ext cx="54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3" name="Line 638">
                  <a:extLst>
                    <a:ext uri="{FF2B5EF4-FFF2-40B4-BE49-F238E27FC236}">
                      <a16:creationId xmlns:a16="http://schemas.microsoft.com/office/drawing/2014/main" id="{83B711BA-AF41-479D-8281-924CD2B51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46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4" name="Line 639">
                  <a:extLst>
                    <a:ext uri="{FF2B5EF4-FFF2-40B4-BE49-F238E27FC236}">
                      <a16:creationId xmlns:a16="http://schemas.microsoft.com/office/drawing/2014/main" id="{09442144-50CD-4611-A2B4-185679BC9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5" name="Line 640">
                  <a:extLst>
                    <a:ext uri="{FF2B5EF4-FFF2-40B4-BE49-F238E27FC236}">
                      <a16:creationId xmlns:a16="http://schemas.microsoft.com/office/drawing/2014/main" id="{C080DCD9-9BDE-493B-BF88-C1D0D4F66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46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6" name="Line 641">
                  <a:extLst>
                    <a:ext uri="{FF2B5EF4-FFF2-40B4-BE49-F238E27FC236}">
                      <a16:creationId xmlns:a16="http://schemas.microsoft.com/office/drawing/2014/main" id="{88B68712-088B-4B35-AD93-60D360778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58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7" name="Line 642">
                  <a:extLst>
                    <a:ext uri="{FF2B5EF4-FFF2-40B4-BE49-F238E27FC236}">
                      <a16:creationId xmlns:a16="http://schemas.microsoft.com/office/drawing/2014/main" id="{B03D0DDA-22B7-45AA-AC96-50B9CA957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1" y="458"/>
                  <a:ext cx="76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8" name="Line 643">
                  <a:extLst>
                    <a:ext uri="{FF2B5EF4-FFF2-40B4-BE49-F238E27FC236}">
                      <a16:creationId xmlns:a16="http://schemas.microsoft.com/office/drawing/2014/main" id="{BFDBA950-48B2-4D30-83BC-C949B6C9F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45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9" name="Line 644">
                  <a:extLst>
                    <a:ext uri="{FF2B5EF4-FFF2-40B4-BE49-F238E27FC236}">
                      <a16:creationId xmlns:a16="http://schemas.microsoft.com/office/drawing/2014/main" id="{8F0EE3DA-DEBB-4222-A237-9614E2EC0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4" y="457"/>
                  <a:ext cx="8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0" name="Line 645">
                  <a:extLst>
                    <a:ext uri="{FF2B5EF4-FFF2-40B4-BE49-F238E27FC236}">
                      <a16:creationId xmlns:a16="http://schemas.microsoft.com/office/drawing/2014/main" id="{ABD63BD4-AAC0-4800-9A7C-A21CE2296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8" y="470"/>
                  <a:ext cx="74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1" name="Line 646">
                  <a:extLst>
                    <a:ext uri="{FF2B5EF4-FFF2-40B4-BE49-F238E27FC236}">
                      <a16:creationId xmlns:a16="http://schemas.microsoft.com/office/drawing/2014/main" id="{9F369E68-5F86-44F1-852C-030464C59B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2" y="470"/>
                  <a:ext cx="1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2" name="Line 647">
                  <a:extLst>
                    <a:ext uri="{FF2B5EF4-FFF2-40B4-BE49-F238E27FC236}">
                      <a16:creationId xmlns:a16="http://schemas.microsoft.com/office/drawing/2014/main" id="{93A69C75-8E3C-4A46-9CC0-55AFEDEAC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3" name="Line 648">
                  <a:extLst>
                    <a:ext uri="{FF2B5EF4-FFF2-40B4-BE49-F238E27FC236}">
                      <a16:creationId xmlns:a16="http://schemas.microsoft.com/office/drawing/2014/main" id="{6EAF879E-4946-46E7-8A3A-921346905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4" y="46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4" name="Line 649">
                  <a:extLst>
                    <a:ext uri="{FF2B5EF4-FFF2-40B4-BE49-F238E27FC236}">
                      <a16:creationId xmlns:a16="http://schemas.microsoft.com/office/drawing/2014/main" id="{2D2AD846-429B-43E7-A287-667796346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5" y="46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5" name="Line 650">
                  <a:extLst>
                    <a:ext uri="{FF2B5EF4-FFF2-40B4-BE49-F238E27FC236}">
                      <a16:creationId xmlns:a16="http://schemas.microsoft.com/office/drawing/2014/main" id="{9DEF8B3A-3DA3-420F-BF80-982F9CF92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8" y="47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6" name="Line 651">
                  <a:extLst>
                    <a:ext uri="{FF2B5EF4-FFF2-40B4-BE49-F238E27FC236}">
                      <a16:creationId xmlns:a16="http://schemas.microsoft.com/office/drawing/2014/main" id="{532FE70A-747B-4F6F-86E0-2ACFF6D913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7" y="47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7" name="Line 652">
                  <a:extLst>
                    <a:ext uri="{FF2B5EF4-FFF2-40B4-BE49-F238E27FC236}">
                      <a16:creationId xmlns:a16="http://schemas.microsoft.com/office/drawing/2014/main" id="{0EBCA3C2-FAAC-41A0-8602-ED25FF8AF3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6" y="473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8" name="Line 653">
                  <a:extLst>
                    <a:ext uri="{FF2B5EF4-FFF2-40B4-BE49-F238E27FC236}">
                      <a16:creationId xmlns:a16="http://schemas.microsoft.com/office/drawing/2014/main" id="{582D998D-AC41-49B0-A4DC-0080702944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1" y="47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9" name="Line 654">
                  <a:extLst>
                    <a:ext uri="{FF2B5EF4-FFF2-40B4-BE49-F238E27FC236}">
                      <a16:creationId xmlns:a16="http://schemas.microsoft.com/office/drawing/2014/main" id="{C9598BC5-0511-48BC-868A-6CC0C98B2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01" y="454"/>
                  <a:ext cx="429" cy="8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0" name="Line 655">
                  <a:extLst>
                    <a:ext uri="{FF2B5EF4-FFF2-40B4-BE49-F238E27FC236}">
                      <a16:creationId xmlns:a16="http://schemas.microsoft.com/office/drawing/2014/main" id="{A6F26AB4-D868-4704-9996-1986EA36F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0" y="45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1" name="Line 656">
                  <a:extLst>
                    <a:ext uri="{FF2B5EF4-FFF2-40B4-BE49-F238E27FC236}">
                      <a16:creationId xmlns:a16="http://schemas.microsoft.com/office/drawing/2014/main" id="{D3B0889D-2CD7-458F-8FD5-57E68F65D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56"/>
                  <a:ext cx="1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2" name="Line 657">
                  <a:extLst>
                    <a:ext uri="{FF2B5EF4-FFF2-40B4-BE49-F238E27FC236}">
                      <a16:creationId xmlns:a16="http://schemas.microsoft.com/office/drawing/2014/main" id="{8E530658-05E1-409A-96EB-B84D9B012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0" y="452"/>
                  <a:ext cx="23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3" name="Line 658">
                  <a:extLst>
                    <a:ext uri="{FF2B5EF4-FFF2-40B4-BE49-F238E27FC236}">
                      <a16:creationId xmlns:a16="http://schemas.microsoft.com/office/drawing/2014/main" id="{ECEF4DB4-1695-4242-B67C-F6F260876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52"/>
                  <a:ext cx="17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4" name="Line 659">
                  <a:extLst>
                    <a:ext uri="{FF2B5EF4-FFF2-40B4-BE49-F238E27FC236}">
                      <a16:creationId xmlns:a16="http://schemas.microsoft.com/office/drawing/2014/main" id="{BD87A8B3-D987-4B18-A19A-24701CBC5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5" name="Line 660">
                  <a:extLst>
                    <a:ext uri="{FF2B5EF4-FFF2-40B4-BE49-F238E27FC236}">
                      <a16:creationId xmlns:a16="http://schemas.microsoft.com/office/drawing/2014/main" id="{CD4ED2D7-A659-4075-8B6E-7CBF1A2896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5" y="452"/>
                  <a:ext cx="17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6" name="Line 661">
                  <a:extLst>
                    <a:ext uri="{FF2B5EF4-FFF2-40B4-BE49-F238E27FC236}">
                      <a16:creationId xmlns:a16="http://schemas.microsoft.com/office/drawing/2014/main" id="{D08D7391-7E6E-4417-8576-631C2D6B29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9" y="452"/>
                  <a:ext cx="63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7" name="Line 662">
                  <a:extLst>
                    <a:ext uri="{FF2B5EF4-FFF2-40B4-BE49-F238E27FC236}">
                      <a16:creationId xmlns:a16="http://schemas.microsoft.com/office/drawing/2014/main" id="{ADBAFA2C-10F2-499D-9FCA-43EA4CBF11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1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8" name="Line 663">
                  <a:extLst>
                    <a:ext uri="{FF2B5EF4-FFF2-40B4-BE49-F238E27FC236}">
                      <a16:creationId xmlns:a16="http://schemas.microsoft.com/office/drawing/2014/main" id="{563124F1-AC87-44F3-BFC8-7A07629C2C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7" y="452"/>
                  <a:ext cx="15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9" name="Line 664">
                  <a:extLst>
                    <a:ext uri="{FF2B5EF4-FFF2-40B4-BE49-F238E27FC236}">
                      <a16:creationId xmlns:a16="http://schemas.microsoft.com/office/drawing/2014/main" id="{46AE4DCD-00C6-4EB1-B0D2-A883EB494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4" y="452"/>
                  <a:ext cx="8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0" name="Line 665">
                  <a:extLst>
                    <a:ext uri="{FF2B5EF4-FFF2-40B4-BE49-F238E27FC236}">
                      <a16:creationId xmlns:a16="http://schemas.microsoft.com/office/drawing/2014/main" id="{7272E4B5-428A-4703-A55A-5D1E9551A2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2" y="453"/>
                  <a:ext cx="29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1" name="Line 666">
                  <a:extLst>
                    <a:ext uri="{FF2B5EF4-FFF2-40B4-BE49-F238E27FC236}">
                      <a16:creationId xmlns:a16="http://schemas.microsoft.com/office/drawing/2014/main" id="{CEFA4DD6-89BC-43CD-9C67-F9B0763F67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53"/>
                  <a:ext cx="34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2" name="Line 667">
                  <a:extLst>
                    <a:ext uri="{FF2B5EF4-FFF2-40B4-BE49-F238E27FC236}">
                      <a16:creationId xmlns:a16="http://schemas.microsoft.com/office/drawing/2014/main" id="{6176EE1E-5891-4DE4-8CEA-139AB1375F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3" y="45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3" name="Line 668">
                  <a:extLst>
                    <a:ext uri="{FF2B5EF4-FFF2-40B4-BE49-F238E27FC236}">
                      <a16:creationId xmlns:a16="http://schemas.microsoft.com/office/drawing/2014/main" id="{072CB36D-D2E9-475A-9DF2-F670F6DAD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5" y="454"/>
                  <a:ext cx="79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4" name="Line 669">
                  <a:extLst>
                    <a:ext uri="{FF2B5EF4-FFF2-40B4-BE49-F238E27FC236}">
                      <a16:creationId xmlns:a16="http://schemas.microsoft.com/office/drawing/2014/main" id="{5DDAF714-5DD0-4199-8F18-A3B9BC6FA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5" name="Line 670">
                  <a:extLst>
                    <a:ext uri="{FF2B5EF4-FFF2-40B4-BE49-F238E27FC236}">
                      <a16:creationId xmlns:a16="http://schemas.microsoft.com/office/drawing/2014/main" id="{AFFA088E-FA14-4C92-807B-88D118480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6" name="Line 671">
                  <a:extLst>
                    <a:ext uri="{FF2B5EF4-FFF2-40B4-BE49-F238E27FC236}">
                      <a16:creationId xmlns:a16="http://schemas.microsoft.com/office/drawing/2014/main" id="{628CF4E8-A3BE-492B-BD01-FFD61208C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9" y="458"/>
                  <a:ext cx="42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7" name="Line 672">
                  <a:extLst>
                    <a:ext uri="{FF2B5EF4-FFF2-40B4-BE49-F238E27FC236}">
                      <a16:creationId xmlns:a16="http://schemas.microsoft.com/office/drawing/2014/main" id="{96D4DF6A-D00E-44A4-B90A-5CE406C5C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54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8" name="Line 673">
                  <a:extLst>
                    <a:ext uri="{FF2B5EF4-FFF2-40B4-BE49-F238E27FC236}">
                      <a16:creationId xmlns:a16="http://schemas.microsoft.com/office/drawing/2014/main" id="{86E22761-035D-4963-8FE1-63E0092C77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474"/>
                  <a:ext cx="9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9" name="Line 674">
                  <a:extLst>
                    <a:ext uri="{FF2B5EF4-FFF2-40B4-BE49-F238E27FC236}">
                      <a16:creationId xmlns:a16="http://schemas.microsoft.com/office/drawing/2014/main" id="{FAE48C0D-3FCB-4A88-A5C5-379C6AF90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6" y="47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0" name="Line 675">
                  <a:extLst>
                    <a:ext uri="{FF2B5EF4-FFF2-40B4-BE49-F238E27FC236}">
                      <a16:creationId xmlns:a16="http://schemas.microsoft.com/office/drawing/2014/main" id="{86DC9CA0-8BB3-4185-8159-A1AAE9D780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3" y="470"/>
                  <a:ext cx="10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1" name="Line 676">
                  <a:extLst>
                    <a:ext uri="{FF2B5EF4-FFF2-40B4-BE49-F238E27FC236}">
                      <a16:creationId xmlns:a16="http://schemas.microsoft.com/office/drawing/2014/main" id="{9D88E461-6672-4945-A31F-779CACED6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8" y="460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2" name="Line 677">
                  <a:extLst>
                    <a:ext uri="{FF2B5EF4-FFF2-40B4-BE49-F238E27FC236}">
                      <a16:creationId xmlns:a16="http://schemas.microsoft.com/office/drawing/2014/main" id="{E9316D92-E95B-43CB-AEB5-FDFDB99498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6" y="45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3" name="Line 678">
                  <a:extLst>
                    <a:ext uri="{FF2B5EF4-FFF2-40B4-BE49-F238E27FC236}">
                      <a16:creationId xmlns:a16="http://schemas.microsoft.com/office/drawing/2014/main" id="{D14A8F58-F2F7-499F-B261-58D17943F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7" y="460"/>
                  <a:ext cx="1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4" name="Line 679">
                  <a:extLst>
                    <a:ext uri="{FF2B5EF4-FFF2-40B4-BE49-F238E27FC236}">
                      <a16:creationId xmlns:a16="http://schemas.microsoft.com/office/drawing/2014/main" id="{209AA015-8A32-4CF7-843F-562AC852D5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1" y="46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5" name="Line 680">
                  <a:extLst>
                    <a:ext uri="{FF2B5EF4-FFF2-40B4-BE49-F238E27FC236}">
                      <a16:creationId xmlns:a16="http://schemas.microsoft.com/office/drawing/2014/main" id="{31390A49-C45A-433E-A1D1-EA28A71EE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46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6" name="Line 681">
                  <a:extLst>
                    <a:ext uri="{FF2B5EF4-FFF2-40B4-BE49-F238E27FC236}">
                      <a16:creationId xmlns:a16="http://schemas.microsoft.com/office/drawing/2014/main" id="{4D126A1A-8401-41D2-890B-46FDD02CA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7" y="453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7" name="Line 682">
                  <a:extLst>
                    <a:ext uri="{FF2B5EF4-FFF2-40B4-BE49-F238E27FC236}">
                      <a16:creationId xmlns:a16="http://schemas.microsoft.com/office/drawing/2014/main" id="{7ABF124C-4E22-4F30-ADA1-393FC6EE2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0" y="489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8" name="Line 683">
                  <a:extLst>
                    <a:ext uri="{FF2B5EF4-FFF2-40B4-BE49-F238E27FC236}">
                      <a16:creationId xmlns:a16="http://schemas.microsoft.com/office/drawing/2014/main" id="{669BE19D-9586-45C9-962E-6D6E4FEFA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1" y="489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9" name="Line 684">
                  <a:extLst>
                    <a:ext uri="{FF2B5EF4-FFF2-40B4-BE49-F238E27FC236}">
                      <a16:creationId xmlns:a16="http://schemas.microsoft.com/office/drawing/2014/main" id="{52035C80-B09C-4701-8488-7B2503D6C4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7" y="45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0" name="Line 685">
                  <a:extLst>
                    <a:ext uri="{FF2B5EF4-FFF2-40B4-BE49-F238E27FC236}">
                      <a16:creationId xmlns:a16="http://schemas.microsoft.com/office/drawing/2014/main" id="{008BB439-867E-4695-8D10-5178AD5877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8" y="4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1" name="Line 686">
                  <a:extLst>
                    <a:ext uri="{FF2B5EF4-FFF2-40B4-BE49-F238E27FC236}">
                      <a16:creationId xmlns:a16="http://schemas.microsoft.com/office/drawing/2014/main" id="{0783AF60-E53F-4952-9D95-686D9EFDB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2" name="Line 687">
                  <a:extLst>
                    <a:ext uri="{FF2B5EF4-FFF2-40B4-BE49-F238E27FC236}">
                      <a16:creationId xmlns:a16="http://schemas.microsoft.com/office/drawing/2014/main" id="{75D8CC48-FF02-4D0F-8226-6F25AA0F5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0" y="452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3" name="Line 688">
                  <a:extLst>
                    <a:ext uri="{FF2B5EF4-FFF2-40B4-BE49-F238E27FC236}">
                      <a16:creationId xmlns:a16="http://schemas.microsoft.com/office/drawing/2014/main" id="{41B0AF88-4E07-42F9-BBEE-406E1A44C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52"/>
                  <a:ext cx="2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4" name="Line 689">
                  <a:extLst>
                    <a:ext uri="{FF2B5EF4-FFF2-40B4-BE49-F238E27FC236}">
                      <a16:creationId xmlns:a16="http://schemas.microsoft.com/office/drawing/2014/main" id="{9D3B1874-CFAA-49D8-A8F1-6C158DE1D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5" y="454"/>
                  <a:ext cx="82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5" name="Line 690">
                  <a:extLst>
                    <a:ext uri="{FF2B5EF4-FFF2-40B4-BE49-F238E27FC236}">
                      <a16:creationId xmlns:a16="http://schemas.microsoft.com/office/drawing/2014/main" id="{6E8CD193-8B71-4FA7-8101-4A877101F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3" y="454"/>
                  <a:ext cx="244" cy="7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6" name="Line 691">
                  <a:extLst>
                    <a:ext uri="{FF2B5EF4-FFF2-40B4-BE49-F238E27FC236}">
                      <a16:creationId xmlns:a16="http://schemas.microsoft.com/office/drawing/2014/main" id="{E48C7343-D0FA-4495-91EE-1C7D6A1F7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1" y="459"/>
                  <a:ext cx="19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7" name="Line 692">
                  <a:extLst>
                    <a:ext uri="{FF2B5EF4-FFF2-40B4-BE49-F238E27FC236}">
                      <a16:creationId xmlns:a16="http://schemas.microsoft.com/office/drawing/2014/main" id="{121861F9-DEF1-414C-A366-AAF771FB4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8" y="45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8" name="Line 693">
                  <a:extLst>
                    <a:ext uri="{FF2B5EF4-FFF2-40B4-BE49-F238E27FC236}">
                      <a16:creationId xmlns:a16="http://schemas.microsoft.com/office/drawing/2014/main" id="{2FBCAA22-201F-4593-9F93-BA5E29F21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459"/>
                  <a:ext cx="1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9" name="Line 694">
                  <a:extLst>
                    <a:ext uri="{FF2B5EF4-FFF2-40B4-BE49-F238E27FC236}">
                      <a16:creationId xmlns:a16="http://schemas.microsoft.com/office/drawing/2014/main" id="{5C77D0B6-74B1-4AA2-99B1-87ADD292BF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4" y="455"/>
                  <a:ext cx="3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0" name="Line 695">
                  <a:extLst>
                    <a:ext uri="{FF2B5EF4-FFF2-40B4-BE49-F238E27FC236}">
                      <a16:creationId xmlns:a16="http://schemas.microsoft.com/office/drawing/2014/main" id="{313EBF1D-275D-4C5E-872D-6A4A868146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1" name="Line 696">
                  <a:extLst>
                    <a:ext uri="{FF2B5EF4-FFF2-40B4-BE49-F238E27FC236}">
                      <a16:creationId xmlns:a16="http://schemas.microsoft.com/office/drawing/2014/main" id="{2669EA9B-56A2-4B73-954C-E27D20587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1" y="499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2" name="Line 697">
                  <a:extLst>
                    <a:ext uri="{FF2B5EF4-FFF2-40B4-BE49-F238E27FC236}">
                      <a16:creationId xmlns:a16="http://schemas.microsoft.com/office/drawing/2014/main" id="{0548EEF3-27FF-4459-A831-974ED0609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2" y="499"/>
                  <a:ext cx="30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3" name="Line 698">
                  <a:extLst>
                    <a:ext uri="{FF2B5EF4-FFF2-40B4-BE49-F238E27FC236}">
                      <a16:creationId xmlns:a16="http://schemas.microsoft.com/office/drawing/2014/main" id="{12CDDE9E-2A2E-4B02-8138-2203CB73F4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4" y="499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4" name="Line 699">
                  <a:extLst>
                    <a:ext uri="{FF2B5EF4-FFF2-40B4-BE49-F238E27FC236}">
                      <a16:creationId xmlns:a16="http://schemas.microsoft.com/office/drawing/2014/main" id="{22AED135-1E32-4097-BAD5-B8A4D02B11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5" y="50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5" name="Line 700">
                  <a:extLst>
                    <a:ext uri="{FF2B5EF4-FFF2-40B4-BE49-F238E27FC236}">
                      <a16:creationId xmlns:a16="http://schemas.microsoft.com/office/drawing/2014/main" id="{B302FC49-BC8D-4C5A-B1D2-4C7B90007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2" y="501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6" name="Line 701">
                  <a:extLst>
                    <a:ext uri="{FF2B5EF4-FFF2-40B4-BE49-F238E27FC236}">
                      <a16:creationId xmlns:a16="http://schemas.microsoft.com/office/drawing/2014/main" id="{E5EE89EF-553D-458E-9A77-354621526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8" y="500"/>
                  <a:ext cx="1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7" name="Line 702">
                  <a:extLst>
                    <a:ext uri="{FF2B5EF4-FFF2-40B4-BE49-F238E27FC236}">
                      <a16:creationId xmlns:a16="http://schemas.microsoft.com/office/drawing/2014/main" id="{4CA7A875-43F3-401C-B483-8B62ADA49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8" name="Line 703">
                  <a:extLst>
                    <a:ext uri="{FF2B5EF4-FFF2-40B4-BE49-F238E27FC236}">
                      <a16:creationId xmlns:a16="http://schemas.microsoft.com/office/drawing/2014/main" id="{6575BED0-A4B7-4F75-BA1F-88E8C0685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8" y="56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9" name="Line 704">
                  <a:extLst>
                    <a:ext uri="{FF2B5EF4-FFF2-40B4-BE49-F238E27FC236}">
                      <a16:creationId xmlns:a16="http://schemas.microsoft.com/office/drawing/2014/main" id="{240906FA-3471-4886-B6FF-594CDAAA7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7" y="56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0" name="Line 705">
                  <a:extLst>
                    <a:ext uri="{FF2B5EF4-FFF2-40B4-BE49-F238E27FC236}">
                      <a16:creationId xmlns:a16="http://schemas.microsoft.com/office/drawing/2014/main" id="{D9180DB8-CA5F-4F69-8698-A8D48B9642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1" y="51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1" name="Line 706">
                  <a:extLst>
                    <a:ext uri="{FF2B5EF4-FFF2-40B4-BE49-F238E27FC236}">
                      <a16:creationId xmlns:a16="http://schemas.microsoft.com/office/drawing/2014/main" id="{1376C517-CB6F-4D09-8EE6-CE5FC2979C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1" y="517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2" name="Line 707">
                  <a:extLst>
                    <a:ext uri="{FF2B5EF4-FFF2-40B4-BE49-F238E27FC236}">
                      <a16:creationId xmlns:a16="http://schemas.microsoft.com/office/drawing/2014/main" id="{6BC7926E-4FCF-435F-90CF-5AAE3C44E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7" y="50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3" name="Line 708">
                  <a:extLst>
                    <a:ext uri="{FF2B5EF4-FFF2-40B4-BE49-F238E27FC236}">
                      <a16:creationId xmlns:a16="http://schemas.microsoft.com/office/drawing/2014/main" id="{A5F47C30-6B43-4FB7-94FA-BB6F7FBF0F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6" y="50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4" name="Line 709">
                  <a:extLst>
                    <a:ext uri="{FF2B5EF4-FFF2-40B4-BE49-F238E27FC236}">
                      <a16:creationId xmlns:a16="http://schemas.microsoft.com/office/drawing/2014/main" id="{BC8A62E8-4B60-46A4-B742-8856F0F63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4" y="501"/>
                  <a:ext cx="2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5" name="Line 710">
                  <a:extLst>
                    <a:ext uri="{FF2B5EF4-FFF2-40B4-BE49-F238E27FC236}">
                      <a16:creationId xmlns:a16="http://schemas.microsoft.com/office/drawing/2014/main" id="{14C53DB5-FC50-46D8-AA7A-EA0EADDE49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8" y="500"/>
                  <a:ext cx="1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6" name="Line 711">
                  <a:extLst>
                    <a:ext uri="{FF2B5EF4-FFF2-40B4-BE49-F238E27FC236}">
                      <a16:creationId xmlns:a16="http://schemas.microsoft.com/office/drawing/2014/main" id="{BF2C7781-D168-49AE-BF20-0D775F1C2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0" y="4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7" name="Line 712">
                  <a:extLst>
                    <a:ext uri="{FF2B5EF4-FFF2-40B4-BE49-F238E27FC236}">
                      <a16:creationId xmlns:a16="http://schemas.microsoft.com/office/drawing/2014/main" id="{CD36E799-7F15-4B71-BD6B-783D85AF0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8" name="Line 713">
                  <a:extLst>
                    <a:ext uri="{FF2B5EF4-FFF2-40B4-BE49-F238E27FC236}">
                      <a16:creationId xmlns:a16="http://schemas.microsoft.com/office/drawing/2014/main" id="{A06F47EB-5478-471D-9E05-372B5B95BE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0" y="499"/>
                  <a:ext cx="22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9" name="Line 714">
                  <a:extLst>
                    <a:ext uri="{FF2B5EF4-FFF2-40B4-BE49-F238E27FC236}">
                      <a16:creationId xmlns:a16="http://schemas.microsoft.com/office/drawing/2014/main" id="{B2998A1D-E8CB-4987-9859-4907DA9D70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3" y="51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0" name="Line 715">
                  <a:extLst>
                    <a:ext uri="{FF2B5EF4-FFF2-40B4-BE49-F238E27FC236}">
                      <a16:creationId xmlns:a16="http://schemas.microsoft.com/office/drawing/2014/main" id="{2264B8A7-8684-4184-B6FA-08A2879BF0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85" y="510"/>
                  <a:ext cx="9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1" name="Line 716">
                  <a:extLst>
                    <a:ext uri="{FF2B5EF4-FFF2-40B4-BE49-F238E27FC236}">
                      <a16:creationId xmlns:a16="http://schemas.microsoft.com/office/drawing/2014/main" id="{59C6F06B-9EE0-453E-8CEF-8F51573DC5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68" y="509"/>
                  <a:ext cx="127" cy="4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2" name="Line 717">
                  <a:extLst>
                    <a:ext uri="{FF2B5EF4-FFF2-40B4-BE49-F238E27FC236}">
                      <a16:creationId xmlns:a16="http://schemas.microsoft.com/office/drawing/2014/main" id="{9C627E21-FA31-42A8-BE0E-95E430542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8" y="50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3" name="Line 718">
                  <a:extLst>
                    <a:ext uri="{FF2B5EF4-FFF2-40B4-BE49-F238E27FC236}">
                      <a16:creationId xmlns:a16="http://schemas.microsoft.com/office/drawing/2014/main" id="{98CB654F-8E6E-4764-9C87-2B20B52BA6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7" y="500"/>
                  <a:ext cx="124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4" name="Line 719">
                  <a:extLst>
                    <a:ext uri="{FF2B5EF4-FFF2-40B4-BE49-F238E27FC236}">
                      <a16:creationId xmlns:a16="http://schemas.microsoft.com/office/drawing/2014/main" id="{458EB403-D2F2-4FFD-8823-21EAE2348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4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5" name="Line 720">
                  <a:extLst>
                    <a:ext uri="{FF2B5EF4-FFF2-40B4-BE49-F238E27FC236}">
                      <a16:creationId xmlns:a16="http://schemas.microsoft.com/office/drawing/2014/main" id="{44F2FD3C-16CD-4CE0-8EC1-84B8858300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86" y="499"/>
                  <a:ext cx="37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6" name="Line 721">
                  <a:extLst>
                    <a:ext uri="{FF2B5EF4-FFF2-40B4-BE49-F238E27FC236}">
                      <a16:creationId xmlns:a16="http://schemas.microsoft.com/office/drawing/2014/main" id="{BEA0F536-CA59-4E99-BF99-AE1EF00B0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5" y="499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7" name="Line 722">
                  <a:extLst>
                    <a:ext uri="{FF2B5EF4-FFF2-40B4-BE49-F238E27FC236}">
                      <a16:creationId xmlns:a16="http://schemas.microsoft.com/office/drawing/2014/main" id="{1527F699-91AA-473F-ABBC-534FDF4A82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0" y="499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8" name="Line 723">
                  <a:extLst>
                    <a:ext uri="{FF2B5EF4-FFF2-40B4-BE49-F238E27FC236}">
                      <a16:creationId xmlns:a16="http://schemas.microsoft.com/office/drawing/2014/main" id="{7717E727-9335-485E-A119-32AA5DBEAA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3" y="49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9" name="Line 724">
                  <a:extLst>
                    <a:ext uri="{FF2B5EF4-FFF2-40B4-BE49-F238E27FC236}">
                      <a16:creationId xmlns:a16="http://schemas.microsoft.com/office/drawing/2014/main" id="{11D8006C-4F04-43B4-851A-E781750619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50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0" name="Line 725">
                  <a:extLst>
                    <a:ext uri="{FF2B5EF4-FFF2-40B4-BE49-F238E27FC236}">
                      <a16:creationId xmlns:a16="http://schemas.microsoft.com/office/drawing/2014/main" id="{36DCADE6-A43B-4B9B-87E4-FCDBAF7616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1" y="50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1" name="Line 726">
                  <a:extLst>
                    <a:ext uri="{FF2B5EF4-FFF2-40B4-BE49-F238E27FC236}">
                      <a16:creationId xmlns:a16="http://schemas.microsoft.com/office/drawing/2014/main" id="{AFF309F3-F658-42D6-A835-836FAFD3A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8" y="501"/>
                  <a:ext cx="119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2" name="Line 727">
                  <a:extLst>
                    <a:ext uri="{FF2B5EF4-FFF2-40B4-BE49-F238E27FC236}">
                      <a16:creationId xmlns:a16="http://schemas.microsoft.com/office/drawing/2014/main" id="{C2731C58-67C3-4C8E-8F1C-7F81EA8E8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20" y="529"/>
                  <a:ext cx="31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3" name="Line 728">
                  <a:extLst>
                    <a:ext uri="{FF2B5EF4-FFF2-40B4-BE49-F238E27FC236}">
                      <a16:creationId xmlns:a16="http://schemas.microsoft.com/office/drawing/2014/main" id="{C0C601B5-A201-4D25-AD80-2DF66130E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2" y="529"/>
                  <a:ext cx="49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4" name="Line 729">
                  <a:extLst>
                    <a:ext uri="{FF2B5EF4-FFF2-40B4-BE49-F238E27FC236}">
                      <a16:creationId xmlns:a16="http://schemas.microsoft.com/office/drawing/2014/main" id="{CE6995DD-359C-4C29-953B-B08362FBE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4" y="500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5" name="Line 730">
                  <a:extLst>
                    <a:ext uri="{FF2B5EF4-FFF2-40B4-BE49-F238E27FC236}">
                      <a16:creationId xmlns:a16="http://schemas.microsoft.com/office/drawing/2014/main" id="{D75E1DAC-7142-4169-A4C8-F3BBCC3DE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50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6" name="Line 731">
                  <a:extLst>
                    <a:ext uri="{FF2B5EF4-FFF2-40B4-BE49-F238E27FC236}">
                      <a16:creationId xmlns:a16="http://schemas.microsoft.com/office/drawing/2014/main" id="{3C1ADCC5-F835-4DA8-9328-9449A365D3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7" y="499"/>
                  <a:ext cx="54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7" name="Line 732">
                  <a:extLst>
                    <a:ext uri="{FF2B5EF4-FFF2-40B4-BE49-F238E27FC236}">
                      <a16:creationId xmlns:a16="http://schemas.microsoft.com/office/drawing/2014/main" id="{C31ECD35-0643-4D40-B073-D93FAB0AB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2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8" name="Line 733">
                  <a:extLst>
                    <a:ext uri="{FF2B5EF4-FFF2-40B4-BE49-F238E27FC236}">
                      <a16:creationId xmlns:a16="http://schemas.microsoft.com/office/drawing/2014/main" id="{A4389232-3BED-4703-A067-34258993F4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4" y="498"/>
                  <a:ext cx="30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9" name="Line 734">
                  <a:extLst>
                    <a:ext uri="{FF2B5EF4-FFF2-40B4-BE49-F238E27FC236}">
                      <a16:creationId xmlns:a16="http://schemas.microsoft.com/office/drawing/2014/main" id="{9986D61B-30B6-4800-A9B6-34E904E73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5" y="498"/>
                  <a:ext cx="1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0" name="Line 735">
                  <a:extLst>
                    <a:ext uri="{FF2B5EF4-FFF2-40B4-BE49-F238E27FC236}">
                      <a16:creationId xmlns:a16="http://schemas.microsoft.com/office/drawing/2014/main" id="{AB8B6571-72C1-4248-A522-BBCAC6A9B4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0" y="502"/>
                  <a:ext cx="7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1" name="Line 736">
                  <a:extLst>
                    <a:ext uri="{FF2B5EF4-FFF2-40B4-BE49-F238E27FC236}">
                      <a16:creationId xmlns:a16="http://schemas.microsoft.com/office/drawing/2014/main" id="{BFA2223E-66A8-401A-B04E-6CDBC2CA8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6" y="50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2" name="Line 737">
                  <a:extLst>
                    <a:ext uri="{FF2B5EF4-FFF2-40B4-BE49-F238E27FC236}">
                      <a16:creationId xmlns:a16="http://schemas.microsoft.com/office/drawing/2014/main" id="{DECC7105-B6A0-43FB-9949-C97EF41DD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8" y="50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3" name="Line 738">
                  <a:extLst>
                    <a:ext uri="{FF2B5EF4-FFF2-40B4-BE49-F238E27FC236}">
                      <a16:creationId xmlns:a16="http://schemas.microsoft.com/office/drawing/2014/main" id="{9C2A70B8-5872-4A54-A190-E1F7B355C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3" y="501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4" name="Line 739">
                  <a:extLst>
                    <a:ext uri="{FF2B5EF4-FFF2-40B4-BE49-F238E27FC236}">
                      <a16:creationId xmlns:a16="http://schemas.microsoft.com/office/drawing/2014/main" id="{99185885-1591-4284-8BEA-8A4139842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446" y="469"/>
                  <a:ext cx="454" cy="20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5" name="Line 740">
                  <a:extLst>
                    <a:ext uri="{FF2B5EF4-FFF2-40B4-BE49-F238E27FC236}">
                      <a16:creationId xmlns:a16="http://schemas.microsoft.com/office/drawing/2014/main" id="{E5E8C04E-AFEA-46CA-8F57-F59C12A69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1" y="5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6" name="Line 741">
                  <a:extLst>
                    <a:ext uri="{FF2B5EF4-FFF2-40B4-BE49-F238E27FC236}">
                      <a16:creationId xmlns:a16="http://schemas.microsoft.com/office/drawing/2014/main" id="{79FC30A1-CC3F-4356-8C82-74DAB3B8D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1" y="53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7" name="Line 742">
                  <a:extLst>
                    <a:ext uri="{FF2B5EF4-FFF2-40B4-BE49-F238E27FC236}">
                      <a16:creationId xmlns:a16="http://schemas.microsoft.com/office/drawing/2014/main" id="{92A166C9-E4C8-4145-A774-4979370F1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2" y="5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8" name="Line 743">
                  <a:extLst>
                    <a:ext uri="{FF2B5EF4-FFF2-40B4-BE49-F238E27FC236}">
                      <a16:creationId xmlns:a16="http://schemas.microsoft.com/office/drawing/2014/main" id="{585BCB18-32B8-4BB3-94DC-797417D71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0" y="45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9" name="Line 744">
                  <a:extLst>
                    <a:ext uri="{FF2B5EF4-FFF2-40B4-BE49-F238E27FC236}">
                      <a16:creationId xmlns:a16="http://schemas.microsoft.com/office/drawing/2014/main" id="{772F1B4B-4464-4C40-BD33-FC77BD01AC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4" y="457"/>
                  <a:ext cx="76" cy="3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0" name="Line 745">
                  <a:extLst>
                    <a:ext uri="{FF2B5EF4-FFF2-40B4-BE49-F238E27FC236}">
                      <a16:creationId xmlns:a16="http://schemas.microsoft.com/office/drawing/2014/main" id="{9D70A5F2-5A88-4306-8EC8-5A3AD48C26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6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1" name="Line 746">
                  <a:extLst>
                    <a:ext uri="{FF2B5EF4-FFF2-40B4-BE49-F238E27FC236}">
                      <a16:creationId xmlns:a16="http://schemas.microsoft.com/office/drawing/2014/main" id="{CAA274A1-6AE7-49F8-A953-FC1095BB56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5" y="467"/>
                  <a:ext cx="219" cy="10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2" name="Line 747">
                  <a:extLst>
                    <a:ext uri="{FF2B5EF4-FFF2-40B4-BE49-F238E27FC236}">
                      <a16:creationId xmlns:a16="http://schemas.microsoft.com/office/drawing/2014/main" id="{350BEC20-4EC3-4791-986E-18FE8BD2D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3" y="49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3" name="Line 748">
                  <a:extLst>
                    <a:ext uri="{FF2B5EF4-FFF2-40B4-BE49-F238E27FC236}">
                      <a16:creationId xmlns:a16="http://schemas.microsoft.com/office/drawing/2014/main" id="{28C93D38-167A-47A7-89A3-93DA404AF3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6" y="497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4" name="Line 749">
                  <a:extLst>
                    <a:ext uri="{FF2B5EF4-FFF2-40B4-BE49-F238E27FC236}">
                      <a16:creationId xmlns:a16="http://schemas.microsoft.com/office/drawing/2014/main" id="{3DBA3FA0-9706-40F8-A876-DA01D024D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1" y="531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5" name="Line 750">
                  <a:extLst>
                    <a:ext uri="{FF2B5EF4-FFF2-40B4-BE49-F238E27FC236}">
                      <a16:creationId xmlns:a16="http://schemas.microsoft.com/office/drawing/2014/main" id="{5669A18A-6D9C-4DDA-B71E-22AA8BA76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0" y="518"/>
                  <a:ext cx="1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6" name="Line 751">
                  <a:extLst>
                    <a:ext uri="{FF2B5EF4-FFF2-40B4-BE49-F238E27FC236}">
                      <a16:creationId xmlns:a16="http://schemas.microsoft.com/office/drawing/2014/main" id="{7E1895C5-BFA2-4109-BCA1-67DFBFC29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6" y="517"/>
                  <a:ext cx="24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7" name="Line 752">
                  <a:extLst>
                    <a:ext uri="{FF2B5EF4-FFF2-40B4-BE49-F238E27FC236}">
                      <a16:creationId xmlns:a16="http://schemas.microsoft.com/office/drawing/2014/main" id="{3AE6AC70-B2A1-4443-85DB-DE5F40A28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5" y="517"/>
                  <a:ext cx="46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8" name="Line 753">
                  <a:extLst>
                    <a:ext uri="{FF2B5EF4-FFF2-40B4-BE49-F238E27FC236}">
                      <a16:creationId xmlns:a16="http://schemas.microsoft.com/office/drawing/2014/main" id="{0DB148F4-5261-406A-B802-1AA6559E64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3" y="517"/>
                  <a:ext cx="8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9" name="Line 754">
                  <a:extLst>
                    <a:ext uri="{FF2B5EF4-FFF2-40B4-BE49-F238E27FC236}">
                      <a16:creationId xmlns:a16="http://schemas.microsoft.com/office/drawing/2014/main" id="{F5E989E0-1B0B-4BCA-A639-AE92E565E8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5" y="492"/>
                  <a:ext cx="176" cy="8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0" name="Line 755">
                  <a:extLst>
                    <a:ext uri="{FF2B5EF4-FFF2-40B4-BE49-F238E27FC236}">
                      <a16:creationId xmlns:a16="http://schemas.microsoft.com/office/drawing/2014/main" id="{54A8608F-F6C9-46BA-A82B-58DBC6FBC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517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1" name="Line 756">
                  <a:extLst>
                    <a:ext uri="{FF2B5EF4-FFF2-40B4-BE49-F238E27FC236}">
                      <a16:creationId xmlns:a16="http://schemas.microsoft.com/office/drawing/2014/main" id="{B1F4D42F-6FE3-4A53-A63F-B3EA8E1CD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7" y="517"/>
                  <a:ext cx="25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2" name="Line 757">
                  <a:extLst>
                    <a:ext uri="{FF2B5EF4-FFF2-40B4-BE49-F238E27FC236}">
                      <a16:creationId xmlns:a16="http://schemas.microsoft.com/office/drawing/2014/main" id="{F8BA91C9-64F0-4835-AB14-0BD4E1EC00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1" y="51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3" name="Line 758">
                  <a:extLst>
                    <a:ext uri="{FF2B5EF4-FFF2-40B4-BE49-F238E27FC236}">
                      <a16:creationId xmlns:a16="http://schemas.microsoft.com/office/drawing/2014/main" id="{BDBF6C01-86D2-4CDE-B6EA-C330E3658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5" y="50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4" name="Line 759">
                  <a:extLst>
                    <a:ext uri="{FF2B5EF4-FFF2-40B4-BE49-F238E27FC236}">
                      <a16:creationId xmlns:a16="http://schemas.microsoft.com/office/drawing/2014/main" id="{CA273977-3E7D-4D82-9F4E-E0C9EF368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5" y="501"/>
                  <a:ext cx="32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5" name="Line 760">
                  <a:extLst>
                    <a:ext uri="{FF2B5EF4-FFF2-40B4-BE49-F238E27FC236}">
                      <a16:creationId xmlns:a16="http://schemas.microsoft.com/office/drawing/2014/main" id="{DD3BF1BF-F022-491C-A911-4D3148FD0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4" y="50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6" name="Line 761">
                  <a:extLst>
                    <a:ext uri="{FF2B5EF4-FFF2-40B4-BE49-F238E27FC236}">
                      <a16:creationId xmlns:a16="http://schemas.microsoft.com/office/drawing/2014/main" id="{6AB9B017-FAE1-4447-BF4D-C3E47EC72B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4" y="50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7" name="Line 762">
                  <a:extLst>
                    <a:ext uri="{FF2B5EF4-FFF2-40B4-BE49-F238E27FC236}">
                      <a16:creationId xmlns:a16="http://schemas.microsoft.com/office/drawing/2014/main" id="{2941FB8C-1DD6-414D-8F10-9597972D14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5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8" name="Line 763">
                  <a:extLst>
                    <a:ext uri="{FF2B5EF4-FFF2-40B4-BE49-F238E27FC236}">
                      <a16:creationId xmlns:a16="http://schemas.microsoft.com/office/drawing/2014/main" id="{D119D2EF-951F-4691-A3C2-A0A5CBA94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8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9" name="Line 764">
                  <a:extLst>
                    <a:ext uri="{FF2B5EF4-FFF2-40B4-BE49-F238E27FC236}">
                      <a16:creationId xmlns:a16="http://schemas.microsoft.com/office/drawing/2014/main" id="{2E6E3D08-8391-49B4-B869-1EC876C1B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8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0" name="Line 765">
                  <a:extLst>
                    <a:ext uri="{FF2B5EF4-FFF2-40B4-BE49-F238E27FC236}">
                      <a16:creationId xmlns:a16="http://schemas.microsoft.com/office/drawing/2014/main" id="{952B8172-0247-4A84-B74C-4F20B3E25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78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1" name="Line 766">
                  <a:extLst>
                    <a:ext uri="{FF2B5EF4-FFF2-40B4-BE49-F238E27FC236}">
                      <a16:creationId xmlns:a16="http://schemas.microsoft.com/office/drawing/2014/main" id="{3AE90CC8-F1C6-4606-BA26-2E558CB99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9" y="478"/>
                  <a:ext cx="42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2" name="Line 767">
                  <a:extLst>
                    <a:ext uri="{FF2B5EF4-FFF2-40B4-BE49-F238E27FC236}">
                      <a16:creationId xmlns:a16="http://schemas.microsoft.com/office/drawing/2014/main" id="{FD3ED4CD-1AC7-4BFE-877D-C37C0BECD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5" y="465"/>
                  <a:ext cx="59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3" name="Line 768">
                  <a:extLst>
                    <a:ext uri="{FF2B5EF4-FFF2-40B4-BE49-F238E27FC236}">
                      <a16:creationId xmlns:a16="http://schemas.microsoft.com/office/drawing/2014/main" id="{5197CBC9-C30A-41DE-9D22-29750479C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4" y="453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4" name="Line 769">
                  <a:extLst>
                    <a:ext uri="{FF2B5EF4-FFF2-40B4-BE49-F238E27FC236}">
                      <a16:creationId xmlns:a16="http://schemas.microsoft.com/office/drawing/2014/main" id="{3EEABAE9-B6B6-4E27-9D7D-2FFB949A5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" y="45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5" name="Line 770">
                  <a:extLst>
                    <a:ext uri="{FF2B5EF4-FFF2-40B4-BE49-F238E27FC236}">
                      <a16:creationId xmlns:a16="http://schemas.microsoft.com/office/drawing/2014/main" id="{CEB01116-52F6-4612-B3EF-467FF3A36F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77" y="587"/>
                  <a:ext cx="3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6" name="Line 771">
                  <a:extLst>
                    <a:ext uri="{FF2B5EF4-FFF2-40B4-BE49-F238E27FC236}">
                      <a16:creationId xmlns:a16="http://schemas.microsoft.com/office/drawing/2014/main" id="{8EDA7576-42B4-43A0-A4BE-209381C95C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1" y="58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7" name="Line 772">
                  <a:extLst>
                    <a:ext uri="{FF2B5EF4-FFF2-40B4-BE49-F238E27FC236}">
                      <a16:creationId xmlns:a16="http://schemas.microsoft.com/office/drawing/2014/main" id="{74BB8060-15B7-4ED8-A402-5EA5EF24C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7" y="464"/>
                  <a:ext cx="221" cy="1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8" name="Line 773">
                  <a:extLst>
                    <a:ext uri="{FF2B5EF4-FFF2-40B4-BE49-F238E27FC236}">
                      <a16:creationId xmlns:a16="http://schemas.microsoft.com/office/drawing/2014/main" id="{4CEA774A-2444-44D3-BE7C-179691873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" y="45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9" name="Line 774">
                  <a:extLst>
                    <a:ext uri="{FF2B5EF4-FFF2-40B4-BE49-F238E27FC236}">
                      <a16:creationId xmlns:a16="http://schemas.microsoft.com/office/drawing/2014/main" id="{F4316820-5A22-45B8-A1FD-DF9D7BAEB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8" y="463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0" name="Line 775">
                  <a:extLst>
                    <a:ext uri="{FF2B5EF4-FFF2-40B4-BE49-F238E27FC236}">
                      <a16:creationId xmlns:a16="http://schemas.microsoft.com/office/drawing/2014/main" id="{028F5DC3-C7FF-48A3-A710-E645AD147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63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1" name="Line 776">
                  <a:extLst>
                    <a:ext uri="{FF2B5EF4-FFF2-40B4-BE49-F238E27FC236}">
                      <a16:creationId xmlns:a16="http://schemas.microsoft.com/office/drawing/2014/main" id="{7898D514-663C-4845-9207-74CD56D04B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9" y="46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2" name="Line 777">
                  <a:extLst>
                    <a:ext uri="{FF2B5EF4-FFF2-40B4-BE49-F238E27FC236}">
                      <a16:creationId xmlns:a16="http://schemas.microsoft.com/office/drawing/2014/main" id="{D30C88F7-FAA2-41D0-83E5-799661073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9" y="452"/>
                  <a:ext cx="29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3" name="Line 778">
                  <a:extLst>
                    <a:ext uri="{FF2B5EF4-FFF2-40B4-BE49-F238E27FC236}">
                      <a16:creationId xmlns:a16="http://schemas.microsoft.com/office/drawing/2014/main" id="{16D1218F-210B-4139-A636-7C38F2297D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07" y="612"/>
                  <a:ext cx="80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4" name="Line 779">
                  <a:extLst>
                    <a:ext uri="{FF2B5EF4-FFF2-40B4-BE49-F238E27FC236}">
                      <a16:creationId xmlns:a16="http://schemas.microsoft.com/office/drawing/2014/main" id="{6A6080C5-4BB6-4B97-B933-5AB9538FC4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06" y="612"/>
                  <a:ext cx="81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5" name="Line 780">
                  <a:extLst>
                    <a:ext uri="{FF2B5EF4-FFF2-40B4-BE49-F238E27FC236}">
                      <a16:creationId xmlns:a16="http://schemas.microsoft.com/office/drawing/2014/main" id="{F5B52412-1CEB-4655-991B-F3FC4F58C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54" y="603"/>
                  <a:ext cx="147" cy="8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6" name="Line 781">
                  <a:extLst>
                    <a:ext uri="{FF2B5EF4-FFF2-40B4-BE49-F238E27FC236}">
                      <a16:creationId xmlns:a16="http://schemas.microsoft.com/office/drawing/2014/main" id="{D637231A-5446-476F-84A5-8899875A6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8" y="565"/>
                  <a:ext cx="57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7" name="Line 782">
                  <a:extLst>
                    <a:ext uri="{FF2B5EF4-FFF2-40B4-BE49-F238E27FC236}">
                      <a16:creationId xmlns:a16="http://schemas.microsoft.com/office/drawing/2014/main" id="{CC665EFC-51F1-4780-B2A5-0F317FC59A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9" y="565"/>
                  <a:ext cx="46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8" name="Line 783">
                  <a:extLst>
                    <a:ext uri="{FF2B5EF4-FFF2-40B4-BE49-F238E27FC236}">
                      <a16:creationId xmlns:a16="http://schemas.microsoft.com/office/drawing/2014/main" id="{81C42182-76EB-448D-9644-51CD6BF35B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4" y="59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9" name="Line 784">
                  <a:extLst>
                    <a:ext uri="{FF2B5EF4-FFF2-40B4-BE49-F238E27FC236}">
                      <a16:creationId xmlns:a16="http://schemas.microsoft.com/office/drawing/2014/main" id="{11EE063B-DB2F-4C2B-A720-E17137B59A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3" y="59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0" name="Line 785">
                  <a:extLst>
                    <a:ext uri="{FF2B5EF4-FFF2-40B4-BE49-F238E27FC236}">
                      <a16:creationId xmlns:a16="http://schemas.microsoft.com/office/drawing/2014/main" id="{87562121-1C54-45A5-B1EB-0F7262EF3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" y="59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1" name="Line 786">
                  <a:extLst>
                    <a:ext uri="{FF2B5EF4-FFF2-40B4-BE49-F238E27FC236}">
                      <a16:creationId xmlns:a16="http://schemas.microsoft.com/office/drawing/2014/main" id="{2DD003B4-0A37-49F5-A860-F8D6FDD15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1" y="516"/>
                  <a:ext cx="25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2" name="Line 787">
                  <a:extLst>
                    <a:ext uri="{FF2B5EF4-FFF2-40B4-BE49-F238E27FC236}">
                      <a16:creationId xmlns:a16="http://schemas.microsoft.com/office/drawing/2014/main" id="{D12FDE6F-64C7-4034-90BB-0BE18526C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7" y="516"/>
                  <a:ext cx="19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3" name="Line 788">
                  <a:extLst>
                    <a:ext uri="{FF2B5EF4-FFF2-40B4-BE49-F238E27FC236}">
                      <a16:creationId xmlns:a16="http://schemas.microsoft.com/office/drawing/2014/main" id="{28554419-7530-449F-B189-8BF23B6BC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9" y="506"/>
                  <a:ext cx="53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4" name="Line 789">
                  <a:extLst>
                    <a:ext uri="{FF2B5EF4-FFF2-40B4-BE49-F238E27FC236}">
                      <a16:creationId xmlns:a16="http://schemas.microsoft.com/office/drawing/2014/main" id="{953D9332-0CB2-411C-A929-C6F9F659DF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5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5" name="Line 790">
                  <a:extLst>
                    <a:ext uri="{FF2B5EF4-FFF2-40B4-BE49-F238E27FC236}">
                      <a16:creationId xmlns:a16="http://schemas.microsoft.com/office/drawing/2014/main" id="{8DEF36E4-9287-4507-AF4A-FE9EA96969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7" y="506"/>
                  <a:ext cx="65" cy="4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6" name="Line 791">
                  <a:extLst>
                    <a:ext uri="{FF2B5EF4-FFF2-40B4-BE49-F238E27FC236}">
                      <a16:creationId xmlns:a16="http://schemas.microsoft.com/office/drawing/2014/main" id="{F14F8B82-29AE-4D34-B8FF-C308BCBAE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4" y="48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7" name="Line 792">
                  <a:extLst>
                    <a:ext uri="{FF2B5EF4-FFF2-40B4-BE49-F238E27FC236}">
                      <a16:creationId xmlns:a16="http://schemas.microsoft.com/office/drawing/2014/main" id="{A927E191-C4AE-4D61-AD3E-D678A0240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7" y="487"/>
                  <a:ext cx="27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8" name="Line 793">
                  <a:extLst>
                    <a:ext uri="{FF2B5EF4-FFF2-40B4-BE49-F238E27FC236}">
                      <a16:creationId xmlns:a16="http://schemas.microsoft.com/office/drawing/2014/main" id="{AA54764F-8D42-4421-8385-FCD278CF5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5" y="48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9" name="Line 794">
                  <a:extLst>
                    <a:ext uri="{FF2B5EF4-FFF2-40B4-BE49-F238E27FC236}">
                      <a16:creationId xmlns:a16="http://schemas.microsoft.com/office/drawing/2014/main" id="{F84C37AA-7C8C-4250-B68A-E6BDAD2CC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0" name="Line 795">
                  <a:extLst>
                    <a:ext uri="{FF2B5EF4-FFF2-40B4-BE49-F238E27FC236}">
                      <a16:creationId xmlns:a16="http://schemas.microsoft.com/office/drawing/2014/main" id="{115795ED-C57C-453A-9703-496943BCE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9" y="45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1" name="Line 796">
                  <a:extLst>
                    <a:ext uri="{FF2B5EF4-FFF2-40B4-BE49-F238E27FC236}">
                      <a16:creationId xmlns:a16="http://schemas.microsoft.com/office/drawing/2014/main" id="{AA0306F4-E25A-40BB-A6EB-7FAFF60BE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8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2" name="Line 797">
                  <a:extLst>
                    <a:ext uri="{FF2B5EF4-FFF2-40B4-BE49-F238E27FC236}">
                      <a16:creationId xmlns:a16="http://schemas.microsoft.com/office/drawing/2014/main" id="{D8D3B410-12D3-4C90-AB1F-31573242F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3" name="Line 798">
                  <a:extLst>
                    <a:ext uri="{FF2B5EF4-FFF2-40B4-BE49-F238E27FC236}">
                      <a16:creationId xmlns:a16="http://schemas.microsoft.com/office/drawing/2014/main" id="{325E7E31-D76C-40B2-8B10-61486B21C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4" name="Line 799">
                  <a:extLst>
                    <a:ext uri="{FF2B5EF4-FFF2-40B4-BE49-F238E27FC236}">
                      <a16:creationId xmlns:a16="http://schemas.microsoft.com/office/drawing/2014/main" id="{969F774A-0DAE-4379-BE04-0D4E9EA9B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5" name="Line 800">
                  <a:extLst>
                    <a:ext uri="{FF2B5EF4-FFF2-40B4-BE49-F238E27FC236}">
                      <a16:creationId xmlns:a16="http://schemas.microsoft.com/office/drawing/2014/main" id="{DC9C32D6-E2C2-4F36-A10B-0AEC528E10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8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6" name="Line 801">
                  <a:extLst>
                    <a:ext uri="{FF2B5EF4-FFF2-40B4-BE49-F238E27FC236}">
                      <a16:creationId xmlns:a16="http://schemas.microsoft.com/office/drawing/2014/main" id="{CF3141C6-A852-45EF-BDF6-899F04FF08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1" y="49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7" name="Line 802">
                  <a:extLst>
                    <a:ext uri="{FF2B5EF4-FFF2-40B4-BE49-F238E27FC236}">
                      <a16:creationId xmlns:a16="http://schemas.microsoft.com/office/drawing/2014/main" id="{D79AB315-5088-4207-9920-46AD56926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1" y="49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8" name="Line 803">
                  <a:extLst>
                    <a:ext uri="{FF2B5EF4-FFF2-40B4-BE49-F238E27FC236}">
                      <a16:creationId xmlns:a16="http://schemas.microsoft.com/office/drawing/2014/main" id="{F18EA210-9982-49FD-B013-4E2CB2EFE1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2" y="489"/>
                  <a:ext cx="40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9" name="Line 804">
                  <a:extLst>
                    <a:ext uri="{FF2B5EF4-FFF2-40B4-BE49-F238E27FC236}">
                      <a16:creationId xmlns:a16="http://schemas.microsoft.com/office/drawing/2014/main" id="{A4CE60C2-FE21-48F7-B3DC-0B5FAA737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0" y="5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0" name="Line 805">
                  <a:extLst>
                    <a:ext uri="{FF2B5EF4-FFF2-40B4-BE49-F238E27FC236}">
                      <a16:creationId xmlns:a16="http://schemas.microsoft.com/office/drawing/2014/main" id="{04781E2F-5761-43F8-B077-83717B720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53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1" name="Line 806">
                  <a:extLst>
                    <a:ext uri="{FF2B5EF4-FFF2-40B4-BE49-F238E27FC236}">
                      <a16:creationId xmlns:a16="http://schemas.microsoft.com/office/drawing/2014/main" id="{7DE6353E-3494-44E8-9C31-B80721A15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0" y="53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2" name="Line 807">
                  <a:extLst>
                    <a:ext uri="{FF2B5EF4-FFF2-40B4-BE49-F238E27FC236}">
                      <a16:creationId xmlns:a16="http://schemas.microsoft.com/office/drawing/2014/main" id="{236CED9E-8227-463E-9587-98B402279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0" y="538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3" name="Group 1009">
                <a:extLst>
                  <a:ext uri="{FF2B5EF4-FFF2-40B4-BE49-F238E27FC236}">
                    <a16:creationId xmlns:a16="http://schemas.microsoft.com/office/drawing/2014/main" id="{428CACCC-154C-42EB-8771-F995287901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88467" y="833438"/>
                <a:ext cx="1185862" cy="1274763"/>
                <a:chOff x="5604" y="463"/>
                <a:chExt cx="747" cy="803"/>
              </a:xfrm>
            </p:grpSpPr>
            <p:sp>
              <p:nvSpPr>
                <p:cNvPr id="5003" name="Line 809">
                  <a:extLst>
                    <a:ext uri="{FF2B5EF4-FFF2-40B4-BE49-F238E27FC236}">
                      <a16:creationId xmlns:a16="http://schemas.microsoft.com/office/drawing/2014/main" id="{4B870287-CA5A-4FCE-9D93-C25425B26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538"/>
                  <a:ext cx="34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4" name="Line 810">
                  <a:extLst>
                    <a:ext uri="{FF2B5EF4-FFF2-40B4-BE49-F238E27FC236}">
                      <a16:creationId xmlns:a16="http://schemas.microsoft.com/office/drawing/2014/main" id="{7EDD5E95-DEDF-4D87-B403-256781D8AE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1" y="53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5" name="Line 811">
                  <a:extLst>
                    <a:ext uri="{FF2B5EF4-FFF2-40B4-BE49-F238E27FC236}">
                      <a16:creationId xmlns:a16="http://schemas.microsoft.com/office/drawing/2014/main" id="{1ED4BD9E-0BE6-41AD-B318-D1426C98F4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0" y="538"/>
                  <a:ext cx="13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6" name="Line 812">
                  <a:extLst>
                    <a:ext uri="{FF2B5EF4-FFF2-40B4-BE49-F238E27FC236}">
                      <a16:creationId xmlns:a16="http://schemas.microsoft.com/office/drawing/2014/main" id="{1A183D15-15DC-48AB-BDEB-1BB6F04B8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0" y="537"/>
                  <a:ext cx="84" cy="6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7" name="Line 813">
                  <a:extLst>
                    <a:ext uri="{FF2B5EF4-FFF2-40B4-BE49-F238E27FC236}">
                      <a16:creationId xmlns:a16="http://schemas.microsoft.com/office/drawing/2014/main" id="{C6AD4626-98E3-431E-8179-0FAEA8474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8" y="536"/>
                  <a:ext cx="37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8" name="Line 814">
                  <a:extLst>
                    <a:ext uri="{FF2B5EF4-FFF2-40B4-BE49-F238E27FC236}">
                      <a16:creationId xmlns:a16="http://schemas.microsoft.com/office/drawing/2014/main" id="{76D956DC-FAB6-42CF-BED6-8A9F15FF0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535"/>
                  <a:ext cx="37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9" name="Line 815">
                  <a:extLst>
                    <a:ext uri="{FF2B5EF4-FFF2-40B4-BE49-F238E27FC236}">
                      <a16:creationId xmlns:a16="http://schemas.microsoft.com/office/drawing/2014/main" id="{500D92DC-3821-4404-935F-712D9CFE4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53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0" name="Line 816">
                  <a:extLst>
                    <a:ext uri="{FF2B5EF4-FFF2-40B4-BE49-F238E27FC236}">
                      <a16:creationId xmlns:a16="http://schemas.microsoft.com/office/drawing/2014/main" id="{718A9592-DE7A-4F4E-AEAC-815C07099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2" y="534"/>
                  <a:ext cx="86" cy="6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1" name="Line 817">
                  <a:extLst>
                    <a:ext uri="{FF2B5EF4-FFF2-40B4-BE49-F238E27FC236}">
                      <a16:creationId xmlns:a16="http://schemas.microsoft.com/office/drawing/2014/main" id="{7676E00B-D3DE-440B-BDF5-9EA5597F8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1" y="534"/>
                  <a:ext cx="7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2" name="Line 818">
                  <a:extLst>
                    <a:ext uri="{FF2B5EF4-FFF2-40B4-BE49-F238E27FC236}">
                      <a16:creationId xmlns:a16="http://schemas.microsoft.com/office/drawing/2014/main" id="{C1FB13CF-59EE-4B8F-A087-DC39943E3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04" y="525"/>
                  <a:ext cx="267" cy="19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3" name="Line 819">
                  <a:extLst>
                    <a:ext uri="{FF2B5EF4-FFF2-40B4-BE49-F238E27FC236}">
                      <a16:creationId xmlns:a16="http://schemas.microsoft.com/office/drawing/2014/main" id="{CC926E99-B5E1-440F-974A-584DF8253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1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4" name="Line 820">
                  <a:extLst>
                    <a:ext uri="{FF2B5EF4-FFF2-40B4-BE49-F238E27FC236}">
                      <a16:creationId xmlns:a16="http://schemas.microsoft.com/office/drawing/2014/main" id="{26460937-9085-46DA-86C0-9AC6EA668B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51" y="607"/>
                  <a:ext cx="12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5" name="Line 821">
                  <a:extLst>
                    <a:ext uri="{FF2B5EF4-FFF2-40B4-BE49-F238E27FC236}">
                      <a16:creationId xmlns:a16="http://schemas.microsoft.com/office/drawing/2014/main" id="{FBE7A313-17DE-4AF8-AB69-294342363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3" y="50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6" name="Line 822">
                  <a:extLst>
                    <a:ext uri="{FF2B5EF4-FFF2-40B4-BE49-F238E27FC236}">
                      <a16:creationId xmlns:a16="http://schemas.microsoft.com/office/drawing/2014/main" id="{65751AC0-6101-4AF7-89AF-12F8836F7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5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7" name="Line 823">
                  <a:extLst>
                    <a:ext uri="{FF2B5EF4-FFF2-40B4-BE49-F238E27FC236}">
                      <a16:creationId xmlns:a16="http://schemas.microsoft.com/office/drawing/2014/main" id="{0D1D9D95-3585-47B0-899E-C811575308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5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8" name="Line 824">
                  <a:extLst>
                    <a:ext uri="{FF2B5EF4-FFF2-40B4-BE49-F238E27FC236}">
                      <a16:creationId xmlns:a16="http://schemas.microsoft.com/office/drawing/2014/main" id="{CCAEB78E-50B8-460B-81A7-5005E2A9F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4" y="489"/>
                  <a:ext cx="46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9" name="Line 825">
                  <a:extLst>
                    <a:ext uri="{FF2B5EF4-FFF2-40B4-BE49-F238E27FC236}">
                      <a16:creationId xmlns:a16="http://schemas.microsoft.com/office/drawing/2014/main" id="{9A862AA6-A0C2-4F27-B40C-7899F1C9F9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50" y="7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0" name="Line 826">
                  <a:extLst>
                    <a:ext uri="{FF2B5EF4-FFF2-40B4-BE49-F238E27FC236}">
                      <a16:creationId xmlns:a16="http://schemas.microsoft.com/office/drawing/2014/main" id="{DC6B24ED-3F89-46B3-A341-034600D7E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49" y="700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1" name="Line 827">
                  <a:extLst>
                    <a:ext uri="{FF2B5EF4-FFF2-40B4-BE49-F238E27FC236}">
                      <a16:creationId xmlns:a16="http://schemas.microsoft.com/office/drawing/2014/main" id="{42F8CA10-1AF7-4723-862B-26C127021F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53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2" name="Line 828">
                  <a:extLst>
                    <a:ext uri="{FF2B5EF4-FFF2-40B4-BE49-F238E27FC236}">
                      <a16:creationId xmlns:a16="http://schemas.microsoft.com/office/drawing/2014/main" id="{98A8E824-1A0B-436A-A92B-B24D7CE37A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486"/>
                  <a:ext cx="19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3" name="Line 829">
                  <a:extLst>
                    <a:ext uri="{FF2B5EF4-FFF2-40B4-BE49-F238E27FC236}">
                      <a16:creationId xmlns:a16="http://schemas.microsoft.com/office/drawing/2014/main" id="{639F817F-CD52-4093-9331-EF239D865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4" y="48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4" name="Line 830">
                  <a:extLst>
                    <a:ext uri="{FF2B5EF4-FFF2-40B4-BE49-F238E27FC236}">
                      <a16:creationId xmlns:a16="http://schemas.microsoft.com/office/drawing/2014/main" id="{BCA13B33-0A71-44BB-A10B-3D0156149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1" y="574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5" name="Line 831">
                  <a:extLst>
                    <a:ext uri="{FF2B5EF4-FFF2-40B4-BE49-F238E27FC236}">
                      <a16:creationId xmlns:a16="http://schemas.microsoft.com/office/drawing/2014/main" id="{56FF72AF-6C0B-4C02-AB6F-56DA293DBF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4" y="57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6" name="Line 832">
                  <a:extLst>
                    <a:ext uri="{FF2B5EF4-FFF2-40B4-BE49-F238E27FC236}">
                      <a16:creationId xmlns:a16="http://schemas.microsoft.com/office/drawing/2014/main" id="{9A25DC1D-9C00-4B46-91CF-F5D6AAAA6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492"/>
                  <a:ext cx="69" cy="5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7" name="Line 833">
                  <a:extLst>
                    <a:ext uri="{FF2B5EF4-FFF2-40B4-BE49-F238E27FC236}">
                      <a16:creationId xmlns:a16="http://schemas.microsoft.com/office/drawing/2014/main" id="{E1709D91-4B36-417C-8C4E-90EE394E6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8" y="48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8" name="Line 834">
                  <a:extLst>
                    <a:ext uri="{FF2B5EF4-FFF2-40B4-BE49-F238E27FC236}">
                      <a16:creationId xmlns:a16="http://schemas.microsoft.com/office/drawing/2014/main" id="{8948B71A-936B-446B-B379-1F163E141D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89"/>
                  <a:ext cx="13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9" name="Line 835">
                  <a:extLst>
                    <a:ext uri="{FF2B5EF4-FFF2-40B4-BE49-F238E27FC236}">
                      <a16:creationId xmlns:a16="http://schemas.microsoft.com/office/drawing/2014/main" id="{5A6EB1AA-3213-4B63-B0C8-84B59CAC36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33" y="64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0" name="Line 836">
                  <a:extLst>
                    <a:ext uri="{FF2B5EF4-FFF2-40B4-BE49-F238E27FC236}">
                      <a16:creationId xmlns:a16="http://schemas.microsoft.com/office/drawing/2014/main" id="{1E4E2327-EBC8-474C-8026-4128868E2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29" y="645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1" name="Line 837">
                  <a:extLst>
                    <a:ext uri="{FF2B5EF4-FFF2-40B4-BE49-F238E27FC236}">
                      <a16:creationId xmlns:a16="http://schemas.microsoft.com/office/drawing/2014/main" id="{81A6347B-2A23-4442-B9CA-2551EDF2F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1" y="48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2" name="Line 838">
                  <a:extLst>
                    <a:ext uri="{FF2B5EF4-FFF2-40B4-BE49-F238E27FC236}">
                      <a16:creationId xmlns:a16="http://schemas.microsoft.com/office/drawing/2014/main" id="{A6026ECF-32E5-44D5-BD88-E8F475E48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8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3" name="Line 839">
                  <a:extLst>
                    <a:ext uri="{FF2B5EF4-FFF2-40B4-BE49-F238E27FC236}">
                      <a16:creationId xmlns:a16="http://schemas.microsoft.com/office/drawing/2014/main" id="{0F5A520B-239B-4520-91DD-D937F0B45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8" y="484"/>
                  <a:ext cx="8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4" name="Line 840">
                  <a:extLst>
                    <a:ext uri="{FF2B5EF4-FFF2-40B4-BE49-F238E27FC236}">
                      <a16:creationId xmlns:a16="http://schemas.microsoft.com/office/drawing/2014/main" id="{2A5A7384-B95F-4CE7-9821-F6D22DDBA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31" y="618"/>
                  <a:ext cx="40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5" name="Line 841">
                  <a:extLst>
                    <a:ext uri="{FF2B5EF4-FFF2-40B4-BE49-F238E27FC236}">
                      <a16:creationId xmlns:a16="http://schemas.microsoft.com/office/drawing/2014/main" id="{812C0C0F-D9B3-4922-8E4B-0452413DA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9" y="618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6" name="Line 842">
                  <a:extLst>
                    <a:ext uri="{FF2B5EF4-FFF2-40B4-BE49-F238E27FC236}">
                      <a16:creationId xmlns:a16="http://schemas.microsoft.com/office/drawing/2014/main" id="{EDD04110-78BC-446E-BAF5-AEB84FBF8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0" y="61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7" name="Line 843">
                  <a:extLst>
                    <a:ext uri="{FF2B5EF4-FFF2-40B4-BE49-F238E27FC236}">
                      <a16:creationId xmlns:a16="http://schemas.microsoft.com/office/drawing/2014/main" id="{A3710B19-D9FD-4570-859E-A2D188D109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24" y="6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8" name="Line 844">
                  <a:extLst>
                    <a:ext uri="{FF2B5EF4-FFF2-40B4-BE49-F238E27FC236}">
                      <a16:creationId xmlns:a16="http://schemas.microsoft.com/office/drawing/2014/main" id="{50E47459-2316-4A1E-BDDD-43B7446B2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9" y="660"/>
                  <a:ext cx="16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9" name="Line 845">
                  <a:extLst>
                    <a:ext uri="{FF2B5EF4-FFF2-40B4-BE49-F238E27FC236}">
                      <a16:creationId xmlns:a16="http://schemas.microsoft.com/office/drawing/2014/main" id="{707DD841-8982-4BC5-92EB-EA4910093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7" y="500"/>
                  <a:ext cx="21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0" name="Line 846">
                  <a:extLst>
                    <a:ext uri="{FF2B5EF4-FFF2-40B4-BE49-F238E27FC236}">
                      <a16:creationId xmlns:a16="http://schemas.microsoft.com/office/drawing/2014/main" id="{D4FDBECD-8CD6-47DF-A16A-5C89C3C8D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500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1" name="Line 847">
                  <a:extLst>
                    <a:ext uri="{FF2B5EF4-FFF2-40B4-BE49-F238E27FC236}">
                      <a16:creationId xmlns:a16="http://schemas.microsoft.com/office/drawing/2014/main" id="{9F75C9E0-8B39-4564-AA01-94B4AB9325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9" y="497"/>
                  <a:ext cx="32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2" name="Line 848">
                  <a:extLst>
                    <a:ext uri="{FF2B5EF4-FFF2-40B4-BE49-F238E27FC236}">
                      <a16:creationId xmlns:a16="http://schemas.microsoft.com/office/drawing/2014/main" id="{0E369629-596B-4DDF-A485-16E5D0C27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496"/>
                  <a:ext cx="8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3" name="Line 849">
                  <a:extLst>
                    <a:ext uri="{FF2B5EF4-FFF2-40B4-BE49-F238E27FC236}">
                      <a16:creationId xmlns:a16="http://schemas.microsoft.com/office/drawing/2014/main" id="{C87C5980-5778-47EB-8947-B227DB2EFE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49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4" name="Line 850">
                  <a:extLst>
                    <a:ext uri="{FF2B5EF4-FFF2-40B4-BE49-F238E27FC236}">
                      <a16:creationId xmlns:a16="http://schemas.microsoft.com/office/drawing/2014/main" id="{65BD50C3-BE8A-434B-9106-80C667894E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1" y="49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5" name="Line 851">
                  <a:extLst>
                    <a:ext uri="{FF2B5EF4-FFF2-40B4-BE49-F238E27FC236}">
                      <a16:creationId xmlns:a16="http://schemas.microsoft.com/office/drawing/2014/main" id="{58C51A2A-D190-4F6C-9198-2AC9C91CF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0" y="528"/>
                  <a:ext cx="7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6" name="Line 852">
                  <a:extLst>
                    <a:ext uri="{FF2B5EF4-FFF2-40B4-BE49-F238E27FC236}">
                      <a16:creationId xmlns:a16="http://schemas.microsoft.com/office/drawing/2014/main" id="{530BCF71-2439-454A-9228-6AE8E115D3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5" y="528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7" name="Line 853">
                  <a:extLst>
                    <a:ext uri="{FF2B5EF4-FFF2-40B4-BE49-F238E27FC236}">
                      <a16:creationId xmlns:a16="http://schemas.microsoft.com/office/drawing/2014/main" id="{8A1B9FE9-8534-43EC-BEBA-165BAF969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7" y="491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8" name="Line 854">
                  <a:extLst>
                    <a:ext uri="{FF2B5EF4-FFF2-40B4-BE49-F238E27FC236}">
                      <a16:creationId xmlns:a16="http://schemas.microsoft.com/office/drawing/2014/main" id="{C949AB04-6141-4ECB-8D98-6A99E7CC3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490"/>
                  <a:ext cx="15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9" name="Line 855">
                  <a:extLst>
                    <a:ext uri="{FF2B5EF4-FFF2-40B4-BE49-F238E27FC236}">
                      <a16:creationId xmlns:a16="http://schemas.microsoft.com/office/drawing/2014/main" id="{53106CC4-3421-4BC9-A4E3-0DE8938D0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5" y="493"/>
                  <a:ext cx="41" cy="3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0" name="Line 856">
                  <a:extLst>
                    <a:ext uri="{FF2B5EF4-FFF2-40B4-BE49-F238E27FC236}">
                      <a16:creationId xmlns:a16="http://schemas.microsoft.com/office/drawing/2014/main" id="{B488E14A-F8E2-4989-BBEC-D3733E2C5C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93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1" name="Line 857">
                  <a:extLst>
                    <a:ext uri="{FF2B5EF4-FFF2-40B4-BE49-F238E27FC236}">
                      <a16:creationId xmlns:a16="http://schemas.microsoft.com/office/drawing/2014/main" id="{2E912A58-9CA6-4C80-9156-FE68AC77FD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3" y="485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2" name="Line 858">
                  <a:extLst>
                    <a:ext uri="{FF2B5EF4-FFF2-40B4-BE49-F238E27FC236}">
                      <a16:creationId xmlns:a16="http://schemas.microsoft.com/office/drawing/2014/main" id="{ED40D496-9E83-4ACB-B1EE-C5857AD29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5" y="48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3" name="Line 859">
                  <a:extLst>
                    <a:ext uri="{FF2B5EF4-FFF2-40B4-BE49-F238E27FC236}">
                      <a16:creationId xmlns:a16="http://schemas.microsoft.com/office/drawing/2014/main" id="{5ED8ECC0-32CE-4ACA-BF4E-7546E7F22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5" y="48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4" name="Line 860">
                  <a:extLst>
                    <a:ext uri="{FF2B5EF4-FFF2-40B4-BE49-F238E27FC236}">
                      <a16:creationId xmlns:a16="http://schemas.microsoft.com/office/drawing/2014/main" id="{FDC82FCA-CE09-4A6E-835A-423DE24FC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8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5" name="Line 861">
                  <a:extLst>
                    <a:ext uri="{FF2B5EF4-FFF2-40B4-BE49-F238E27FC236}">
                      <a16:creationId xmlns:a16="http://schemas.microsoft.com/office/drawing/2014/main" id="{BF8F5B34-78A0-44B9-A9DD-49F39955E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5" y="63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6" name="Line 862">
                  <a:extLst>
                    <a:ext uri="{FF2B5EF4-FFF2-40B4-BE49-F238E27FC236}">
                      <a16:creationId xmlns:a16="http://schemas.microsoft.com/office/drawing/2014/main" id="{B4F4AC47-68DE-4DAA-B234-0FD603EE32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9" y="633"/>
                  <a:ext cx="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7" name="Line 863">
                  <a:extLst>
                    <a:ext uri="{FF2B5EF4-FFF2-40B4-BE49-F238E27FC236}">
                      <a16:creationId xmlns:a16="http://schemas.microsoft.com/office/drawing/2014/main" id="{105D3C40-403A-44DC-8FC1-6DB006C49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6" y="63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8" name="Line 864">
                  <a:extLst>
                    <a:ext uri="{FF2B5EF4-FFF2-40B4-BE49-F238E27FC236}">
                      <a16:creationId xmlns:a16="http://schemas.microsoft.com/office/drawing/2014/main" id="{B8E3A8A1-7365-441F-B05D-201FF361F6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57" y="632"/>
                  <a:ext cx="19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9" name="Line 865">
                  <a:extLst>
                    <a:ext uri="{FF2B5EF4-FFF2-40B4-BE49-F238E27FC236}">
                      <a16:creationId xmlns:a16="http://schemas.microsoft.com/office/drawing/2014/main" id="{B27C89E2-3DE4-4BC7-BCCA-CC7B3155C7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9" y="67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0" name="Line 866">
                  <a:extLst>
                    <a:ext uri="{FF2B5EF4-FFF2-40B4-BE49-F238E27FC236}">
                      <a16:creationId xmlns:a16="http://schemas.microsoft.com/office/drawing/2014/main" id="{59B7EAE2-90A0-4640-944B-4609D572E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3" y="678"/>
                  <a:ext cx="17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1" name="Line 867">
                  <a:extLst>
                    <a:ext uri="{FF2B5EF4-FFF2-40B4-BE49-F238E27FC236}">
                      <a16:creationId xmlns:a16="http://schemas.microsoft.com/office/drawing/2014/main" id="{4AF1C87B-1FBE-4237-B7E2-25C744CAF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8" y="621"/>
                  <a:ext cx="10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2" name="Line 868">
                  <a:extLst>
                    <a:ext uri="{FF2B5EF4-FFF2-40B4-BE49-F238E27FC236}">
                      <a16:creationId xmlns:a16="http://schemas.microsoft.com/office/drawing/2014/main" id="{F13F2694-3B64-4ED8-9A65-79F340B21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9" y="54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3" name="Line 869">
                  <a:extLst>
                    <a:ext uri="{FF2B5EF4-FFF2-40B4-BE49-F238E27FC236}">
                      <a16:creationId xmlns:a16="http://schemas.microsoft.com/office/drawing/2014/main" id="{87C6FC94-1819-4D91-A51B-32B78FF42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2" y="541"/>
                  <a:ext cx="38" cy="3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4" name="Line 870">
                  <a:extLst>
                    <a:ext uri="{FF2B5EF4-FFF2-40B4-BE49-F238E27FC236}">
                      <a16:creationId xmlns:a16="http://schemas.microsoft.com/office/drawing/2014/main" id="{49CC02DD-823B-43C6-834D-5D13D83D6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0" y="5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5" name="Line 871">
                  <a:extLst>
                    <a:ext uri="{FF2B5EF4-FFF2-40B4-BE49-F238E27FC236}">
                      <a16:creationId xmlns:a16="http://schemas.microsoft.com/office/drawing/2014/main" id="{AB919902-3874-42D8-BDC0-3F862017A4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6" y="538"/>
                  <a:ext cx="17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6" name="Line 872">
                  <a:extLst>
                    <a:ext uri="{FF2B5EF4-FFF2-40B4-BE49-F238E27FC236}">
                      <a16:creationId xmlns:a16="http://schemas.microsoft.com/office/drawing/2014/main" id="{8C97EA4C-D6A0-4D36-A701-12EDD43CD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4" y="5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7" name="Line 873">
                  <a:extLst>
                    <a:ext uri="{FF2B5EF4-FFF2-40B4-BE49-F238E27FC236}">
                      <a16:creationId xmlns:a16="http://schemas.microsoft.com/office/drawing/2014/main" id="{B1B342E3-4CE6-4CEF-B02A-EC36B7AB8C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0" y="53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8" name="Line 874">
                  <a:extLst>
                    <a:ext uri="{FF2B5EF4-FFF2-40B4-BE49-F238E27FC236}">
                      <a16:creationId xmlns:a16="http://schemas.microsoft.com/office/drawing/2014/main" id="{80F7FCC1-2463-4667-A495-261F6F9689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0" y="538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9" name="Line 875">
                  <a:extLst>
                    <a:ext uri="{FF2B5EF4-FFF2-40B4-BE49-F238E27FC236}">
                      <a16:creationId xmlns:a16="http://schemas.microsoft.com/office/drawing/2014/main" id="{A61F9A1A-F97A-4D22-B32B-2CF07D10A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9" y="534"/>
                  <a:ext cx="49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0" name="Line 876">
                  <a:extLst>
                    <a:ext uri="{FF2B5EF4-FFF2-40B4-BE49-F238E27FC236}">
                      <a16:creationId xmlns:a16="http://schemas.microsoft.com/office/drawing/2014/main" id="{AB62EC96-B4D9-4925-9A3C-9D3B60526D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3" y="52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1" name="Line 877">
                  <a:extLst>
                    <a:ext uri="{FF2B5EF4-FFF2-40B4-BE49-F238E27FC236}">
                      <a16:creationId xmlns:a16="http://schemas.microsoft.com/office/drawing/2014/main" id="{16FA612B-0EB9-4302-9611-10E9F3D80E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6" y="528"/>
                  <a:ext cx="87" cy="9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2" name="Line 878">
                  <a:extLst>
                    <a:ext uri="{FF2B5EF4-FFF2-40B4-BE49-F238E27FC236}">
                      <a16:creationId xmlns:a16="http://schemas.microsoft.com/office/drawing/2014/main" id="{38DDE87E-550E-4A74-880F-99E0CE5B8D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1" y="486"/>
                  <a:ext cx="24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3" name="Line 879">
                  <a:extLst>
                    <a:ext uri="{FF2B5EF4-FFF2-40B4-BE49-F238E27FC236}">
                      <a16:creationId xmlns:a16="http://schemas.microsoft.com/office/drawing/2014/main" id="{E44CF030-E6F2-41E6-934A-2A4E059DD9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6" y="484"/>
                  <a:ext cx="21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4" name="Line 880">
                  <a:extLst>
                    <a:ext uri="{FF2B5EF4-FFF2-40B4-BE49-F238E27FC236}">
                      <a16:creationId xmlns:a16="http://schemas.microsoft.com/office/drawing/2014/main" id="{CB671900-9156-4CF5-BAC8-60B1EF63A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1" y="536"/>
                  <a:ext cx="8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5" name="Line 881">
                  <a:extLst>
                    <a:ext uri="{FF2B5EF4-FFF2-40B4-BE49-F238E27FC236}">
                      <a16:creationId xmlns:a16="http://schemas.microsoft.com/office/drawing/2014/main" id="{A3C2E14C-7AC6-43F7-ACE8-8DBB0A4F76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4" y="536"/>
                  <a:ext cx="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6" name="Line 882">
                  <a:extLst>
                    <a:ext uri="{FF2B5EF4-FFF2-40B4-BE49-F238E27FC236}">
                      <a16:creationId xmlns:a16="http://schemas.microsoft.com/office/drawing/2014/main" id="{1621E53A-C720-4A6F-BCF1-FB8CEBB15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8" y="484"/>
                  <a:ext cx="61" cy="6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7" name="Line 883">
                  <a:extLst>
                    <a:ext uri="{FF2B5EF4-FFF2-40B4-BE49-F238E27FC236}">
                      <a16:creationId xmlns:a16="http://schemas.microsoft.com/office/drawing/2014/main" id="{813BFC3C-3F29-4FEA-BA61-AE4CE51F8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0" y="52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8" name="Line 884">
                  <a:extLst>
                    <a:ext uri="{FF2B5EF4-FFF2-40B4-BE49-F238E27FC236}">
                      <a16:creationId xmlns:a16="http://schemas.microsoft.com/office/drawing/2014/main" id="{B8E27091-FE11-4898-805E-A05C572FF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9" y="525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9" name="Line 885">
                  <a:extLst>
                    <a:ext uri="{FF2B5EF4-FFF2-40B4-BE49-F238E27FC236}">
                      <a16:creationId xmlns:a16="http://schemas.microsoft.com/office/drawing/2014/main" id="{A27C50E8-39E3-4907-AB94-94D28E2CB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9" y="478"/>
                  <a:ext cx="16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0" name="Line 886">
                  <a:extLst>
                    <a:ext uri="{FF2B5EF4-FFF2-40B4-BE49-F238E27FC236}">
                      <a16:creationId xmlns:a16="http://schemas.microsoft.com/office/drawing/2014/main" id="{1E328892-1675-478E-B21E-FD1460586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9" y="478"/>
                  <a:ext cx="46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1" name="Line 887">
                  <a:extLst>
                    <a:ext uri="{FF2B5EF4-FFF2-40B4-BE49-F238E27FC236}">
                      <a16:creationId xmlns:a16="http://schemas.microsoft.com/office/drawing/2014/main" id="{DAFE5133-F1DD-4EEB-84BF-63B58CAA6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1" y="474"/>
                  <a:ext cx="68" cy="7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2" name="Line 888">
                  <a:extLst>
                    <a:ext uri="{FF2B5EF4-FFF2-40B4-BE49-F238E27FC236}">
                      <a16:creationId xmlns:a16="http://schemas.microsoft.com/office/drawing/2014/main" id="{2E264474-3635-4513-8CF7-D46A9CDD0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9" y="586"/>
                  <a:ext cx="36" cy="4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3" name="Line 889">
                  <a:extLst>
                    <a:ext uri="{FF2B5EF4-FFF2-40B4-BE49-F238E27FC236}">
                      <a16:creationId xmlns:a16="http://schemas.microsoft.com/office/drawing/2014/main" id="{9F6D0C2E-10E9-489C-85D8-C67301F84E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5" y="586"/>
                  <a:ext cx="20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4" name="Line 890">
                  <a:extLst>
                    <a:ext uri="{FF2B5EF4-FFF2-40B4-BE49-F238E27FC236}">
                      <a16:creationId xmlns:a16="http://schemas.microsoft.com/office/drawing/2014/main" id="{4014AFDE-F85E-474F-8A35-CEF1F1ADFC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0" y="57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5" name="Line 891">
                  <a:extLst>
                    <a:ext uri="{FF2B5EF4-FFF2-40B4-BE49-F238E27FC236}">
                      <a16:creationId xmlns:a16="http://schemas.microsoft.com/office/drawing/2014/main" id="{7A4F78F2-1312-4098-8C50-4B84A87F2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0" y="57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6" name="Line 892">
                  <a:extLst>
                    <a:ext uri="{FF2B5EF4-FFF2-40B4-BE49-F238E27FC236}">
                      <a16:creationId xmlns:a16="http://schemas.microsoft.com/office/drawing/2014/main" id="{ECD048F0-5379-41CE-B2B1-8113DFBF74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1" y="463"/>
                  <a:ext cx="145" cy="16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7" name="Line 893">
                  <a:extLst>
                    <a:ext uri="{FF2B5EF4-FFF2-40B4-BE49-F238E27FC236}">
                      <a16:creationId xmlns:a16="http://schemas.microsoft.com/office/drawing/2014/main" id="{D671AB78-2274-425D-8C99-0666D55EE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6" y="614"/>
                  <a:ext cx="22" cy="24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8" name="Line 894">
                  <a:extLst>
                    <a:ext uri="{FF2B5EF4-FFF2-40B4-BE49-F238E27FC236}">
                      <a16:creationId xmlns:a16="http://schemas.microsoft.com/office/drawing/2014/main" id="{C0ED2F8C-1690-4365-BE23-93D057C59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49" y="59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9" name="Line 895">
                  <a:extLst>
                    <a:ext uri="{FF2B5EF4-FFF2-40B4-BE49-F238E27FC236}">
                      <a16:creationId xmlns:a16="http://schemas.microsoft.com/office/drawing/2014/main" id="{EC5DD0C1-4017-4263-854D-75431755F7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8" y="59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0" name="Line 896">
                  <a:extLst>
                    <a:ext uri="{FF2B5EF4-FFF2-40B4-BE49-F238E27FC236}">
                      <a16:creationId xmlns:a16="http://schemas.microsoft.com/office/drawing/2014/main" id="{96EBD026-AE1A-4C73-9F26-B021DF754A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5" y="590"/>
                  <a:ext cx="4" cy="5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1" name="Line 897">
                  <a:extLst>
                    <a:ext uri="{FF2B5EF4-FFF2-40B4-BE49-F238E27FC236}">
                      <a16:creationId xmlns:a16="http://schemas.microsoft.com/office/drawing/2014/main" id="{0F941AE2-0EFB-4557-AE9F-9C1E9026F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9" y="58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2" name="Line 898">
                  <a:extLst>
                    <a:ext uri="{FF2B5EF4-FFF2-40B4-BE49-F238E27FC236}">
                      <a16:creationId xmlns:a16="http://schemas.microsoft.com/office/drawing/2014/main" id="{33CDB893-6ACE-46BC-8C15-38AAE06E8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9" y="58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3" name="Line 899">
                  <a:extLst>
                    <a:ext uri="{FF2B5EF4-FFF2-40B4-BE49-F238E27FC236}">
                      <a16:creationId xmlns:a16="http://schemas.microsoft.com/office/drawing/2014/main" id="{352607BF-04C9-496A-A5D8-D13BAAAB6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35" y="60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4" name="Line 900">
                  <a:extLst>
                    <a:ext uri="{FF2B5EF4-FFF2-40B4-BE49-F238E27FC236}">
                      <a16:creationId xmlns:a16="http://schemas.microsoft.com/office/drawing/2014/main" id="{D7C49B8D-8B4E-4101-95C2-B2A405B57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35" y="604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5" name="Line 901">
                  <a:extLst>
                    <a:ext uri="{FF2B5EF4-FFF2-40B4-BE49-F238E27FC236}">
                      <a16:creationId xmlns:a16="http://schemas.microsoft.com/office/drawing/2014/main" id="{E4E04447-E7BD-40BA-9383-27BF777AE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38" y="590"/>
                  <a:ext cx="11" cy="1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6" name="Line 902">
                  <a:extLst>
                    <a:ext uri="{FF2B5EF4-FFF2-40B4-BE49-F238E27FC236}">
                      <a16:creationId xmlns:a16="http://schemas.microsoft.com/office/drawing/2014/main" id="{964349CC-DB26-4D8C-A94D-2CF7F9E4D9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50" y="58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7" name="Line 903">
                  <a:extLst>
                    <a:ext uri="{FF2B5EF4-FFF2-40B4-BE49-F238E27FC236}">
                      <a16:creationId xmlns:a16="http://schemas.microsoft.com/office/drawing/2014/main" id="{FF9204E0-0378-4806-A0B6-9EA8B633C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39" y="588"/>
                  <a:ext cx="11" cy="14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8" name="Line 904">
                  <a:extLst>
                    <a:ext uri="{FF2B5EF4-FFF2-40B4-BE49-F238E27FC236}">
                      <a16:creationId xmlns:a16="http://schemas.microsoft.com/office/drawing/2014/main" id="{8BFC94FA-A440-4EED-AA37-D933F338A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6" y="588"/>
                  <a:ext cx="5" cy="5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9" name="Line 905">
                  <a:extLst>
                    <a:ext uri="{FF2B5EF4-FFF2-40B4-BE49-F238E27FC236}">
                      <a16:creationId xmlns:a16="http://schemas.microsoft.com/office/drawing/2014/main" id="{BAE29484-E04C-48FE-9B1E-F70073558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3" y="78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0" name="Line 906">
                  <a:extLst>
                    <a:ext uri="{FF2B5EF4-FFF2-40B4-BE49-F238E27FC236}">
                      <a16:creationId xmlns:a16="http://schemas.microsoft.com/office/drawing/2014/main" id="{6C5A27B6-D445-4EEC-8F30-720F24456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78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1" name="Line 907">
                  <a:extLst>
                    <a:ext uri="{FF2B5EF4-FFF2-40B4-BE49-F238E27FC236}">
                      <a16:creationId xmlns:a16="http://schemas.microsoft.com/office/drawing/2014/main" id="{9936595F-C5BB-4BB3-927D-A5A5B41E6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78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2" name="Line 908">
                  <a:extLst>
                    <a:ext uri="{FF2B5EF4-FFF2-40B4-BE49-F238E27FC236}">
                      <a16:creationId xmlns:a16="http://schemas.microsoft.com/office/drawing/2014/main" id="{7EC08010-1CE6-47A7-A1DC-E56A09005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7" y="780"/>
                  <a:ext cx="9" cy="1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3" name="Line 909">
                  <a:extLst>
                    <a:ext uri="{FF2B5EF4-FFF2-40B4-BE49-F238E27FC236}">
                      <a16:creationId xmlns:a16="http://schemas.microsoft.com/office/drawing/2014/main" id="{372B457D-C551-4B0A-938C-9BB4840F7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17" y="572"/>
                  <a:ext cx="47" cy="6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4" name="Line 910">
                  <a:extLst>
                    <a:ext uri="{FF2B5EF4-FFF2-40B4-BE49-F238E27FC236}">
                      <a16:creationId xmlns:a16="http://schemas.microsoft.com/office/drawing/2014/main" id="{215E915C-1EF0-4FE8-A24D-B8A6FF075E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18" y="626"/>
                  <a:ext cx="4" cy="5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5" name="Line 911">
                  <a:extLst>
                    <a:ext uri="{FF2B5EF4-FFF2-40B4-BE49-F238E27FC236}">
                      <a16:creationId xmlns:a16="http://schemas.microsoft.com/office/drawing/2014/main" id="{4BDFB159-9767-40E6-8D1D-DF14E8205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4" y="626"/>
                  <a:ext cx="18" cy="2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6" name="Line 912">
                  <a:extLst>
                    <a:ext uri="{FF2B5EF4-FFF2-40B4-BE49-F238E27FC236}">
                      <a16:creationId xmlns:a16="http://schemas.microsoft.com/office/drawing/2014/main" id="{13B4906B-E959-4C13-882F-F228EB73E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36" y="604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7" name="Line 913">
                  <a:extLst>
                    <a:ext uri="{FF2B5EF4-FFF2-40B4-BE49-F238E27FC236}">
                      <a16:creationId xmlns:a16="http://schemas.microsoft.com/office/drawing/2014/main" id="{1205269E-A277-4F69-94E6-A4BCD57CA3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5" y="56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8" name="Line 914">
                  <a:extLst>
                    <a:ext uri="{FF2B5EF4-FFF2-40B4-BE49-F238E27FC236}">
                      <a16:creationId xmlns:a16="http://schemas.microsoft.com/office/drawing/2014/main" id="{8A42D140-1352-4981-8F44-8CE8077A7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67" y="56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9" name="Line 915">
                  <a:extLst>
                    <a:ext uri="{FF2B5EF4-FFF2-40B4-BE49-F238E27FC236}">
                      <a16:creationId xmlns:a16="http://schemas.microsoft.com/office/drawing/2014/main" id="{F38E27F2-DBFA-4E45-ABFF-15D06E4D7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67" y="56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0" name="Line 916">
                  <a:extLst>
                    <a:ext uri="{FF2B5EF4-FFF2-40B4-BE49-F238E27FC236}">
                      <a16:creationId xmlns:a16="http://schemas.microsoft.com/office/drawing/2014/main" id="{CA1E1142-F603-4D3C-BAF6-B6781981D5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7" y="56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1" name="Line 917">
                  <a:extLst>
                    <a:ext uri="{FF2B5EF4-FFF2-40B4-BE49-F238E27FC236}">
                      <a16:creationId xmlns:a16="http://schemas.microsoft.com/office/drawing/2014/main" id="{4A4F5CE6-139B-439C-8E10-9CD64F3FE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67" y="56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2" name="Line 918">
                  <a:extLst>
                    <a:ext uri="{FF2B5EF4-FFF2-40B4-BE49-F238E27FC236}">
                      <a16:creationId xmlns:a16="http://schemas.microsoft.com/office/drawing/2014/main" id="{EFC7487E-48DF-4EE0-B84E-FEF4B3C240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6" y="568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3" name="Line 919">
                  <a:extLst>
                    <a:ext uri="{FF2B5EF4-FFF2-40B4-BE49-F238E27FC236}">
                      <a16:creationId xmlns:a16="http://schemas.microsoft.com/office/drawing/2014/main" id="{D82695C3-9919-4C9A-AE21-3427A0280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3" y="568"/>
                  <a:ext cx="5" cy="7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4" name="Line 920">
                  <a:extLst>
                    <a:ext uri="{FF2B5EF4-FFF2-40B4-BE49-F238E27FC236}">
                      <a16:creationId xmlns:a16="http://schemas.microsoft.com/office/drawing/2014/main" id="{5FB7C35A-449E-4519-954A-D4B24348D2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5" y="5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5" name="Line 921">
                  <a:extLst>
                    <a:ext uri="{FF2B5EF4-FFF2-40B4-BE49-F238E27FC236}">
                      <a16:creationId xmlns:a16="http://schemas.microsoft.com/office/drawing/2014/main" id="{DE23843D-639C-4F0F-AAF4-E61B88F73A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4" y="571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6" name="Line 922">
                  <a:extLst>
                    <a:ext uri="{FF2B5EF4-FFF2-40B4-BE49-F238E27FC236}">
                      <a16:creationId xmlns:a16="http://schemas.microsoft.com/office/drawing/2014/main" id="{CC816EAC-8B07-444B-BDE1-1E3364338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41" y="60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7" name="Line 923">
                  <a:extLst>
                    <a:ext uri="{FF2B5EF4-FFF2-40B4-BE49-F238E27FC236}">
                      <a16:creationId xmlns:a16="http://schemas.microsoft.com/office/drawing/2014/main" id="{D5DBE9CD-FBDF-4B55-94DA-D1549B7466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0" y="60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8" name="Line 924">
                  <a:extLst>
                    <a:ext uri="{FF2B5EF4-FFF2-40B4-BE49-F238E27FC236}">
                      <a16:creationId xmlns:a16="http://schemas.microsoft.com/office/drawing/2014/main" id="{73725A98-6075-4783-8F31-09CB9ED0C1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44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9" name="Line 925">
                  <a:extLst>
                    <a:ext uri="{FF2B5EF4-FFF2-40B4-BE49-F238E27FC236}">
                      <a16:creationId xmlns:a16="http://schemas.microsoft.com/office/drawing/2014/main" id="{E96C3E05-B7F4-457C-AFAE-D9AB249C5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3" y="60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0" name="Line 926">
                  <a:extLst>
                    <a:ext uri="{FF2B5EF4-FFF2-40B4-BE49-F238E27FC236}">
                      <a16:creationId xmlns:a16="http://schemas.microsoft.com/office/drawing/2014/main" id="{4B037A26-F087-4BF5-B1E3-A4D553FDF1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51" y="588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1" name="Line 927">
                  <a:extLst>
                    <a:ext uri="{FF2B5EF4-FFF2-40B4-BE49-F238E27FC236}">
                      <a16:creationId xmlns:a16="http://schemas.microsoft.com/office/drawing/2014/main" id="{444783BD-58C8-4C26-9AE6-D792CF95A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2" y="7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2" name="Line 928">
                  <a:extLst>
                    <a:ext uri="{FF2B5EF4-FFF2-40B4-BE49-F238E27FC236}">
                      <a16:creationId xmlns:a16="http://schemas.microsoft.com/office/drawing/2014/main" id="{FA05DAC4-3F8F-449D-ADF0-460E8FE88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2" y="7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3" name="Line 929">
                  <a:extLst>
                    <a:ext uri="{FF2B5EF4-FFF2-40B4-BE49-F238E27FC236}">
                      <a16:creationId xmlns:a16="http://schemas.microsoft.com/office/drawing/2014/main" id="{0AEA111C-A479-4DE7-AF3C-47C4A1E0E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0" y="658"/>
                  <a:ext cx="4" cy="6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4" name="Line 930">
                  <a:extLst>
                    <a:ext uri="{FF2B5EF4-FFF2-40B4-BE49-F238E27FC236}">
                      <a16:creationId xmlns:a16="http://schemas.microsoft.com/office/drawing/2014/main" id="{4D78B913-C7DF-4EC3-9247-BB3AFC8B9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7" y="658"/>
                  <a:ext cx="57" cy="8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5" name="Line 931">
                  <a:extLst>
                    <a:ext uri="{FF2B5EF4-FFF2-40B4-BE49-F238E27FC236}">
                      <a16:creationId xmlns:a16="http://schemas.microsoft.com/office/drawing/2014/main" id="{A4333EBC-0319-429C-B4A1-284255E0D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2" y="57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6" name="Line 932">
                  <a:extLst>
                    <a:ext uri="{FF2B5EF4-FFF2-40B4-BE49-F238E27FC236}">
                      <a16:creationId xmlns:a16="http://schemas.microsoft.com/office/drawing/2014/main" id="{10C9347B-2C73-40CA-8BB4-7719E927A7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2" y="57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7" name="Line 933">
                  <a:extLst>
                    <a:ext uri="{FF2B5EF4-FFF2-40B4-BE49-F238E27FC236}">
                      <a16:creationId xmlns:a16="http://schemas.microsoft.com/office/drawing/2014/main" id="{C75618E9-EA35-4B11-B445-FC091B93F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3" y="57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8" name="Line 934">
                  <a:extLst>
                    <a:ext uri="{FF2B5EF4-FFF2-40B4-BE49-F238E27FC236}">
                      <a16:creationId xmlns:a16="http://schemas.microsoft.com/office/drawing/2014/main" id="{A300812F-D2BD-4AD7-9B4D-39B5B877EA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52" y="573"/>
                  <a:ext cx="12" cy="19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9" name="Line 935">
                  <a:extLst>
                    <a:ext uri="{FF2B5EF4-FFF2-40B4-BE49-F238E27FC236}">
                      <a16:creationId xmlns:a16="http://schemas.microsoft.com/office/drawing/2014/main" id="{2A9D4BA7-829A-48DA-AD4E-FE814BD9A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69" y="56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0" name="Line 936">
                  <a:extLst>
                    <a:ext uri="{FF2B5EF4-FFF2-40B4-BE49-F238E27FC236}">
                      <a16:creationId xmlns:a16="http://schemas.microsoft.com/office/drawing/2014/main" id="{E1D38E11-8CAA-4140-9150-1FA7EA6DD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69" y="56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1" name="Line 937">
                  <a:extLst>
                    <a:ext uri="{FF2B5EF4-FFF2-40B4-BE49-F238E27FC236}">
                      <a16:creationId xmlns:a16="http://schemas.microsoft.com/office/drawing/2014/main" id="{61070C71-1856-4740-B51A-93B562433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4" y="567"/>
                  <a:ext cx="5" cy="7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2" name="Line 938">
                  <a:extLst>
                    <a:ext uri="{FF2B5EF4-FFF2-40B4-BE49-F238E27FC236}">
                      <a16:creationId xmlns:a16="http://schemas.microsoft.com/office/drawing/2014/main" id="{60E3B92F-B07A-4448-BE59-46ABC018E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76" y="703"/>
                  <a:ext cx="3" cy="5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3" name="Line 939">
                  <a:extLst>
                    <a:ext uri="{FF2B5EF4-FFF2-40B4-BE49-F238E27FC236}">
                      <a16:creationId xmlns:a16="http://schemas.microsoft.com/office/drawing/2014/main" id="{0907C3B7-F089-48C2-AE13-F2079913B4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79" y="70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4" name="Line 940">
                  <a:extLst>
                    <a:ext uri="{FF2B5EF4-FFF2-40B4-BE49-F238E27FC236}">
                      <a16:creationId xmlns:a16="http://schemas.microsoft.com/office/drawing/2014/main" id="{DC7574DB-B764-4AE3-A151-E693162E1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79" y="70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5" name="Line 941">
                  <a:extLst>
                    <a:ext uri="{FF2B5EF4-FFF2-40B4-BE49-F238E27FC236}">
                      <a16:creationId xmlns:a16="http://schemas.microsoft.com/office/drawing/2014/main" id="{E3C93B3C-3F8B-4FBE-BF6B-A3DC0399D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54" y="557"/>
                  <a:ext cx="22" cy="34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6" name="Line 942">
                  <a:extLst>
                    <a:ext uri="{FF2B5EF4-FFF2-40B4-BE49-F238E27FC236}">
                      <a16:creationId xmlns:a16="http://schemas.microsoft.com/office/drawing/2014/main" id="{65BEB8D4-91D2-442B-8236-FC12EFD87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56" y="574"/>
                  <a:ext cx="13" cy="2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7" name="Line 943">
                  <a:extLst>
                    <a:ext uri="{FF2B5EF4-FFF2-40B4-BE49-F238E27FC236}">
                      <a16:creationId xmlns:a16="http://schemas.microsoft.com/office/drawing/2014/main" id="{2BD6359F-01A2-4BEC-9F0B-E67B3B2C1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84" y="574"/>
                  <a:ext cx="285" cy="438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8" name="Line 944">
                  <a:extLst>
                    <a:ext uri="{FF2B5EF4-FFF2-40B4-BE49-F238E27FC236}">
                      <a16:creationId xmlns:a16="http://schemas.microsoft.com/office/drawing/2014/main" id="{2E9FC799-E557-413B-BBD5-95B8665F5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7" y="569"/>
                  <a:ext cx="45" cy="7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9" name="Line 945">
                  <a:extLst>
                    <a:ext uri="{FF2B5EF4-FFF2-40B4-BE49-F238E27FC236}">
                      <a16:creationId xmlns:a16="http://schemas.microsoft.com/office/drawing/2014/main" id="{D10548D8-5FA7-4DFA-B011-FBE0436C6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0" y="569"/>
                  <a:ext cx="143" cy="22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0" name="Line 946">
                  <a:extLst>
                    <a:ext uri="{FF2B5EF4-FFF2-40B4-BE49-F238E27FC236}">
                      <a16:creationId xmlns:a16="http://schemas.microsoft.com/office/drawing/2014/main" id="{75BB5BBB-F417-4665-8D27-CC2BE51AD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56" y="637"/>
                  <a:ext cx="73" cy="117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1" name="Line 947">
                  <a:extLst>
                    <a:ext uri="{FF2B5EF4-FFF2-40B4-BE49-F238E27FC236}">
                      <a16:creationId xmlns:a16="http://schemas.microsoft.com/office/drawing/2014/main" id="{C36A20AC-6056-47B3-A647-AF876E4346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2" y="637"/>
                  <a:ext cx="147" cy="23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2" name="Line 948">
                  <a:extLst>
                    <a:ext uri="{FF2B5EF4-FFF2-40B4-BE49-F238E27FC236}">
                      <a16:creationId xmlns:a16="http://schemas.microsoft.com/office/drawing/2014/main" id="{B0F03498-D971-4608-BDB0-1D59EC74C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87" y="710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3" name="Line 949">
                  <a:extLst>
                    <a:ext uri="{FF2B5EF4-FFF2-40B4-BE49-F238E27FC236}">
                      <a16:creationId xmlns:a16="http://schemas.microsoft.com/office/drawing/2014/main" id="{460F21C3-04E9-4B6B-8825-A8205052B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87" y="71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4" name="Line 950">
                  <a:extLst>
                    <a:ext uri="{FF2B5EF4-FFF2-40B4-BE49-F238E27FC236}">
                      <a16:creationId xmlns:a16="http://schemas.microsoft.com/office/drawing/2014/main" id="{C06BCCFC-A37C-40EA-A8FA-0A3014E2F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88" y="7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5" name="Line 951">
                  <a:extLst>
                    <a:ext uri="{FF2B5EF4-FFF2-40B4-BE49-F238E27FC236}">
                      <a16:creationId xmlns:a16="http://schemas.microsoft.com/office/drawing/2014/main" id="{74277A74-FC59-4100-88CB-4B48CEC51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88" y="71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6" name="Line 952">
                  <a:extLst>
                    <a:ext uri="{FF2B5EF4-FFF2-40B4-BE49-F238E27FC236}">
                      <a16:creationId xmlns:a16="http://schemas.microsoft.com/office/drawing/2014/main" id="{B49B0643-7411-4A31-A516-A18E79401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7" y="80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7" name="Line 953">
                  <a:extLst>
                    <a:ext uri="{FF2B5EF4-FFF2-40B4-BE49-F238E27FC236}">
                      <a16:creationId xmlns:a16="http://schemas.microsoft.com/office/drawing/2014/main" id="{82C42681-F699-45A5-83D5-29952392B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80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8" name="Line 954">
                  <a:extLst>
                    <a:ext uri="{FF2B5EF4-FFF2-40B4-BE49-F238E27FC236}">
                      <a16:creationId xmlns:a16="http://schemas.microsoft.com/office/drawing/2014/main" id="{4DCD2E34-CA14-4213-967D-0C0C469AD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66" y="748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9" name="Line 955">
                  <a:extLst>
                    <a:ext uri="{FF2B5EF4-FFF2-40B4-BE49-F238E27FC236}">
                      <a16:creationId xmlns:a16="http://schemas.microsoft.com/office/drawing/2014/main" id="{BBCAC63A-A75F-48B8-BA35-B8EC275554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55" y="748"/>
                  <a:ext cx="12" cy="2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0" name="Line 956">
                  <a:extLst>
                    <a:ext uri="{FF2B5EF4-FFF2-40B4-BE49-F238E27FC236}">
                      <a16:creationId xmlns:a16="http://schemas.microsoft.com/office/drawing/2014/main" id="{CF2685E1-F011-4515-8986-66D44FB1C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70" y="740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1" name="Line 957">
                  <a:extLst>
                    <a:ext uri="{FF2B5EF4-FFF2-40B4-BE49-F238E27FC236}">
                      <a16:creationId xmlns:a16="http://schemas.microsoft.com/office/drawing/2014/main" id="{7F55A558-A3FE-4354-AD1B-B715A3C6BE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12" y="67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2" name="Line 958">
                  <a:extLst>
                    <a:ext uri="{FF2B5EF4-FFF2-40B4-BE49-F238E27FC236}">
                      <a16:creationId xmlns:a16="http://schemas.microsoft.com/office/drawing/2014/main" id="{E856C669-4823-4777-A7C1-37F5444D9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10" y="674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3" name="Line 959">
                  <a:extLst>
                    <a:ext uri="{FF2B5EF4-FFF2-40B4-BE49-F238E27FC236}">
                      <a16:creationId xmlns:a16="http://schemas.microsoft.com/office/drawing/2014/main" id="{7543032F-5D43-4436-BDF2-AD40C9593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50" y="536"/>
                  <a:ext cx="146" cy="247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4" name="Line 960">
                  <a:extLst>
                    <a:ext uri="{FF2B5EF4-FFF2-40B4-BE49-F238E27FC236}">
                      <a16:creationId xmlns:a16="http://schemas.microsoft.com/office/drawing/2014/main" id="{3BF3E461-5FB1-4211-820D-5C1413725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2" y="596"/>
                  <a:ext cx="129" cy="22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5" name="Line 961">
                  <a:extLst>
                    <a:ext uri="{FF2B5EF4-FFF2-40B4-BE49-F238E27FC236}">
                      <a16:creationId xmlns:a16="http://schemas.microsoft.com/office/drawing/2014/main" id="{05DCC915-0FC9-4E94-B09D-026E90D080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9" y="596"/>
                  <a:ext cx="292" cy="498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6" name="Line 962">
                  <a:extLst>
                    <a:ext uri="{FF2B5EF4-FFF2-40B4-BE49-F238E27FC236}">
                      <a16:creationId xmlns:a16="http://schemas.microsoft.com/office/drawing/2014/main" id="{E7238FB5-1FAE-4A10-B624-B36BB6F95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9" y="518"/>
                  <a:ext cx="78" cy="135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7" name="Line 963">
                  <a:extLst>
                    <a:ext uri="{FF2B5EF4-FFF2-40B4-BE49-F238E27FC236}">
                      <a16:creationId xmlns:a16="http://schemas.microsoft.com/office/drawing/2014/main" id="{797B9DDF-45F7-47BD-B21C-1E2FB424F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2" y="80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8" name="Line 964">
                  <a:extLst>
                    <a:ext uri="{FF2B5EF4-FFF2-40B4-BE49-F238E27FC236}">
                      <a16:creationId xmlns:a16="http://schemas.microsoft.com/office/drawing/2014/main" id="{8AF02FC4-8D79-43EC-97B9-E2A7A7023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0" y="803"/>
                  <a:ext cx="22" cy="39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9" name="Line 965">
                  <a:extLst>
                    <a:ext uri="{FF2B5EF4-FFF2-40B4-BE49-F238E27FC236}">
                      <a16:creationId xmlns:a16="http://schemas.microsoft.com/office/drawing/2014/main" id="{B0F6D9B4-C299-4E2D-9943-2AD697705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0" y="801"/>
                  <a:ext cx="24" cy="4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0" name="Line 966">
                  <a:extLst>
                    <a:ext uri="{FF2B5EF4-FFF2-40B4-BE49-F238E27FC236}">
                      <a16:creationId xmlns:a16="http://schemas.microsoft.com/office/drawing/2014/main" id="{EA9E65C4-BA87-4CD9-AEA6-2469B912F8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53" y="745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1" name="Line 967">
                  <a:extLst>
                    <a:ext uri="{FF2B5EF4-FFF2-40B4-BE49-F238E27FC236}">
                      <a16:creationId xmlns:a16="http://schemas.microsoft.com/office/drawing/2014/main" id="{D471691C-C583-4D7A-9012-83B3108EEF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2" y="9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2" name="Line 968">
                  <a:extLst>
                    <a:ext uri="{FF2B5EF4-FFF2-40B4-BE49-F238E27FC236}">
                      <a16:creationId xmlns:a16="http://schemas.microsoft.com/office/drawing/2014/main" id="{BC2D616E-8198-4B45-9B3F-BE541A5C4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2" y="9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3" name="Line 969">
                  <a:extLst>
                    <a:ext uri="{FF2B5EF4-FFF2-40B4-BE49-F238E27FC236}">
                      <a16:creationId xmlns:a16="http://schemas.microsoft.com/office/drawing/2014/main" id="{C5D1CA0C-1554-4DF9-AFBA-F1A739F69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3" y="539"/>
                  <a:ext cx="130" cy="236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4" name="Line 970">
                  <a:extLst>
                    <a:ext uri="{FF2B5EF4-FFF2-40B4-BE49-F238E27FC236}">
                      <a16:creationId xmlns:a16="http://schemas.microsoft.com/office/drawing/2014/main" id="{7FAD5512-B8EB-409A-8129-17B8BD6AED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8" y="539"/>
                  <a:ext cx="125" cy="226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5" name="Line 971">
                  <a:extLst>
                    <a:ext uri="{FF2B5EF4-FFF2-40B4-BE49-F238E27FC236}">
                      <a16:creationId xmlns:a16="http://schemas.microsoft.com/office/drawing/2014/main" id="{4EDC8C05-6E16-4EC0-9C00-083816FAE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8" y="544"/>
                  <a:ext cx="392" cy="72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6" name="Line 972">
                  <a:extLst>
                    <a:ext uri="{FF2B5EF4-FFF2-40B4-BE49-F238E27FC236}">
                      <a16:creationId xmlns:a16="http://schemas.microsoft.com/office/drawing/2014/main" id="{FD90D528-D1AC-4AF2-92D7-7D7967B52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5" y="544"/>
                  <a:ext cx="105" cy="19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7" name="Line 973">
                  <a:extLst>
                    <a:ext uri="{FF2B5EF4-FFF2-40B4-BE49-F238E27FC236}">
                      <a16:creationId xmlns:a16="http://schemas.microsoft.com/office/drawing/2014/main" id="{B3F86935-FE73-4397-BF52-90289E7DCC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98" y="534"/>
                  <a:ext cx="91" cy="17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8" name="Line 974">
                  <a:extLst>
                    <a:ext uri="{FF2B5EF4-FFF2-40B4-BE49-F238E27FC236}">
                      <a16:creationId xmlns:a16="http://schemas.microsoft.com/office/drawing/2014/main" id="{36A8EA0A-DF8C-4B04-A7DD-026039231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9" y="98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9" name="Line 975">
                  <a:extLst>
                    <a:ext uri="{FF2B5EF4-FFF2-40B4-BE49-F238E27FC236}">
                      <a16:creationId xmlns:a16="http://schemas.microsoft.com/office/drawing/2014/main" id="{893C5B4F-8549-41B0-983B-C2D468FE4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2" y="982"/>
                  <a:ext cx="109" cy="20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0" name="Line 976">
                  <a:extLst>
                    <a:ext uri="{FF2B5EF4-FFF2-40B4-BE49-F238E27FC236}">
                      <a16:creationId xmlns:a16="http://schemas.microsoft.com/office/drawing/2014/main" id="{828953F8-DC6B-45B6-9B34-8285C5D6D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4" y="974"/>
                  <a:ext cx="31" cy="57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1" name="Line 977">
                  <a:extLst>
                    <a:ext uri="{FF2B5EF4-FFF2-40B4-BE49-F238E27FC236}">
                      <a16:creationId xmlns:a16="http://schemas.microsoft.com/office/drawing/2014/main" id="{C292F8E3-86F1-47BC-8E11-6692EFA55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13" y="972"/>
                  <a:ext cx="23" cy="4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2" name="Line 978">
                  <a:extLst>
                    <a:ext uri="{FF2B5EF4-FFF2-40B4-BE49-F238E27FC236}">
                      <a16:creationId xmlns:a16="http://schemas.microsoft.com/office/drawing/2014/main" id="{CD723F01-DBEC-48C0-9809-743D748022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74" y="10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3" name="Line 979">
                  <a:extLst>
                    <a:ext uri="{FF2B5EF4-FFF2-40B4-BE49-F238E27FC236}">
                      <a16:creationId xmlns:a16="http://schemas.microsoft.com/office/drawing/2014/main" id="{25CEE538-59E5-4DED-A476-8061D43AF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71" y="1089"/>
                  <a:ext cx="4" cy="8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4" name="Line 980">
                  <a:extLst>
                    <a:ext uri="{FF2B5EF4-FFF2-40B4-BE49-F238E27FC236}">
                      <a16:creationId xmlns:a16="http://schemas.microsoft.com/office/drawing/2014/main" id="{4D947166-033B-4E19-9298-FC30B1F5B9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8" y="694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5" name="Line 981">
                  <a:extLst>
                    <a:ext uri="{FF2B5EF4-FFF2-40B4-BE49-F238E27FC236}">
                      <a16:creationId xmlns:a16="http://schemas.microsoft.com/office/drawing/2014/main" id="{1D4C078B-98E7-4BEF-A24F-DFA616BE7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4" y="694"/>
                  <a:ext cx="36" cy="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6" name="Line 982">
                  <a:extLst>
                    <a:ext uri="{FF2B5EF4-FFF2-40B4-BE49-F238E27FC236}">
                      <a16:creationId xmlns:a16="http://schemas.microsoft.com/office/drawing/2014/main" id="{2263541C-63ED-4204-913C-CDD88BCF3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9" y="69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7" name="Line 983">
                  <a:extLst>
                    <a:ext uri="{FF2B5EF4-FFF2-40B4-BE49-F238E27FC236}">
                      <a16:creationId xmlns:a16="http://schemas.microsoft.com/office/drawing/2014/main" id="{35A006BA-9712-4397-900D-603D78CF6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3" y="693"/>
                  <a:ext cx="7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8" name="Line 984">
                  <a:extLst>
                    <a:ext uri="{FF2B5EF4-FFF2-40B4-BE49-F238E27FC236}">
                      <a16:creationId xmlns:a16="http://schemas.microsoft.com/office/drawing/2014/main" id="{0DCA5349-76E1-4797-9C06-CA35273ED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9" y="69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9" name="Line 985">
                  <a:extLst>
                    <a:ext uri="{FF2B5EF4-FFF2-40B4-BE49-F238E27FC236}">
                      <a16:creationId xmlns:a16="http://schemas.microsoft.com/office/drawing/2014/main" id="{3C59FE83-0571-4E19-A97C-99977D5677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4" y="693"/>
                  <a:ext cx="6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0" name="Line 986">
                  <a:extLst>
                    <a:ext uri="{FF2B5EF4-FFF2-40B4-BE49-F238E27FC236}">
                      <a16:creationId xmlns:a16="http://schemas.microsoft.com/office/drawing/2014/main" id="{57C15EB0-DA02-4509-B17C-402EB58EE8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59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1" name="Line 987">
                  <a:extLst>
                    <a:ext uri="{FF2B5EF4-FFF2-40B4-BE49-F238E27FC236}">
                      <a16:creationId xmlns:a16="http://schemas.microsoft.com/office/drawing/2014/main" id="{5FD8B995-58F6-47EF-8430-BCF3A0503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39" y="59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2" name="Line 988">
                  <a:extLst>
                    <a:ext uri="{FF2B5EF4-FFF2-40B4-BE49-F238E27FC236}">
                      <a16:creationId xmlns:a16="http://schemas.microsoft.com/office/drawing/2014/main" id="{AF3DE223-3D83-4695-9F29-F0D5A67E7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59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3" name="Line 989">
                  <a:extLst>
                    <a:ext uri="{FF2B5EF4-FFF2-40B4-BE49-F238E27FC236}">
                      <a16:creationId xmlns:a16="http://schemas.microsoft.com/office/drawing/2014/main" id="{5B84FCF5-2E5E-4C4C-B634-BADACB2310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5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4" name="Line 990">
                  <a:extLst>
                    <a:ext uri="{FF2B5EF4-FFF2-40B4-BE49-F238E27FC236}">
                      <a16:creationId xmlns:a16="http://schemas.microsoft.com/office/drawing/2014/main" id="{F85720E5-FE08-457C-A9CB-11A4A0462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574"/>
                  <a:ext cx="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5" name="Line 991">
                  <a:extLst>
                    <a:ext uri="{FF2B5EF4-FFF2-40B4-BE49-F238E27FC236}">
                      <a16:creationId xmlns:a16="http://schemas.microsoft.com/office/drawing/2014/main" id="{556250FD-DE1F-48E7-B020-6FF814C92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3" y="770"/>
                  <a:ext cx="9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6" name="Line 992">
                  <a:extLst>
                    <a:ext uri="{FF2B5EF4-FFF2-40B4-BE49-F238E27FC236}">
                      <a16:creationId xmlns:a16="http://schemas.microsoft.com/office/drawing/2014/main" id="{153079FF-D033-49A0-B675-237D2173FD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2" y="770"/>
                  <a:ext cx="20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7" name="Line 993">
                  <a:extLst>
                    <a:ext uri="{FF2B5EF4-FFF2-40B4-BE49-F238E27FC236}">
                      <a16:creationId xmlns:a16="http://schemas.microsoft.com/office/drawing/2014/main" id="{FBFA96A1-EED8-47E1-8790-B9BF4E7470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2" y="76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8" name="Line 994">
                  <a:extLst>
                    <a:ext uri="{FF2B5EF4-FFF2-40B4-BE49-F238E27FC236}">
                      <a16:creationId xmlns:a16="http://schemas.microsoft.com/office/drawing/2014/main" id="{EBD23C91-3521-4413-84F9-3C10E96DC5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9" y="769"/>
                  <a:ext cx="13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9" name="Line 995">
                  <a:extLst>
                    <a:ext uri="{FF2B5EF4-FFF2-40B4-BE49-F238E27FC236}">
                      <a16:creationId xmlns:a16="http://schemas.microsoft.com/office/drawing/2014/main" id="{055B631C-5D1F-4D2F-8444-EA54E5CA4E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5" y="7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0" name="Line 996">
                  <a:extLst>
                    <a:ext uri="{FF2B5EF4-FFF2-40B4-BE49-F238E27FC236}">
                      <a16:creationId xmlns:a16="http://schemas.microsoft.com/office/drawing/2014/main" id="{6014660B-FE37-4A8E-903D-0B858CFE26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5" y="711"/>
                  <a:ext cx="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1" name="Line 997">
                  <a:extLst>
                    <a:ext uri="{FF2B5EF4-FFF2-40B4-BE49-F238E27FC236}">
                      <a16:creationId xmlns:a16="http://schemas.microsoft.com/office/drawing/2014/main" id="{C3835CDC-029B-4057-996C-D1BE738597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6" y="587"/>
                  <a:ext cx="59" cy="1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2" name="Line 998">
                  <a:extLst>
                    <a:ext uri="{FF2B5EF4-FFF2-40B4-BE49-F238E27FC236}">
                      <a16:creationId xmlns:a16="http://schemas.microsoft.com/office/drawing/2014/main" id="{313BDEC6-3DA0-4D33-A470-349449AB71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01" y="593"/>
                  <a:ext cx="41" cy="9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3" name="Line 999">
                  <a:extLst>
                    <a:ext uri="{FF2B5EF4-FFF2-40B4-BE49-F238E27FC236}">
                      <a16:creationId xmlns:a16="http://schemas.microsoft.com/office/drawing/2014/main" id="{335C73A3-CFD7-4A6D-A4AC-EAB71C80E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1" y="593"/>
                  <a:ext cx="61" cy="1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4" name="Line 1000">
                  <a:extLst>
                    <a:ext uri="{FF2B5EF4-FFF2-40B4-BE49-F238E27FC236}">
                      <a16:creationId xmlns:a16="http://schemas.microsoft.com/office/drawing/2014/main" id="{3790EF63-F56C-4917-B140-ED6A52963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2" y="583"/>
                  <a:ext cx="15" cy="3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5" name="Line 1001">
                  <a:extLst>
                    <a:ext uri="{FF2B5EF4-FFF2-40B4-BE49-F238E27FC236}">
                      <a16:creationId xmlns:a16="http://schemas.microsoft.com/office/drawing/2014/main" id="{68995103-8952-4CBC-A6F8-CAEA0A1D8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8" y="574"/>
                  <a:ext cx="13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6" name="Line 1002">
                  <a:extLst>
                    <a:ext uri="{FF2B5EF4-FFF2-40B4-BE49-F238E27FC236}">
                      <a16:creationId xmlns:a16="http://schemas.microsoft.com/office/drawing/2014/main" id="{A953A877-F8F6-4D8D-8E02-3066FC301A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9" y="685"/>
                  <a:ext cx="25" cy="6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7" name="Line 1003">
                  <a:extLst>
                    <a:ext uri="{FF2B5EF4-FFF2-40B4-BE49-F238E27FC236}">
                      <a16:creationId xmlns:a16="http://schemas.microsoft.com/office/drawing/2014/main" id="{1D0AB2BC-FF49-455A-9F48-3539DCB81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1" y="681"/>
                  <a:ext cx="5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8" name="Line 1004">
                  <a:extLst>
                    <a:ext uri="{FF2B5EF4-FFF2-40B4-BE49-F238E27FC236}">
                      <a16:creationId xmlns:a16="http://schemas.microsoft.com/office/drawing/2014/main" id="{2920A224-19C8-4C57-8AFD-E311C48E2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4" y="660"/>
                  <a:ext cx="31" cy="7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9" name="Line 1005">
                  <a:extLst>
                    <a:ext uri="{FF2B5EF4-FFF2-40B4-BE49-F238E27FC236}">
                      <a16:creationId xmlns:a16="http://schemas.microsoft.com/office/drawing/2014/main" id="{541BDD0F-7BDB-4553-AA8C-2CBA7A7EB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6" y="6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0" name="Line 1006">
                  <a:extLst>
                    <a:ext uri="{FF2B5EF4-FFF2-40B4-BE49-F238E27FC236}">
                      <a16:creationId xmlns:a16="http://schemas.microsoft.com/office/drawing/2014/main" id="{7206389C-9901-4DAB-AF3B-224F290C1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6" y="6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1" name="Line 1007">
                  <a:extLst>
                    <a:ext uri="{FF2B5EF4-FFF2-40B4-BE49-F238E27FC236}">
                      <a16:creationId xmlns:a16="http://schemas.microsoft.com/office/drawing/2014/main" id="{3AC6EC8B-4B73-4BF7-AE2F-E731CA2105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7" y="65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2" name="Line 1008">
                  <a:extLst>
                    <a:ext uri="{FF2B5EF4-FFF2-40B4-BE49-F238E27FC236}">
                      <a16:creationId xmlns:a16="http://schemas.microsoft.com/office/drawing/2014/main" id="{774779AB-43DF-46E0-8FC5-39AD56EC2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9" y="751"/>
                  <a:ext cx="20" cy="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4" name="Group 1210">
                <a:extLst>
                  <a:ext uri="{FF2B5EF4-FFF2-40B4-BE49-F238E27FC236}">
                    <a16:creationId xmlns:a16="http://schemas.microsoft.com/office/drawing/2014/main" id="{E86F96AC-30A7-4452-A3F6-6FC02EE0D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71130" y="1014413"/>
                <a:ext cx="333375" cy="730250"/>
                <a:chOff x="6223" y="577"/>
                <a:chExt cx="210" cy="460"/>
              </a:xfrm>
            </p:grpSpPr>
            <p:sp>
              <p:nvSpPr>
                <p:cNvPr id="4803" name="Line 1010">
                  <a:extLst>
                    <a:ext uri="{FF2B5EF4-FFF2-40B4-BE49-F238E27FC236}">
                      <a16:creationId xmlns:a16="http://schemas.microsoft.com/office/drawing/2014/main" id="{E7150E26-072C-4996-8390-396E569D1C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6" y="623"/>
                  <a:ext cx="4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4" name="Line 1011">
                  <a:extLst>
                    <a:ext uri="{FF2B5EF4-FFF2-40B4-BE49-F238E27FC236}">
                      <a16:creationId xmlns:a16="http://schemas.microsoft.com/office/drawing/2014/main" id="{EB966355-9B11-433B-9208-99A420233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71" y="739"/>
                  <a:ext cx="25" cy="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5" name="Line 1012">
                  <a:extLst>
                    <a:ext uri="{FF2B5EF4-FFF2-40B4-BE49-F238E27FC236}">
                      <a16:creationId xmlns:a16="http://schemas.microsoft.com/office/drawing/2014/main" id="{A597AC25-0043-485C-AFC0-A59F3EE775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4" y="739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6" name="Line 1013">
                  <a:extLst>
                    <a:ext uri="{FF2B5EF4-FFF2-40B4-BE49-F238E27FC236}">
                      <a16:creationId xmlns:a16="http://schemas.microsoft.com/office/drawing/2014/main" id="{E674BBE6-9F7B-4B07-9FCE-4EFD282B5B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6" y="6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7" name="Line 1014">
                  <a:extLst>
                    <a:ext uri="{FF2B5EF4-FFF2-40B4-BE49-F238E27FC236}">
                      <a16:creationId xmlns:a16="http://schemas.microsoft.com/office/drawing/2014/main" id="{B130BB19-BD63-4006-B376-766C450DEE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7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8" name="Line 1015">
                  <a:extLst>
                    <a:ext uri="{FF2B5EF4-FFF2-40B4-BE49-F238E27FC236}">
                      <a16:creationId xmlns:a16="http://schemas.microsoft.com/office/drawing/2014/main" id="{F146EE09-9EE5-478A-A526-2F37032BE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9" name="Line 1016">
                  <a:extLst>
                    <a:ext uri="{FF2B5EF4-FFF2-40B4-BE49-F238E27FC236}">
                      <a16:creationId xmlns:a16="http://schemas.microsoft.com/office/drawing/2014/main" id="{D01D6A7A-C900-498B-A8A1-1B4CB301C1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6" y="887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0" name="Line 1017">
                  <a:extLst>
                    <a:ext uri="{FF2B5EF4-FFF2-40B4-BE49-F238E27FC236}">
                      <a16:creationId xmlns:a16="http://schemas.microsoft.com/office/drawing/2014/main" id="{F2D486D4-CE37-4926-8E6F-1717A9CC2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7" y="887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1" name="Line 1018">
                  <a:extLst>
                    <a:ext uri="{FF2B5EF4-FFF2-40B4-BE49-F238E27FC236}">
                      <a16:creationId xmlns:a16="http://schemas.microsoft.com/office/drawing/2014/main" id="{3687ABC2-691D-420D-8821-5A460D77F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4" y="626"/>
                  <a:ext cx="6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2" name="Line 1019">
                  <a:extLst>
                    <a:ext uri="{FF2B5EF4-FFF2-40B4-BE49-F238E27FC236}">
                      <a16:creationId xmlns:a16="http://schemas.microsoft.com/office/drawing/2014/main" id="{4EF5C03F-10BA-4CBF-BC7E-62EA3FCFBE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6" y="626"/>
                  <a:ext cx="24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3" name="Line 1020">
                  <a:extLst>
                    <a:ext uri="{FF2B5EF4-FFF2-40B4-BE49-F238E27FC236}">
                      <a16:creationId xmlns:a16="http://schemas.microsoft.com/office/drawing/2014/main" id="{EEDA4C3D-269B-410A-9777-B7DF2E2178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605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4" name="Line 1021">
                  <a:extLst>
                    <a:ext uri="{FF2B5EF4-FFF2-40B4-BE49-F238E27FC236}">
                      <a16:creationId xmlns:a16="http://schemas.microsoft.com/office/drawing/2014/main" id="{C3D443F8-B193-4207-9FDF-D07F7CB53C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4" y="608"/>
                  <a:ext cx="2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5" name="Line 1022">
                  <a:extLst>
                    <a:ext uri="{FF2B5EF4-FFF2-40B4-BE49-F238E27FC236}">
                      <a16:creationId xmlns:a16="http://schemas.microsoft.com/office/drawing/2014/main" id="{3DB7D1C3-9B15-416B-AA87-A1CC0FDAD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7" y="608"/>
                  <a:ext cx="9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6" name="Line 1023">
                  <a:extLst>
                    <a:ext uri="{FF2B5EF4-FFF2-40B4-BE49-F238E27FC236}">
                      <a16:creationId xmlns:a16="http://schemas.microsoft.com/office/drawing/2014/main" id="{02394417-88E0-469C-B83C-C0F1C6089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7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7" name="Line 1024">
                  <a:extLst>
                    <a:ext uri="{FF2B5EF4-FFF2-40B4-BE49-F238E27FC236}">
                      <a16:creationId xmlns:a16="http://schemas.microsoft.com/office/drawing/2014/main" id="{BF7636B3-3D38-42D3-8F95-8472057533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7" y="6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8" name="Line 1025">
                  <a:extLst>
                    <a:ext uri="{FF2B5EF4-FFF2-40B4-BE49-F238E27FC236}">
                      <a16:creationId xmlns:a16="http://schemas.microsoft.com/office/drawing/2014/main" id="{8CC34662-9529-4928-B3E2-307575AE58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9" name="Line 1026">
                  <a:extLst>
                    <a:ext uri="{FF2B5EF4-FFF2-40B4-BE49-F238E27FC236}">
                      <a16:creationId xmlns:a16="http://schemas.microsoft.com/office/drawing/2014/main" id="{0E5A494F-FF46-49B0-BC5C-D5950F2B2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606"/>
                  <a:ext cx="8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0" name="Line 1027">
                  <a:extLst>
                    <a:ext uri="{FF2B5EF4-FFF2-40B4-BE49-F238E27FC236}">
                      <a16:creationId xmlns:a16="http://schemas.microsoft.com/office/drawing/2014/main" id="{01058041-4C67-45D1-86F8-1BC978D7B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6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1" name="Line 1028">
                  <a:extLst>
                    <a:ext uri="{FF2B5EF4-FFF2-40B4-BE49-F238E27FC236}">
                      <a16:creationId xmlns:a16="http://schemas.microsoft.com/office/drawing/2014/main" id="{D18F2059-5BA7-4581-AD4D-5403914F7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2" y="617"/>
                  <a:ext cx="22" cy="6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2" name="Line 1029">
                  <a:extLst>
                    <a:ext uri="{FF2B5EF4-FFF2-40B4-BE49-F238E27FC236}">
                      <a16:creationId xmlns:a16="http://schemas.microsoft.com/office/drawing/2014/main" id="{E964BE40-D7C9-4EC4-BEA8-EC9450CCD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79" y="617"/>
                  <a:ext cx="65" cy="20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3" name="Line 1030">
                  <a:extLst>
                    <a:ext uri="{FF2B5EF4-FFF2-40B4-BE49-F238E27FC236}">
                      <a16:creationId xmlns:a16="http://schemas.microsoft.com/office/drawing/2014/main" id="{138C3EC9-BFC7-4121-A98A-4ECEA9C25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3" y="610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4" name="Line 1031">
                  <a:extLst>
                    <a:ext uri="{FF2B5EF4-FFF2-40B4-BE49-F238E27FC236}">
                      <a16:creationId xmlns:a16="http://schemas.microsoft.com/office/drawing/2014/main" id="{0849437D-8C8C-4A9D-8C36-832414252C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31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5" name="Line 1032">
                  <a:extLst>
                    <a:ext uri="{FF2B5EF4-FFF2-40B4-BE49-F238E27FC236}">
                      <a16:creationId xmlns:a16="http://schemas.microsoft.com/office/drawing/2014/main" id="{5E40FC71-08EF-40FE-A7CD-07C00054E7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6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6" name="Line 1033">
                  <a:extLst>
                    <a:ext uri="{FF2B5EF4-FFF2-40B4-BE49-F238E27FC236}">
                      <a16:creationId xmlns:a16="http://schemas.microsoft.com/office/drawing/2014/main" id="{22FD784A-272B-4B40-A5BF-EAD2F624A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31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7" name="Line 1034">
                  <a:extLst>
                    <a:ext uri="{FF2B5EF4-FFF2-40B4-BE49-F238E27FC236}">
                      <a16:creationId xmlns:a16="http://schemas.microsoft.com/office/drawing/2014/main" id="{030A21A2-B790-46BF-A163-02EA7E2E5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6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8" name="Line 1035">
                  <a:extLst>
                    <a:ext uri="{FF2B5EF4-FFF2-40B4-BE49-F238E27FC236}">
                      <a16:creationId xmlns:a16="http://schemas.microsoft.com/office/drawing/2014/main" id="{478BFA0C-AE6F-4D38-A7F7-F8BB41B53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0" y="664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9" name="Line 1036">
                  <a:extLst>
                    <a:ext uri="{FF2B5EF4-FFF2-40B4-BE49-F238E27FC236}">
                      <a16:creationId xmlns:a16="http://schemas.microsoft.com/office/drawing/2014/main" id="{196035CA-863A-4396-88D5-E9B4294AC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7" y="663"/>
                  <a:ext cx="14" cy="4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0" name="Line 1037">
                  <a:extLst>
                    <a:ext uri="{FF2B5EF4-FFF2-40B4-BE49-F238E27FC236}">
                      <a16:creationId xmlns:a16="http://schemas.microsoft.com/office/drawing/2014/main" id="{6F199503-141D-4E68-9661-9D38828C7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5" y="666"/>
                  <a:ext cx="15" cy="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1" name="Line 1038">
                  <a:extLst>
                    <a:ext uri="{FF2B5EF4-FFF2-40B4-BE49-F238E27FC236}">
                      <a16:creationId xmlns:a16="http://schemas.microsoft.com/office/drawing/2014/main" id="{C7BF285B-A7DF-485C-8319-778AD61736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23" y="666"/>
                  <a:ext cx="107" cy="3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2" name="Line 1039">
                  <a:extLst>
                    <a:ext uri="{FF2B5EF4-FFF2-40B4-BE49-F238E27FC236}">
                      <a16:creationId xmlns:a16="http://schemas.microsoft.com/office/drawing/2014/main" id="{8AF32347-5412-43E0-B930-181B944AC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4" y="657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3" name="Line 1040">
                  <a:extLst>
                    <a:ext uri="{FF2B5EF4-FFF2-40B4-BE49-F238E27FC236}">
                      <a16:creationId xmlns:a16="http://schemas.microsoft.com/office/drawing/2014/main" id="{AA54AC3B-FA27-40F3-8282-F8A3F56E4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4" y="65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4" name="Line 1041">
                  <a:extLst>
                    <a:ext uri="{FF2B5EF4-FFF2-40B4-BE49-F238E27FC236}">
                      <a16:creationId xmlns:a16="http://schemas.microsoft.com/office/drawing/2014/main" id="{3DAFB87F-C8D6-4FD6-A193-BEBE3FE6C0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2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5" name="Line 1042">
                  <a:extLst>
                    <a:ext uri="{FF2B5EF4-FFF2-40B4-BE49-F238E27FC236}">
                      <a16:creationId xmlns:a16="http://schemas.microsoft.com/office/drawing/2014/main" id="{79FBA9E2-A087-4D0B-AF60-11E39F85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6" name="Line 1043">
                  <a:extLst>
                    <a:ext uri="{FF2B5EF4-FFF2-40B4-BE49-F238E27FC236}">
                      <a16:creationId xmlns:a16="http://schemas.microsoft.com/office/drawing/2014/main" id="{633A5030-7E6A-4000-93C9-3FA98C4A7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4" y="611"/>
                  <a:ext cx="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7" name="Line 1044">
                  <a:extLst>
                    <a:ext uri="{FF2B5EF4-FFF2-40B4-BE49-F238E27FC236}">
                      <a16:creationId xmlns:a16="http://schemas.microsoft.com/office/drawing/2014/main" id="{FC96DBC8-0BEE-481A-BE4B-40D5CEF08B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611"/>
                  <a:ext cx="8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8" name="Line 1045">
                  <a:extLst>
                    <a:ext uri="{FF2B5EF4-FFF2-40B4-BE49-F238E27FC236}">
                      <a16:creationId xmlns:a16="http://schemas.microsoft.com/office/drawing/2014/main" id="{377E28EC-6ABF-42B2-A38E-AE6E88397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1" y="611"/>
                  <a:ext cx="6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9" name="Line 1046">
                  <a:extLst>
                    <a:ext uri="{FF2B5EF4-FFF2-40B4-BE49-F238E27FC236}">
                      <a16:creationId xmlns:a16="http://schemas.microsoft.com/office/drawing/2014/main" id="{391D610F-FFC5-46E9-BC81-BEAB66506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0" name="Line 1047">
                  <a:extLst>
                    <a:ext uri="{FF2B5EF4-FFF2-40B4-BE49-F238E27FC236}">
                      <a16:creationId xmlns:a16="http://schemas.microsoft.com/office/drawing/2014/main" id="{272C8B3D-AE8A-4C5C-947F-E159F6EBF3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10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1" name="Line 1048">
                  <a:extLst>
                    <a:ext uri="{FF2B5EF4-FFF2-40B4-BE49-F238E27FC236}">
                      <a16:creationId xmlns:a16="http://schemas.microsoft.com/office/drawing/2014/main" id="{26D97EA1-1C88-4FAD-B365-FACB4E994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602"/>
                  <a:ext cx="5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2" name="Line 1049">
                  <a:extLst>
                    <a:ext uri="{FF2B5EF4-FFF2-40B4-BE49-F238E27FC236}">
                      <a16:creationId xmlns:a16="http://schemas.microsoft.com/office/drawing/2014/main" id="{DB64F516-B4D8-4AC6-9822-9EC950B4A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60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3" name="Line 1050">
                  <a:extLst>
                    <a:ext uri="{FF2B5EF4-FFF2-40B4-BE49-F238E27FC236}">
                      <a16:creationId xmlns:a16="http://schemas.microsoft.com/office/drawing/2014/main" id="{B89AF2DA-723E-41E4-9E34-999BE673A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8" y="605"/>
                  <a:ext cx="11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4" name="Line 1051">
                  <a:extLst>
                    <a:ext uri="{FF2B5EF4-FFF2-40B4-BE49-F238E27FC236}">
                      <a16:creationId xmlns:a16="http://schemas.microsoft.com/office/drawing/2014/main" id="{1984E868-13BF-4597-A33D-CDA93E17D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6" y="598"/>
                  <a:ext cx="25" cy="10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5" name="Line 1052">
                  <a:extLst>
                    <a:ext uri="{FF2B5EF4-FFF2-40B4-BE49-F238E27FC236}">
                      <a16:creationId xmlns:a16="http://schemas.microsoft.com/office/drawing/2014/main" id="{4DFF45D1-E73E-484B-B577-CCB938269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7" y="597"/>
                  <a:ext cx="14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6" name="Line 1053">
                  <a:extLst>
                    <a:ext uri="{FF2B5EF4-FFF2-40B4-BE49-F238E27FC236}">
                      <a16:creationId xmlns:a16="http://schemas.microsoft.com/office/drawing/2014/main" id="{6D090B36-1656-42E5-9250-CB1E53559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97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7" name="Line 1054">
                  <a:extLst>
                    <a:ext uri="{FF2B5EF4-FFF2-40B4-BE49-F238E27FC236}">
                      <a16:creationId xmlns:a16="http://schemas.microsoft.com/office/drawing/2014/main" id="{DECC5AA3-074F-46C9-B705-C9D7E5882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5" y="836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8" name="Line 1055">
                  <a:extLst>
                    <a:ext uri="{FF2B5EF4-FFF2-40B4-BE49-F238E27FC236}">
                      <a16:creationId xmlns:a16="http://schemas.microsoft.com/office/drawing/2014/main" id="{36935358-3829-4820-91FC-357871A4A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5" y="83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9" name="Line 1056">
                  <a:extLst>
                    <a:ext uri="{FF2B5EF4-FFF2-40B4-BE49-F238E27FC236}">
                      <a16:creationId xmlns:a16="http://schemas.microsoft.com/office/drawing/2014/main" id="{B5E1DBD3-3A19-492C-9E6E-001380434A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95" y="83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0" name="Line 1057">
                  <a:extLst>
                    <a:ext uri="{FF2B5EF4-FFF2-40B4-BE49-F238E27FC236}">
                      <a16:creationId xmlns:a16="http://schemas.microsoft.com/office/drawing/2014/main" id="{7702F0D1-8502-4B96-ABE6-DB00F83E9A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6" y="823"/>
                  <a:ext cx="13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1" name="Line 1058">
                  <a:extLst>
                    <a:ext uri="{FF2B5EF4-FFF2-40B4-BE49-F238E27FC236}">
                      <a16:creationId xmlns:a16="http://schemas.microsoft.com/office/drawing/2014/main" id="{5580723C-AFB8-42F3-AA39-6B45F579C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8" y="82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2" name="Line 1059">
                  <a:extLst>
                    <a:ext uri="{FF2B5EF4-FFF2-40B4-BE49-F238E27FC236}">
                      <a16:creationId xmlns:a16="http://schemas.microsoft.com/office/drawing/2014/main" id="{57CEA9CC-8B9E-40C9-908F-AC8E375B8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0" y="601"/>
                  <a:ext cx="60" cy="2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3" name="Line 1060">
                  <a:extLst>
                    <a:ext uri="{FF2B5EF4-FFF2-40B4-BE49-F238E27FC236}">
                      <a16:creationId xmlns:a16="http://schemas.microsoft.com/office/drawing/2014/main" id="{B2F492F2-5049-419E-B07A-5128599508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9" y="686"/>
                  <a:ext cx="3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4" name="Line 1061">
                  <a:extLst>
                    <a:ext uri="{FF2B5EF4-FFF2-40B4-BE49-F238E27FC236}">
                      <a16:creationId xmlns:a16="http://schemas.microsoft.com/office/drawing/2014/main" id="{6BBF1441-4530-4A14-9803-E5558242C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7" y="686"/>
                  <a:ext cx="15" cy="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5" name="Line 1062">
                  <a:extLst>
                    <a:ext uri="{FF2B5EF4-FFF2-40B4-BE49-F238E27FC236}">
                      <a16:creationId xmlns:a16="http://schemas.microsoft.com/office/drawing/2014/main" id="{8CE34B85-D889-4B51-9880-6DA10E69C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0" y="623"/>
                  <a:ext cx="56" cy="2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6" name="Line 1063">
                  <a:extLst>
                    <a:ext uri="{FF2B5EF4-FFF2-40B4-BE49-F238E27FC236}">
                      <a16:creationId xmlns:a16="http://schemas.microsoft.com/office/drawing/2014/main" id="{49E57968-F49F-4B4E-A2BB-3B71E2E263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23"/>
                  <a:ext cx="15" cy="6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7" name="Line 1064">
                  <a:extLst>
                    <a:ext uri="{FF2B5EF4-FFF2-40B4-BE49-F238E27FC236}">
                      <a16:creationId xmlns:a16="http://schemas.microsoft.com/office/drawing/2014/main" id="{82BA8C30-8D40-41B6-A0FC-DEB6F4BC1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0" y="604"/>
                  <a:ext cx="10" cy="4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8" name="Line 1065">
                  <a:extLst>
                    <a:ext uri="{FF2B5EF4-FFF2-40B4-BE49-F238E27FC236}">
                      <a16:creationId xmlns:a16="http://schemas.microsoft.com/office/drawing/2014/main" id="{BB6ADB07-CBEA-42A0-8DB5-70936D1EE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2" y="638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9" name="Line 1066">
                  <a:extLst>
                    <a:ext uri="{FF2B5EF4-FFF2-40B4-BE49-F238E27FC236}">
                      <a16:creationId xmlns:a16="http://schemas.microsoft.com/office/drawing/2014/main" id="{E5FA5701-9B5F-41F9-95C9-BA68EDA8FD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3" y="63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0" name="Line 1067">
                  <a:extLst>
                    <a:ext uri="{FF2B5EF4-FFF2-40B4-BE49-F238E27FC236}">
                      <a16:creationId xmlns:a16="http://schemas.microsoft.com/office/drawing/2014/main" id="{363A203C-A8D0-41F3-AC98-0DFA9BA7A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1" name="Line 1068">
                  <a:extLst>
                    <a:ext uri="{FF2B5EF4-FFF2-40B4-BE49-F238E27FC236}">
                      <a16:creationId xmlns:a16="http://schemas.microsoft.com/office/drawing/2014/main" id="{90FB1685-598D-48CF-A18A-47C0E97AC3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2" y="682"/>
                  <a:ext cx="3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2" name="Line 1069">
                  <a:extLst>
                    <a:ext uri="{FF2B5EF4-FFF2-40B4-BE49-F238E27FC236}">
                      <a16:creationId xmlns:a16="http://schemas.microsoft.com/office/drawing/2014/main" id="{2C5E0D4A-A7DF-4D02-A40F-27F31D55F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5" y="68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3" name="Line 1070">
                  <a:extLst>
                    <a:ext uri="{FF2B5EF4-FFF2-40B4-BE49-F238E27FC236}">
                      <a16:creationId xmlns:a16="http://schemas.microsoft.com/office/drawing/2014/main" id="{20AD7D96-8F5F-43B9-BBB2-E9B385B26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35" y="68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4" name="Line 1071">
                  <a:extLst>
                    <a:ext uri="{FF2B5EF4-FFF2-40B4-BE49-F238E27FC236}">
                      <a16:creationId xmlns:a16="http://schemas.microsoft.com/office/drawing/2014/main" id="{DAA43223-778C-4533-B369-00089F9C77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2" y="612"/>
                  <a:ext cx="36" cy="19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5" name="Line 1072">
                  <a:extLst>
                    <a:ext uri="{FF2B5EF4-FFF2-40B4-BE49-F238E27FC236}">
                      <a16:creationId xmlns:a16="http://schemas.microsoft.com/office/drawing/2014/main" id="{61D55F0D-C658-4949-99F5-044516F2C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8" y="606"/>
                  <a:ext cx="12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6" name="Line 1073">
                  <a:extLst>
                    <a:ext uri="{FF2B5EF4-FFF2-40B4-BE49-F238E27FC236}">
                      <a16:creationId xmlns:a16="http://schemas.microsoft.com/office/drawing/2014/main" id="{EDC10222-D1E7-4472-90B6-A945E67B4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1"/>
                  <a:ext cx="3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7" name="Line 1074">
                  <a:extLst>
                    <a:ext uri="{FF2B5EF4-FFF2-40B4-BE49-F238E27FC236}">
                      <a16:creationId xmlns:a16="http://schemas.microsoft.com/office/drawing/2014/main" id="{6B28AE67-AB37-4E5A-AF9B-192D3C153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1"/>
                  <a:ext cx="4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8" name="Line 1075">
                  <a:extLst>
                    <a:ext uri="{FF2B5EF4-FFF2-40B4-BE49-F238E27FC236}">
                      <a16:creationId xmlns:a16="http://schemas.microsoft.com/office/drawing/2014/main" id="{E250497B-3CFE-486C-AE7F-6846E7A54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9" name="Line 1076">
                  <a:extLst>
                    <a:ext uri="{FF2B5EF4-FFF2-40B4-BE49-F238E27FC236}">
                      <a16:creationId xmlns:a16="http://schemas.microsoft.com/office/drawing/2014/main" id="{F0F83F10-418C-48B7-9690-458D844A0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3"/>
                  <a:ext cx="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0" name="Line 1077">
                  <a:extLst>
                    <a:ext uri="{FF2B5EF4-FFF2-40B4-BE49-F238E27FC236}">
                      <a16:creationId xmlns:a16="http://schemas.microsoft.com/office/drawing/2014/main" id="{C2237E30-3499-48D1-9D0E-A9D3E1DDA1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8" y="6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1" name="Line 1078">
                  <a:extLst>
                    <a:ext uri="{FF2B5EF4-FFF2-40B4-BE49-F238E27FC236}">
                      <a16:creationId xmlns:a16="http://schemas.microsoft.com/office/drawing/2014/main" id="{1FE5FA5C-1CB8-407C-A806-DE6E9BB7C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2" name="Line 1079">
                  <a:extLst>
                    <a:ext uri="{FF2B5EF4-FFF2-40B4-BE49-F238E27FC236}">
                      <a16:creationId xmlns:a16="http://schemas.microsoft.com/office/drawing/2014/main" id="{E21D2B29-26B9-42B1-B07F-FF8D08456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3" name="Line 1080">
                  <a:extLst>
                    <a:ext uri="{FF2B5EF4-FFF2-40B4-BE49-F238E27FC236}">
                      <a16:creationId xmlns:a16="http://schemas.microsoft.com/office/drawing/2014/main" id="{F87003B7-A614-4EE0-AC97-1AE263B0E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632"/>
                  <a:ext cx="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4" name="Line 1081">
                  <a:extLst>
                    <a:ext uri="{FF2B5EF4-FFF2-40B4-BE49-F238E27FC236}">
                      <a16:creationId xmlns:a16="http://schemas.microsoft.com/office/drawing/2014/main" id="{221E4977-F4E4-4091-A595-00C8B6254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5" name="Line 1082">
                  <a:extLst>
                    <a:ext uri="{FF2B5EF4-FFF2-40B4-BE49-F238E27FC236}">
                      <a16:creationId xmlns:a16="http://schemas.microsoft.com/office/drawing/2014/main" id="{1DC06368-7A2C-4103-9D57-1B8F00AEA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6" name="Line 1083">
                  <a:extLst>
                    <a:ext uri="{FF2B5EF4-FFF2-40B4-BE49-F238E27FC236}">
                      <a16:creationId xmlns:a16="http://schemas.microsoft.com/office/drawing/2014/main" id="{3EC80C95-E66F-4E01-BD5D-BE8D2E481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7" name="Line 1084">
                  <a:extLst>
                    <a:ext uri="{FF2B5EF4-FFF2-40B4-BE49-F238E27FC236}">
                      <a16:creationId xmlns:a16="http://schemas.microsoft.com/office/drawing/2014/main" id="{6C94255E-38ED-4E38-A4FE-68BB088E4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596"/>
                  <a:ext cx="3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8" name="Line 1085">
                  <a:extLst>
                    <a:ext uri="{FF2B5EF4-FFF2-40B4-BE49-F238E27FC236}">
                      <a16:creationId xmlns:a16="http://schemas.microsoft.com/office/drawing/2014/main" id="{49FED04E-77CC-44A9-98D5-B90C066C6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9" name="Line 1086">
                  <a:extLst>
                    <a:ext uri="{FF2B5EF4-FFF2-40B4-BE49-F238E27FC236}">
                      <a16:creationId xmlns:a16="http://schemas.microsoft.com/office/drawing/2014/main" id="{0CAF38E5-C99C-48EB-A140-9EB2EE1F7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0" name="Line 1087">
                  <a:extLst>
                    <a:ext uri="{FF2B5EF4-FFF2-40B4-BE49-F238E27FC236}">
                      <a16:creationId xmlns:a16="http://schemas.microsoft.com/office/drawing/2014/main" id="{C7DAC3ED-B43B-41E2-B6FB-DA44D868C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3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1" name="Line 1088">
                  <a:extLst>
                    <a:ext uri="{FF2B5EF4-FFF2-40B4-BE49-F238E27FC236}">
                      <a16:creationId xmlns:a16="http://schemas.microsoft.com/office/drawing/2014/main" id="{827EF539-F6E8-4127-A6F1-3DFDD0FE2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2" name="Line 1089">
                  <a:extLst>
                    <a:ext uri="{FF2B5EF4-FFF2-40B4-BE49-F238E27FC236}">
                      <a16:creationId xmlns:a16="http://schemas.microsoft.com/office/drawing/2014/main" id="{3A75E64A-4B70-4EE8-8ED5-42CE3B30C1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3" name="Line 1090">
                  <a:extLst>
                    <a:ext uri="{FF2B5EF4-FFF2-40B4-BE49-F238E27FC236}">
                      <a16:creationId xmlns:a16="http://schemas.microsoft.com/office/drawing/2014/main" id="{A127162E-B47F-4E94-9EA9-8080D25CC4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4" name="Line 1091">
                  <a:extLst>
                    <a:ext uri="{FF2B5EF4-FFF2-40B4-BE49-F238E27FC236}">
                      <a16:creationId xmlns:a16="http://schemas.microsoft.com/office/drawing/2014/main" id="{ADEC47BE-D71A-4D7E-B3E6-FCA996CD0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5" name="Line 1092">
                  <a:extLst>
                    <a:ext uri="{FF2B5EF4-FFF2-40B4-BE49-F238E27FC236}">
                      <a16:creationId xmlns:a16="http://schemas.microsoft.com/office/drawing/2014/main" id="{18A27463-DA46-4E01-9232-880BFC5AC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6" name="Line 1093">
                  <a:extLst>
                    <a:ext uri="{FF2B5EF4-FFF2-40B4-BE49-F238E27FC236}">
                      <a16:creationId xmlns:a16="http://schemas.microsoft.com/office/drawing/2014/main" id="{B44909CD-4F55-4A73-AEFD-8A836D410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7" name="Line 1094">
                  <a:extLst>
                    <a:ext uri="{FF2B5EF4-FFF2-40B4-BE49-F238E27FC236}">
                      <a16:creationId xmlns:a16="http://schemas.microsoft.com/office/drawing/2014/main" id="{99ED5A16-F858-4418-904A-A5F1008E8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617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8" name="Line 1095">
                  <a:extLst>
                    <a:ext uri="{FF2B5EF4-FFF2-40B4-BE49-F238E27FC236}">
                      <a16:creationId xmlns:a16="http://schemas.microsoft.com/office/drawing/2014/main" id="{DC7A226E-14D7-4572-B3DF-5EA6D5DEB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617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9" name="Line 1096">
                  <a:extLst>
                    <a:ext uri="{FF2B5EF4-FFF2-40B4-BE49-F238E27FC236}">
                      <a16:creationId xmlns:a16="http://schemas.microsoft.com/office/drawing/2014/main" id="{31B058E1-CFCB-4390-A286-B1DC567A5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1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0" name="Line 1097">
                  <a:extLst>
                    <a:ext uri="{FF2B5EF4-FFF2-40B4-BE49-F238E27FC236}">
                      <a16:creationId xmlns:a16="http://schemas.microsoft.com/office/drawing/2014/main" id="{0CA67215-7166-4A5C-A4D3-1B10A077D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1" name="Line 1098">
                  <a:extLst>
                    <a:ext uri="{FF2B5EF4-FFF2-40B4-BE49-F238E27FC236}">
                      <a16:creationId xmlns:a16="http://schemas.microsoft.com/office/drawing/2014/main" id="{79226AF6-0912-4CB5-B25B-831D42F086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2" name="Line 1099">
                  <a:extLst>
                    <a:ext uri="{FF2B5EF4-FFF2-40B4-BE49-F238E27FC236}">
                      <a16:creationId xmlns:a16="http://schemas.microsoft.com/office/drawing/2014/main" id="{2DF9BFC9-BEDE-402B-869A-8D4C67CDA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1"/>
                  <a:ext cx="3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3" name="Line 1100">
                  <a:extLst>
                    <a:ext uri="{FF2B5EF4-FFF2-40B4-BE49-F238E27FC236}">
                      <a16:creationId xmlns:a16="http://schemas.microsoft.com/office/drawing/2014/main" id="{DE7B56E6-C82A-4367-A9F5-782052A81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4" name="Line 1101">
                  <a:extLst>
                    <a:ext uri="{FF2B5EF4-FFF2-40B4-BE49-F238E27FC236}">
                      <a16:creationId xmlns:a16="http://schemas.microsoft.com/office/drawing/2014/main" id="{80FE8AFA-F0EC-4C18-B3F8-048DC7386D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5" name="Line 1102">
                  <a:extLst>
                    <a:ext uri="{FF2B5EF4-FFF2-40B4-BE49-F238E27FC236}">
                      <a16:creationId xmlns:a16="http://schemas.microsoft.com/office/drawing/2014/main" id="{2D706362-8C6F-48BF-8AD8-0942735668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6" name="Line 1103">
                  <a:extLst>
                    <a:ext uri="{FF2B5EF4-FFF2-40B4-BE49-F238E27FC236}">
                      <a16:creationId xmlns:a16="http://schemas.microsoft.com/office/drawing/2014/main" id="{5D24CCEE-E08B-4C7A-A3E1-4CAE004B3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5"/>
                  <a:ext cx="1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7" name="Line 1104">
                  <a:extLst>
                    <a:ext uri="{FF2B5EF4-FFF2-40B4-BE49-F238E27FC236}">
                      <a16:creationId xmlns:a16="http://schemas.microsoft.com/office/drawing/2014/main" id="{E70C8F5C-1E94-49BA-99B7-97DE8BB302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8" name="Line 1105">
                  <a:extLst>
                    <a:ext uri="{FF2B5EF4-FFF2-40B4-BE49-F238E27FC236}">
                      <a16:creationId xmlns:a16="http://schemas.microsoft.com/office/drawing/2014/main" id="{45379775-A1BE-43AF-826C-A03FA1ACD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9" name="Line 1106">
                  <a:extLst>
                    <a:ext uri="{FF2B5EF4-FFF2-40B4-BE49-F238E27FC236}">
                      <a16:creationId xmlns:a16="http://schemas.microsoft.com/office/drawing/2014/main" id="{DA48E7CD-E72D-40DB-B9AB-1B9C9F8EB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7"/>
                  <a:ext cx="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0" name="Line 1107">
                  <a:extLst>
                    <a:ext uri="{FF2B5EF4-FFF2-40B4-BE49-F238E27FC236}">
                      <a16:creationId xmlns:a16="http://schemas.microsoft.com/office/drawing/2014/main" id="{B1481173-CB07-4311-B3D3-B453A93A4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607"/>
                  <a:ext cx="2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1" name="Line 1108">
                  <a:extLst>
                    <a:ext uri="{FF2B5EF4-FFF2-40B4-BE49-F238E27FC236}">
                      <a16:creationId xmlns:a16="http://schemas.microsoft.com/office/drawing/2014/main" id="{BA95ED41-1C43-4F8B-9777-E098FAABA6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9"/>
                  <a:ext cx="1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2" name="Line 1109">
                  <a:extLst>
                    <a:ext uri="{FF2B5EF4-FFF2-40B4-BE49-F238E27FC236}">
                      <a16:creationId xmlns:a16="http://schemas.microsoft.com/office/drawing/2014/main" id="{97428629-3E9D-48A3-A121-59974F763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3"/>
                  <a:ext cx="1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3" name="Line 1110">
                  <a:extLst>
                    <a:ext uri="{FF2B5EF4-FFF2-40B4-BE49-F238E27FC236}">
                      <a16:creationId xmlns:a16="http://schemas.microsoft.com/office/drawing/2014/main" id="{6ACDB067-1670-4AE2-A9D4-55E57DCBC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4" name="Line 1111">
                  <a:extLst>
                    <a:ext uri="{FF2B5EF4-FFF2-40B4-BE49-F238E27FC236}">
                      <a16:creationId xmlns:a16="http://schemas.microsoft.com/office/drawing/2014/main" id="{0F5428BC-9916-4BD4-BCBF-FE6AE4AE8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5" name="Line 1112">
                  <a:extLst>
                    <a:ext uri="{FF2B5EF4-FFF2-40B4-BE49-F238E27FC236}">
                      <a16:creationId xmlns:a16="http://schemas.microsoft.com/office/drawing/2014/main" id="{7C8F9255-8CCA-406F-88C2-D84B0C4F7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2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6" name="Line 1113">
                  <a:extLst>
                    <a:ext uri="{FF2B5EF4-FFF2-40B4-BE49-F238E27FC236}">
                      <a16:creationId xmlns:a16="http://schemas.microsoft.com/office/drawing/2014/main" id="{E25F97A4-0B29-4C1F-AEEA-E814C3E4F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2"/>
                  <a:ext cx="4" cy="7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7" name="Line 1114">
                  <a:extLst>
                    <a:ext uri="{FF2B5EF4-FFF2-40B4-BE49-F238E27FC236}">
                      <a16:creationId xmlns:a16="http://schemas.microsoft.com/office/drawing/2014/main" id="{4C536018-0F96-4BED-8A46-220268BD7C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8" name="Line 1115">
                  <a:extLst>
                    <a:ext uri="{FF2B5EF4-FFF2-40B4-BE49-F238E27FC236}">
                      <a16:creationId xmlns:a16="http://schemas.microsoft.com/office/drawing/2014/main" id="{5EC68FE1-47A0-45E8-AE8D-1477DB7D46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9" name="Line 1116">
                  <a:extLst>
                    <a:ext uri="{FF2B5EF4-FFF2-40B4-BE49-F238E27FC236}">
                      <a16:creationId xmlns:a16="http://schemas.microsoft.com/office/drawing/2014/main" id="{0978FD86-B609-4257-9CE5-8C0920C5E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0" name="Line 1117">
                  <a:extLst>
                    <a:ext uri="{FF2B5EF4-FFF2-40B4-BE49-F238E27FC236}">
                      <a16:creationId xmlns:a16="http://schemas.microsoft.com/office/drawing/2014/main" id="{5351F2CE-CA42-4FE6-9310-995D5CF030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1" name="Line 1118">
                  <a:extLst>
                    <a:ext uri="{FF2B5EF4-FFF2-40B4-BE49-F238E27FC236}">
                      <a16:creationId xmlns:a16="http://schemas.microsoft.com/office/drawing/2014/main" id="{7F073BEC-B5D0-4C4E-AF53-5B2807AB7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1"/>
                  <a:ext cx="1" cy="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2" name="Line 1119">
                  <a:extLst>
                    <a:ext uri="{FF2B5EF4-FFF2-40B4-BE49-F238E27FC236}">
                      <a16:creationId xmlns:a16="http://schemas.microsoft.com/office/drawing/2014/main" id="{1BFAF504-BD8D-4D35-A689-BC5793B98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1"/>
                  <a:ext cx="4" cy="1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3" name="Line 1120">
                  <a:extLst>
                    <a:ext uri="{FF2B5EF4-FFF2-40B4-BE49-F238E27FC236}">
                      <a16:creationId xmlns:a16="http://schemas.microsoft.com/office/drawing/2014/main" id="{746A4533-7869-4699-8AD3-021A4B930F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4" name="Line 1121">
                  <a:extLst>
                    <a:ext uri="{FF2B5EF4-FFF2-40B4-BE49-F238E27FC236}">
                      <a16:creationId xmlns:a16="http://schemas.microsoft.com/office/drawing/2014/main" id="{EA770ED6-18C3-496D-943B-37E4EE93F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5" name="Line 1122">
                  <a:extLst>
                    <a:ext uri="{FF2B5EF4-FFF2-40B4-BE49-F238E27FC236}">
                      <a16:creationId xmlns:a16="http://schemas.microsoft.com/office/drawing/2014/main" id="{135D2191-E12C-4718-8C2E-71956F895E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6"/>
                  <a:ext cx="1" cy="4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6" name="Line 1123">
                  <a:extLst>
                    <a:ext uri="{FF2B5EF4-FFF2-40B4-BE49-F238E27FC236}">
                      <a16:creationId xmlns:a16="http://schemas.microsoft.com/office/drawing/2014/main" id="{C03B42CD-26B4-436A-9C34-BAC8712CC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7" name="Line 1124">
                  <a:extLst>
                    <a:ext uri="{FF2B5EF4-FFF2-40B4-BE49-F238E27FC236}">
                      <a16:creationId xmlns:a16="http://schemas.microsoft.com/office/drawing/2014/main" id="{D9F95CA8-AF25-4A4C-86E8-067B18D15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8" name="Line 1125">
                  <a:extLst>
                    <a:ext uri="{FF2B5EF4-FFF2-40B4-BE49-F238E27FC236}">
                      <a16:creationId xmlns:a16="http://schemas.microsoft.com/office/drawing/2014/main" id="{09971004-5A86-4E9D-9034-A993E1463F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9" name="Line 1126">
                  <a:extLst>
                    <a:ext uri="{FF2B5EF4-FFF2-40B4-BE49-F238E27FC236}">
                      <a16:creationId xmlns:a16="http://schemas.microsoft.com/office/drawing/2014/main" id="{9FEC3109-ED82-4686-8D8C-9761F5496C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0" name="Line 1127">
                  <a:extLst>
                    <a:ext uri="{FF2B5EF4-FFF2-40B4-BE49-F238E27FC236}">
                      <a16:creationId xmlns:a16="http://schemas.microsoft.com/office/drawing/2014/main" id="{02EB14F9-4965-4CE7-924E-77544990D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1" name="Line 1128">
                  <a:extLst>
                    <a:ext uri="{FF2B5EF4-FFF2-40B4-BE49-F238E27FC236}">
                      <a16:creationId xmlns:a16="http://schemas.microsoft.com/office/drawing/2014/main" id="{4E15F508-0E58-4C35-9127-FA51CE7A2E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2" name="Line 1129">
                  <a:extLst>
                    <a:ext uri="{FF2B5EF4-FFF2-40B4-BE49-F238E27FC236}">
                      <a16:creationId xmlns:a16="http://schemas.microsoft.com/office/drawing/2014/main" id="{F7F7DCAB-2A8A-417F-A2F1-7D7187837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3" name="Line 1130">
                  <a:extLst>
                    <a:ext uri="{FF2B5EF4-FFF2-40B4-BE49-F238E27FC236}">
                      <a16:creationId xmlns:a16="http://schemas.microsoft.com/office/drawing/2014/main" id="{7F6ED6FF-B675-431F-85F2-0DC7D2527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4" name="Line 1131">
                  <a:extLst>
                    <a:ext uri="{FF2B5EF4-FFF2-40B4-BE49-F238E27FC236}">
                      <a16:creationId xmlns:a16="http://schemas.microsoft.com/office/drawing/2014/main" id="{DD9D27C5-3668-4208-8FFF-3F6CEEC3F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5" name="Line 1132">
                  <a:extLst>
                    <a:ext uri="{FF2B5EF4-FFF2-40B4-BE49-F238E27FC236}">
                      <a16:creationId xmlns:a16="http://schemas.microsoft.com/office/drawing/2014/main" id="{93A48C36-9F90-4FC1-A4B2-BCF94BBEF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6" name="Line 1133">
                  <a:extLst>
                    <a:ext uri="{FF2B5EF4-FFF2-40B4-BE49-F238E27FC236}">
                      <a16:creationId xmlns:a16="http://schemas.microsoft.com/office/drawing/2014/main" id="{2B91D0C6-042D-45DC-B0D0-54816AF2C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7" name="Line 1134">
                  <a:extLst>
                    <a:ext uri="{FF2B5EF4-FFF2-40B4-BE49-F238E27FC236}">
                      <a16:creationId xmlns:a16="http://schemas.microsoft.com/office/drawing/2014/main" id="{416CAE42-8805-4D8E-BB2E-F2A215B20B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4"/>
                  <a:ext cx="1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8" name="Line 1135">
                  <a:extLst>
                    <a:ext uri="{FF2B5EF4-FFF2-40B4-BE49-F238E27FC236}">
                      <a16:creationId xmlns:a16="http://schemas.microsoft.com/office/drawing/2014/main" id="{F42395C3-0A63-4642-9CB0-048611C29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9" name="Line 1136">
                  <a:extLst>
                    <a:ext uri="{FF2B5EF4-FFF2-40B4-BE49-F238E27FC236}">
                      <a16:creationId xmlns:a16="http://schemas.microsoft.com/office/drawing/2014/main" id="{491CAAC6-8F49-44A4-8D74-7B3151293D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0" name="Line 1137">
                  <a:extLst>
                    <a:ext uri="{FF2B5EF4-FFF2-40B4-BE49-F238E27FC236}">
                      <a16:creationId xmlns:a16="http://schemas.microsoft.com/office/drawing/2014/main" id="{5C947970-827E-440B-A62E-B650D8AF4E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6"/>
                  <a:ext cx="1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1" name="Line 1138">
                  <a:extLst>
                    <a:ext uri="{FF2B5EF4-FFF2-40B4-BE49-F238E27FC236}">
                      <a16:creationId xmlns:a16="http://schemas.microsoft.com/office/drawing/2014/main" id="{2CD99D14-7400-4C8B-95FC-4A7BA81617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2" name="Line 1139">
                  <a:extLst>
                    <a:ext uri="{FF2B5EF4-FFF2-40B4-BE49-F238E27FC236}">
                      <a16:creationId xmlns:a16="http://schemas.microsoft.com/office/drawing/2014/main" id="{F049C9B8-8C70-40C2-8DD8-BA4A3EC274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3" name="Line 1140">
                  <a:extLst>
                    <a:ext uri="{FF2B5EF4-FFF2-40B4-BE49-F238E27FC236}">
                      <a16:creationId xmlns:a16="http://schemas.microsoft.com/office/drawing/2014/main" id="{C69B377A-CE4C-4F1F-825E-D2FAE6917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5"/>
                  <a:ext cx="1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4" name="Line 1141">
                  <a:extLst>
                    <a:ext uri="{FF2B5EF4-FFF2-40B4-BE49-F238E27FC236}">
                      <a16:creationId xmlns:a16="http://schemas.microsoft.com/office/drawing/2014/main" id="{55943C69-ABE5-4F49-8C84-204E48622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5"/>
                  <a:ext cx="3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5" name="Line 1142">
                  <a:extLst>
                    <a:ext uri="{FF2B5EF4-FFF2-40B4-BE49-F238E27FC236}">
                      <a16:creationId xmlns:a16="http://schemas.microsoft.com/office/drawing/2014/main" id="{9156BA88-CD49-4E82-8190-B9807E78F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6" name="Line 1143">
                  <a:extLst>
                    <a:ext uri="{FF2B5EF4-FFF2-40B4-BE49-F238E27FC236}">
                      <a16:creationId xmlns:a16="http://schemas.microsoft.com/office/drawing/2014/main" id="{2B6C343E-C300-4AEC-81E3-0CC69D3DFE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7" name="Line 1144">
                  <a:extLst>
                    <a:ext uri="{FF2B5EF4-FFF2-40B4-BE49-F238E27FC236}">
                      <a16:creationId xmlns:a16="http://schemas.microsoft.com/office/drawing/2014/main" id="{B3CAD196-AF3F-464C-978C-1694250CC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8" name="Line 1145">
                  <a:extLst>
                    <a:ext uri="{FF2B5EF4-FFF2-40B4-BE49-F238E27FC236}">
                      <a16:creationId xmlns:a16="http://schemas.microsoft.com/office/drawing/2014/main" id="{4C7671E4-2D5F-41EB-AC3E-9E7DCF39BD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9" name="Line 1146">
                  <a:extLst>
                    <a:ext uri="{FF2B5EF4-FFF2-40B4-BE49-F238E27FC236}">
                      <a16:creationId xmlns:a16="http://schemas.microsoft.com/office/drawing/2014/main" id="{B9C8AECD-5184-4875-A98B-423896CE7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3" y="598"/>
                  <a:ext cx="1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0" name="Line 1147">
                  <a:extLst>
                    <a:ext uri="{FF2B5EF4-FFF2-40B4-BE49-F238E27FC236}">
                      <a16:creationId xmlns:a16="http://schemas.microsoft.com/office/drawing/2014/main" id="{64CB76E0-3CF7-4D6D-A326-A5350DF62D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3" y="598"/>
                  <a:ext cx="2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1" name="Line 1148">
                  <a:extLst>
                    <a:ext uri="{FF2B5EF4-FFF2-40B4-BE49-F238E27FC236}">
                      <a16:creationId xmlns:a16="http://schemas.microsoft.com/office/drawing/2014/main" id="{487D5A3F-DA84-45D4-AD09-D534D9066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1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2" name="Line 1149">
                  <a:extLst>
                    <a:ext uri="{FF2B5EF4-FFF2-40B4-BE49-F238E27FC236}">
                      <a16:creationId xmlns:a16="http://schemas.microsoft.com/office/drawing/2014/main" id="{D73192F7-0BD3-4FED-BE17-3D4F7E8A2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608"/>
                  <a:ext cx="0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3" name="Line 1150">
                  <a:extLst>
                    <a:ext uri="{FF2B5EF4-FFF2-40B4-BE49-F238E27FC236}">
                      <a16:creationId xmlns:a16="http://schemas.microsoft.com/office/drawing/2014/main" id="{F4932C73-E428-4373-9FAA-D63F54AFA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608"/>
                  <a:ext cx="0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4" name="Line 1151">
                  <a:extLst>
                    <a:ext uri="{FF2B5EF4-FFF2-40B4-BE49-F238E27FC236}">
                      <a16:creationId xmlns:a16="http://schemas.microsoft.com/office/drawing/2014/main" id="{80884B2C-4D2A-4EB2-94C3-332AAB292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612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5" name="Line 1152">
                  <a:extLst>
                    <a:ext uri="{FF2B5EF4-FFF2-40B4-BE49-F238E27FC236}">
                      <a16:creationId xmlns:a16="http://schemas.microsoft.com/office/drawing/2014/main" id="{AF3A516E-BF6F-4302-AB06-1C0BDC104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4" y="612"/>
                  <a:ext cx="5" cy="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6" name="Line 1153">
                  <a:extLst>
                    <a:ext uri="{FF2B5EF4-FFF2-40B4-BE49-F238E27FC236}">
                      <a16:creationId xmlns:a16="http://schemas.microsoft.com/office/drawing/2014/main" id="{67175AA6-FAF0-44C8-9E6C-41651D3E2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7" name="Line 1154">
                  <a:extLst>
                    <a:ext uri="{FF2B5EF4-FFF2-40B4-BE49-F238E27FC236}">
                      <a16:creationId xmlns:a16="http://schemas.microsoft.com/office/drawing/2014/main" id="{795D3E0C-3A11-48EA-A60E-FE4CA9DB2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1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8" name="Line 1155">
                  <a:extLst>
                    <a:ext uri="{FF2B5EF4-FFF2-40B4-BE49-F238E27FC236}">
                      <a16:creationId xmlns:a16="http://schemas.microsoft.com/office/drawing/2014/main" id="{B329E910-7946-4EAE-A819-4BA35A8AAC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1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9" name="Line 1156">
                  <a:extLst>
                    <a:ext uri="{FF2B5EF4-FFF2-40B4-BE49-F238E27FC236}">
                      <a16:creationId xmlns:a16="http://schemas.microsoft.com/office/drawing/2014/main" id="{EAF22CF1-394B-4B25-A5C0-DB95BAC92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4" y="600"/>
                  <a:ext cx="4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0" name="Line 1157">
                  <a:extLst>
                    <a:ext uri="{FF2B5EF4-FFF2-40B4-BE49-F238E27FC236}">
                      <a16:creationId xmlns:a16="http://schemas.microsoft.com/office/drawing/2014/main" id="{8EFD4DC0-82D1-41AD-A0F1-EB1CA2969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4" y="600"/>
                  <a:ext cx="6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1" name="Line 1158">
                  <a:extLst>
                    <a:ext uri="{FF2B5EF4-FFF2-40B4-BE49-F238E27FC236}">
                      <a16:creationId xmlns:a16="http://schemas.microsoft.com/office/drawing/2014/main" id="{B9D5EAB2-7A48-4892-ABD3-E99F7D29A8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4" y="580"/>
                  <a:ext cx="5" cy="5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2" name="Line 1159">
                  <a:extLst>
                    <a:ext uri="{FF2B5EF4-FFF2-40B4-BE49-F238E27FC236}">
                      <a16:creationId xmlns:a16="http://schemas.microsoft.com/office/drawing/2014/main" id="{8E3DD7E4-FCA7-4814-908E-1BF52C472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6" y="6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3" name="Line 1160">
                  <a:extLst>
                    <a:ext uri="{FF2B5EF4-FFF2-40B4-BE49-F238E27FC236}">
                      <a16:creationId xmlns:a16="http://schemas.microsoft.com/office/drawing/2014/main" id="{1C015EA0-066C-4D82-8EA9-D444AEC5B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75"/>
                  <a:ext cx="1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4" name="Line 1161">
                  <a:extLst>
                    <a:ext uri="{FF2B5EF4-FFF2-40B4-BE49-F238E27FC236}">
                      <a16:creationId xmlns:a16="http://schemas.microsoft.com/office/drawing/2014/main" id="{F1338A7F-5D44-4CBD-B2F6-E62980533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5" y="67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5" name="Line 1162">
                  <a:extLst>
                    <a:ext uri="{FF2B5EF4-FFF2-40B4-BE49-F238E27FC236}">
                      <a16:creationId xmlns:a16="http://schemas.microsoft.com/office/drawing/2014/main" id="{CF8BCB3E-0945-4E4E-9C11-A50134391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625"/>
                  <a:ext cx="4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6" name="Line 1163">
                  <a:extLst>
                    <a:ext uri="{FF2B5EF4-FFF2-40B4-BE49-F238E27FC236}">
                      <a16:creationId xmlns:a16="http://schemas.microsoft.com/office/drawing/2014/main" id="{3168D553-91DA-4E6B-8C4B-B485C9AAF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94"/>
                  <a:ext cx="2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7" name="Line 1164">
                  <a:extLst>
                    <a:ext uri="{FF2B5EF4-FFF2-40B4-BE49-F238E27FC236}">
                      <a16:creationId xmlns:a16="http://schemas.microsoft.com/office/drawing/2014/main" id="{DE2076DB-7992-4D00-925E-E5FF21B1A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8" name="Line 1165">
                  <a:extLst>
                    <a:ext uri="{FF2B5EF4-FFF2-40B4-BE49-F238E27FC236}">
                      <a16:creationId xmlns:a16="http://schemas.microsoft.com/office/drawing/2014/main" id="{55A651D1-95B2-4D3D-B1EC-3F41BD508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2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9" name="Line 1166">
                  <a:extLst>
                    <a:ext uri="{FF2B5EF4-FFF2-40B4-BE49-F238E27FC236}">
                      <a16:creationId xmlns:a16="http://schemas.microsoft.com/office/drawing/2014/main" id="{DD537247-B867-4204-810E-20B20C459F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0" name="Line 1167">
                  <a:extLst>
                    <a:ext uri="{FF2B5EF4-FFF2-40B4-BE49-F238E27FC236}">
                      <a16:creationId xmlns:a16="http://schemas.microsoft.com/office/drawing/2014/main" id="{8E5DE54C-2910-4D3D-A89E-3458BFE6B0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3"/>
                  <a:ext cx="4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1" name="Line 1168">
                  <a:extLst>
                    <a:ext uri="{FF2B5EF4-FFF2-40B4-BE49-F238E27FC236}">
                      <a16:creationId xmlns:a16="http://schemas.microsoft.com/office/drawing/2014/main" id="{EA605396-B891-4E63-AC9A-D7A32E404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7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2" name="Line 1169">
                  <a:extLst>
                    <a:ext uri="{FF2B5EF4-FFF2-40B4-BE49-F238E27FC236}">
                      <a16:creationId xmlns:a16="http://schemas.microsoft.com/office/drawing/2014/main" id="{0C1EED3F-9897-44DE-830E-B340EA9D0B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3"/>
                  <a:ext cx="5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3" name="Line 1170">
                  <a:extLst>
                    <a:ext uri="{FF2B5EF4-FFF2-40B4-BE49-F238E27FC236}">
                      <a16:creationId xmlns:a16="http://schemas.microsoft.com/office/drawing/2014/main" id="{49305708-79C0-4D28-B67B-DAA29F526C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9"/>
                  <a:ext cx="6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4" name="Line 1171">
                  <a:extLst>
                    <a:ext uri="{FF2B5EF4-FFF2-40B4-BE49-F238E27FC236}">
                      <a16:creationId xmlns:a16="http://schemas.microsoft.com/office/drawing/2014/main" id="{704F6222-1EB5-4C58-A958-697941A76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8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5" name="Line 1172">
                  <a:extLst>
                    <a:ext uri="{FF2B5EF4-FFF2-40B4-BE49-F238E27FC236}">
                      <a16:creationId xmlns:a16="http://schemas.microsoft.com/office/drawing/2014/main" id="{18608906-301F-4DD4-BBFA-027593A434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8"/>
                  <a:ext cx="12" cy="8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6" name="Line 1173">
                  <a:extLst>
                    <a:ext uri="{FF2B5EF4-FFF2-40B4-BE49-F238E27FC236}">
                      <a16:creationId xmlns:a16="http://schemas.microsoft.com/office/drawing/2014/main" id="{ACE1F1DD-F1A6-459C-B17E-8814B6A7A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9"/>
                  <a:ext cx="11" cy="7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7" name="Line 1174">
                  <a:extLst>
                    <a:ext uri="{FF2B5EF4-FFF2-40B4-BE49-F238E27FC236}">
                      <a16:creationId xmlns:a16="http://schemas.microsoft.com/office/drawing/2014/main" id="{7B84ABDA-08D1-4491-97B2-0E72BA12BD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8" name="Line 1175">
                  <a:extLst>
                    <a:ext uri="{FF2B5EF4-FFF2-40B4-BE49-F238E27FC236}">
                      <a16:creationId xmlns:a16="http://schemas.microsoft.com/office/drawing/2014/main" id="{8C37D1E7-3518-41D9-8575-D0802828B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9" name="Line 1176">
                  <a:extLst>
                    <a:ext uri="{FF2B5EF4-FFF2-40B4-BE49-F238E27FC236}">
                      <a16:creationId xmlns:a16="http://schemas.microsoft.com/office/drawing/2014/main" id="{16E95947-7792-4338-BD6F-8D461C9D2A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5"/>
                  <a:ext cx="15" cy="9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0" name="Line 1177">
                  <a:extLst>
                    <a:ext uri="{FF2B5EF4-FFF2-40B4-BE49-F238E27FC236}">
                      <a16:creationId xmlns:a16="http://schemas.microsoft.com/office/drawing/2014/main" id="{E1E35324-82F2-45F4-B7B3-C9A797B6CB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5"/>
                  <a:ext cx="8" cy="5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1" name="Line 1178">
                  <a:extLst>
                    <a:ext uri="{FF2B5EF4-FFF2-40B4-BE49-F238E27FC236}">
                      <a16:creationId xmlns:a16="http://schemas.microsoft.com/office/drawing/2014/main" id="{90C67DA0-E016-449C-A00D-3A6B5611D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1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2" name="Line 1179">
                  <a:extLst>
                    <a:ext uri="{FF2B5EF4-FFF2-40B4-BE49-F238E27FC236}">
                      <a16:creationId xmlns:a16="http://schemas.microsoft.com/office/drawing/2014/main" id="{771BC1B9-1E52-4F6F-95BC-9687A320E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628"/>
                  <a:ext cx="41" cy="2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3" name="Line 1180">
                  <a:extLst>
                    <a:ext uri="{FF2B5EF4-FFF2-40B4-BE49-F238E27FC236}">
                      <a16:creationId xmlns:a16="http://schemas.microsoft.com/office/drawing/2014/main" id="{5884D04F-A1BA-4698-BE13-19FE88A4F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628"/>
                  <a:ext cx="12" cy="7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4" name="Line 1181">
                  <a:extLst>
                    <a:ext uri="{FF2B5EF4-FFF2-40B4-BE49-F238E27FC236}">
                      <a16:creationId xmlns:a16="http://schemas.microsoft.com/office/drawing/2014/main" id="{AE80AEEE-EF5E-4702-A70B-9B0CD33AF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600"/>
                  <a:ext cx="1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5" name="Line 1182">
                  <a:extLst>
                    <a:ext uri="{FF2B5EF4-FFF2-40B4-BE49-F238E27FC236}">
                      <a16:creationId xmlns:a16="http://schemas.microsoft.com/office/drawing/2014/main" id="{E778958E-E012-4691-A6F9-D4366C873E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600"/>
                  <a:ext cx="9" cy="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6" name="Line 1183">
                  <a:extLst>
                    <a:ext uri="{FF2B5EF4-FFF2-40B4-BE49-F238E27FC236}">
                      <a16:creationId xmlns:a16="http://schemas.microsoft.com/office/drawing/2014/main" id="{40E0BDB4-2178-40A7-903A-045EEE393D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7" name="Line 1184">
                  <a:extLst>
                    <a:ext uri="{FF2B5EF4-FFF2-40B4-BE49-F238E27FC236}">
                      <a16:creationId xmlns:a16="http://schemas.microsoft.com/office/drawing/2014/main" id="{2DE03D72-90D2-4216-8BD7-07A1EDFA4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8" name="Line 1185">
                  <a:extLst>
                    <a:ext uri="{FF2B5EF4-FFF2-40B4-BE49-F238E27FC236}">
                      <a16:creationId xmlns:a16="http://schemas.microsoft.com/office/drawing/2014/main" id="{5F9A7B5B-E885-46BB-94D8-9C688CA29F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9" name="Line 1186">
                  <a:extLst>
                    <a:ext uri="{FF2B5EF4-FFF2-40B4-BE49-F238E27FC236}">
                      <a16:creationId xmlns:a16="http://schemas.microsoft.com/office/drawing/2014/main" id="{4858F355-84BC-451C-8C0C-0C8240202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2"/>
                  <a:ext cx="1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0" name="Line 1187">
                  <a:extLst>
                    <a:ext uri="{FF2B5EF4-FFF2-40B4-BE49-F238E27FC236}">
                      <a16:creationId xmlns:a16="http://schemas.microsoft.com/office/drawing/2014/main" id="{71D3E17B-9CCC-4260-AE8C-76F9B7844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3"/>
                  <a:ext cx="11" cy="6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1" name="Line 1188">
                  <a:extLst>
                    <a:ext uri="{FF2B5EF4-FFF2-40B4-BE49-F238E27FC236}">
                      <a16:creationId xmlns:a16="http://schemas.microsoft.com/office/drawing/2014/main" id="{8BC73E16-EE1B-4BBA-BFE6-2DD9721DC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7" y="7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2" name="Line 1189">
                  <a:extLst>
                    <a:ext uri="{FF2B5EF4-FFF2-40B4-BE49-F238E27FC236}">
                      <a16:creationId xmlns:a16="http://schemas.microsoft.com/office/drawing/2014/main" id="{6767C43A-22F8-4428-8A94-EC5AC96E6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7" y="795"/>
                  <a:ext cx="3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3" name="Line 1190">
                  <a:extLst>
                    <a:ext uri="{FF2B5EF4-FFF2-40B4-BE49-F238E27FC236}">
                      <a16:creationId xmlns:a16="http://schemas.microsoft.com/office/drawing/2014/main" id="{EFA89706-1BEA-48EC-849C-C1B96837A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789"/>
                  <a:ext cx="12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4" name="Line 1191">
                  <a:extLst>
                    <a:ext uri="{FF2B5EF4-FFF2-40B4-BE49-F238E27FC236}">
                      <a16:creationId xmlns:a16="http://schemas.microsoft.com/office/drawing/2014/main" id="{77674B0E-2C85-4EF7-BB5C-410A7027D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789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5" name="Line 1192">
                  <a:extLst>
                    <a:ext uri="{FF2B5EF4-FFF2-40B4-BE49-F238E27FC236}">
                      <a16:creationId xmlns:a16="http://schemas.microsoft.com/office/drawing/2014/main" id="{5DD454DF-5833-4F47-AAEB-911F4A3139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789"/>
                  <a:ext cx="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6" name="Line 1193">
                  <a:extLst>
                    <a:ext uri="{FF2B5EF4-FFF2-40B4-BE49-F238E27FC236}">
                      <a16:creationId xmlns:a16="http://schemas.microsoft.com/office/drawing/2014/main" id="{D65BFF4B-E797-4E35-BC1D-1C99D5EC2E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6" y="78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7" name="Line 1194">
                  <a:extLst>
                    <a:ext uri="{FF2B5EF4-FFF2-40B4-BE49-F238E27FC236}">
                      <a16:creationId xmlns:a16="http://schemas.microsoft.com/office/drawing/2014/main" id="{B47FA428-C06E-4E3F-A55D-9A605339A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5" y="784"/>
                  <a:ext cx="6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8" name="Line 1195">
                  <a:extLst>
                    <a:ext uri="{FF2B5EF4-FFF2-40B4-BE49-F238E27FC236}">
                      <a16:creationId xmlns:a16="http://schemas.microsoft.com/office/drawing/2014/main" id="{EA8A66EF-2365-4179-B5B1-B73A1C95A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721"/>
                  <a:ext cx="2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9" name="Line 1196">
                  <a:extLst>
                    <a:ext uri="{FF2B5EF4-FFF2-40B4-BE49-F238E27FC236}">
                      <a16:creationId xmlns:a16="http://schemas.microsoft.com/office/drawing/2014/main" id="{74FDC515-5882-4F6E-B465-AE6E8C984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6" y="72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0" name="Line 1197">
                  <a:extLst>
                    <a:ext uri="{FF2B5EF4-FFF2-40B4-BE49-F238E27FC236}">
                      <a16:creationId xmlns:a16="http://schemas.microsoft.com/office/drawing/2014/main" id="{91FE4A18-8194-4981-A428-E2D59EB58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720"/>
                  <a:ext cx="6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1" name="Line 1198">
                  <a:extLst>
                    <a:ext uri="{FF2B5EF4-FFF2-40B4-BE49-F238E27FC236}">
                      <a16:creationId xmlns:a16="http://schemas.microsoft.com/office/drawing/2014/main" id="{5630D247-A2E1-4789-A9FC-DC6DF2D0A7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5" y="714"/>
                  <a:ext cx="5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2" name="Line 1199">
                  <a:extLst>
                    <a:ext uri="{FF2B5EF4-FFF2-40B4-BE49-F238E27FC236}">
                      <a16:creationId xmlns:a16="http://schemas.microsoft.com/office/drawing/2014/main" id="{6CE422DA-33CF-47F7-A0AA-182B15A03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2" y="702"/>
                  <a:ext cx="51" cy="2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3" name="Line 1200">
                  <a:extLst>
                    <a:ext uri="{FF2B5EF4-FFF2-40B4-BE49-F238E27FC236}">
                      <a16:creationId xmlns:a16="http://schemas.microsoft.com/office/drawing/2014/main" id="{EBF9795B-115F-4220-8255-10509E2FD7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8" y="59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4" name="Line 1201">
                  <a:extLst>
                    <a:ext uri="{FF2B5EF4-FFF2-40B4-BE49-F238E27FC236}">
                      <a16:creationId xmlns:a16="http://schemas.microsoft.com/office/drawing/2014/main" id="{B94BBD02-1924-4524-B868-25442682D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8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5" name="Line 1202">
                  <a:extLst>
                    <a:ext uri="{FF2B5EF4-FFF2-40B4-BE49-F238E27FC236}">
                      <a16:creationId xmlns:a16="http://schemas.microsoft.com/office/drawing/2014/main" id="{DC148F9D-68A1-4320-A1C9-6231168AE1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8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6" name="Line 1203">
                  <a:extLst>
                    <a:ext uri="{FF2B5EF4-FFF2-40B4-BE49-F238E27FC236}">
                      <a16:creationId xmlns:a16="http://schemas.microsoft.com/office/drawing/2014/main" id="{96781D9F-8555-42AB-B2EB-D3F973329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9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7" name="Line 1204">
                  <a:extLst>
                    <a:ext uri="{FF2B5EF4-FFF2-40B4-BE49-F238E27FC236}">
                      <a16:creationId xmlns:a16="http://schemas.microsoft.com/office/drawing/2014/main" id="{40596D5D-257B-4C3C-8074-23CFD8914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7" y="58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8" name="Line 1205">
                  <a:extLst>
                    <a:ext uri="{FF2B5EF4-FFF2-40B4-BE49-F238E27FC236}">
                      <a16:creationId xmlns:a16="http://schemas.microsoft.com/office/drawing/2014/main" id="{DF8B4EFB-AC6C-446A-8BA3-0394CEE8C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7" y="58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9" name="Line 1206">
                  <a:extLst>
                    <a:ext uri="{FF2B5EF4-FFF2-40B4-BE49-F238E27FC236}">
                      <a16:creationId xmlns:a16="http://schemas.microsoft.com/office/drawing/2014/main" id="{C8CC0EDE-4D40-4163-9750-96D87A6A5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0" name="Line 1207">
                  <a:extLst>
                    <a:ext uri="{FF2B5EF4-FFF2-40B4-BE49-F238E27FC236}">
                      <a16:creationId xmlns:a16="http://schemas.microsoft.com/office/drawing/2014/main" id="{341EDE57-EC6A-4C49-AFBC-F543F31BB8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9"/>
                  <a:ext cx="7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1" name="Line 1208">
                  <a:extLst>
                    <a:ext uri="{FF2B5EF4-FFF2-40B4-BE49-F238E27FC236}">
                      <a16:creationId xmlns:a16="http://schemas.microsoft.com/office/drawing/2014/main" id="{DE7D3915-ACF7-439A-99C3-F0E9871DD8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9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2" name="Line 1209">
                  <a:extLst>
                    <a:ext uri="{FF2B5EF4-FFF2-40B4-BE49-F238E27FC236}">
                      <a16:creationId xmlns:a16="http://schemas.microsoft.com/office/drawing/2014/main" id="{62FB6F6A-0929-4236-B809-6391A55B8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7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5" name="Group 1411">
                <a:extLst>
                  <a:ext uri="{FF2B5EF4-FFF2-40B4-BE49-F238E27FC236}">
                    <a16:creationId xmlns:a16="http://schemas.microsoft.com/office/drawing/2014/main" id="{963E5E1D-C607-4B4A-A185-C3875C93D4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80680" y="1014413"/>
                <a:ext cx="412750" cy="573088"/>
                <a:chOff x="6355" y="577"/>
                <a:chExt cx="260" cy="361"/>
              </a:xfrm>
            </p:grpSpPr>
            <p:sp>
              <p:nvSpPr>
                <p:cNvPr id="4603" name="Line 1211">
                  <a:extLst>
                    <a:ext uri="{FF2B5EF4-FFF2-40B4-BE49-F238E27FC236}">
                      <a16:creationId xmlns:a16="http://schemas.microsoft.com/office/drawing/2014/main" id="{0DA52804-B7EB-4F96-A0E9-332CEBD84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4" name="Line 1212">
                  <a:extLst>
                    <a:ext uri="{FF2B5EF4-FFF2-40B4-BE49-F238E27FC236}">
                      <a16:creationId xmlns:a16="http://schemas.microsoft.com/office/drawing/2014/main" id="{74893240-AC9C-49C6-B985-F30F94D1D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4" y="673"/>
                  <a:ext cx="4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5" name="Line 1213">
                  <a:extLst>
                    <a:ext uri="{FF2B5EF4-FFF2-40B4-BE49-F238E27FC236}">
                      <a16:creationId xmlns:a16="http://schemas.microsoft.com/office/drawing/2014/main" id="{603299EC-66DE-4E06-94A1-99379A1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4" y="673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6" name="Line 1214">
                  <a:extLst>
                    <a:ext uri="{FF2B5EF4-FFF2-40B4-BE49-F238E27FC236}">
                      <a16:creationId xmlns:a16="http://schemas.microsoft.com/office/drawing/2014/main" id="{CB2F5329-7044-4E09-8DB0-B70F449AE0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3"/>
                  <a:ext cx="11" cy="3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7" name="Line 1215">
                  <a:extLst>
                    <a:ext uri="{FF2B5EF4-FFF2-40B4-BE49-F238E27FC236}">
                      <a16:creationId xmlns:a16="http://schemas.microsoft.com/office/drawing/2014/main" id="{1CC53EDB-4BE7-41CB-A890-AA658069B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7"/>
                  <a:ext cx="6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8" name="Line 1216">
                  <a:extLst>
                    <a:ext uri="{FF2B5EF4-FFF2-40B4-BE49-F238E27FC236}">
                      <a16:creationId xmlns:a16="http://schemas.microsoft.com/office/drawing/2014/main" id="{80FFBB52-7353-4D29-B01A-93B074F0E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9" name="Line 1217">
                  <a:extLst>
                    <a:ext uri="{FF2B5EF4-FFF2-40B4-BE49-F238E27FC236}">
                      <a16:creationId xmlns:a16="http://schemas.microsoft.com/office/drawing/2014/main" id="{FFA6F925-5B9A-4E58-85A4-AF893EB26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0" name="Line 1218">
                  <a:extLst>
                    <a:ext uri="{FF2B5EF4-FFF2-40B4-BE49-F238E27FC236}">
                      <a16:creationId xmlns:a16="http://schemas.microsoft.com/office/drawing/2014/main" id="{42BCBA6B-CAA7-4CAA-AE54-3A4AF24459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60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1" name="Line 1219">
                  <a:extLst>
                    <a:ext uri="{FF2B5EF4-FFF2-40B4-BE49-F238E27FC236}">
                      <a16:creationId xmlns:a16="http://schemas.microsoft.com/office/drawing/2014/main" id="{F89B69FC-58C1-46E8-B32B-062464554A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6" y="8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2" name="Line 1220">
                  <a:extLst>
                    <a:ext uri="{FF2B5EF4-FFF2-40B4-BE49-F238E27FC236}">
                      <a16:creationId xmlns:a16="http://schemas.microsoft.com/office/drawing/2014/main" id="{4E954CE6-4994-4F29-9021-9E60A6B00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26" y="8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3" name="Line 1221">
                  <a:extLst>
                    <a:ext uri="{FF2B5EF4-FFF2-40B4-BE49-F238E27FC236}">
                      <a16:creationId xmlns:a16="http://schemas.microsoft.com/office/drawing/2014/main" id="{D1FCBF3A-FD2D-4C66-B900-6593236A3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1" y="796"/>
                  <a:ext cx="11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4" name="Line 1222">
                  <a:extLst>
                    <a:ext uri="{FF2B5EF4-FFF2-40B4-BE49-F238E27FC236}">
                      <a16:creationId xmlns:a16="http://schemas.microsoft.com/office/drawing/2014/main" id="{D898B351-8100-4842-A7A1-91F8CE1A93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9" y="752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5" name="Line 1223">
                  <a:extLst>
                    <a:ext uri="{FF2B5EF4-FFF2-40B4-BE49-F238E27FC236}">
                      <a16:creationId xmlns:a16="http://schemas.microsoft.com/office/drawing/2014/main" id="{AC484201-3C63-40FC-BF1F-627B9B130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8"/>
                  <a:ext cx="15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6" name="Line 1224">
                  <a:extLst>
                    <a:ext uri="{FF2B5EF4-FFF2-40B4-BE49-F238E27FC236}">
                      <a16:creationId xmlns:a16="http://schemas.microsoft.com/office/drawing/2014/main" id="{9333A012-F221-4032-A489-6BDE4BA612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5"/>
                  <a:ext cx="36" cy="1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7" name="Line 1225">
                  <a:extLst>
                    <a:ext uri="{FF2B5EF4-FFF2-40B4-BE49-F238E27FC236}">
                      <a16:creationId xmlns:a16="http://schemas.microsoft.com/office/drawing/2014/main" id="{4D469D87-E78D-4DEB-A47E-770D31F1A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8" name="Line 1226">
                  <a:extLst>
                    <a:ext uri="{FF2B5EF4-FFF2-40B4-BE49-F238E27FC236}">
                      <a16:creationId xmlns:a16="http://schemas.microsoft.com/office/drawing/2014/main" id="{26405413-B49B-4616-8CD6-0B29438AE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1" y="746"/>
                  <a:ext cx="21" cy="6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9" name="Line 1227">
                  <a:extLst>
                    <a:ext uri="{FF2B5EF4-FFF2-40B4-BE49-F238E27FC236}">
                      <a16:creationId xmlns:a16="http://schemas.microsoft.com/office/drawing/2014/main" id="{5824F363-81BE-4632-9D10-6CC6AD880C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1" y="746"/>
                  <a:ext cx="20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0" name="Line 1228">
                  <a:extLst>
                    <a:ext uri="{FF2B5EF4-FFF2-40B4-BE49-F238E27FC236}">
                      <a16:creationId xmlns:a16="http://schemas.microsoft.com/office/drawing/2014/main" id="{EE944F27-ABC6-4AAC-832C-E3E06A7781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4"/>
                  <a:ext cx="15" cy="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1" name="Line 1229">
                  <a:extLst>
                    <a:ext uri="{FF2B5EF4-FFF2-40B4-BE49-F238E27FC236}">
                      <a16:creationId xmlns:a16="http://schemas.microsoft.com/office/drawing/2014/main" id="{34473ABC-DE53-4B20-831F-EAD2DA759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8" y="671"/>
                  <a:ext cx="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2" name="Line 1230">
                  <a:extLst>
                    <a:ext uri="{FF2B5EF4-FFF2-40B4-BE49-F238E27FC236}">
                      <a16:creationId xmlns:a16="http://schemas.microsoft.com/office/drawing/2014/main" id="{CF15BFFA-ECE3-46BF-BCF7-860C68FFB1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8" y="67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3" name="Line 1231">
                  <a:extLst>
                    <a:ext uri="{FF2B5EF4-FFF2-40B4-BE49-F238E27FC236}">
                      <a16:creationId xmlns:a16="http://schemas.microsoft.com/office/drawing/2014/main" id="{82096E65-29B1-4D12-9C7E-E936784FAF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8" y="67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4" name="Line 1232">
                  <a:extLst>
                    <a:ext uri="{FF2B5EF4-FFF2-40B4-BE49-F238E27FC236}">
                      <a16:creationId xmlns:a16="http://schemas.microsoft.com/office/drawing/2014/main" id="{3EF93140-D5AF-407A-BEEB-4E71C43B57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7"/>
                  <a:ext cx="13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5" name="Line 1233">
                  <a:extLst>
                    <a:ext uri="{FF2B5EF4-FFF2-40B4-BE49-F238E27FC236}">
                      <a16:creationId xmlns:a16="http://schemas.microsoft.com/office/drawing/2014/main" id="{FB52DD6C-3C93-4970-8F80-EB6409CD2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7"/>
                  <a:ext cx="97" cy="28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6" name="Line 1234">
                  <a:extLst>
                    <a:ext uri="{FF2B5EF4-FFF2-40B4-BE49-F238E27FC236}">
                      <a16:creationId xmlns:a16="http://schemas.microsoft.com/office/drawing/2014/main" id="{1C309002-79CE-4145-9F45-18F986715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1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7" name="Line 1235">
                  <a:extLst>
                    <a:ext uri="{FF2B5EF4-FFF2-40B4-BE49-F238E27FC236}">
                      <a16:creationId xmlns:a16="http://schemas.microsoft.com/office/drawing/2014/main" id="{F36F8D77-9BF3-4CB3-BC0C-EC6181419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600"/>
                  <a:ext cx="8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8" name="Line 1236">
                  <a:extLst>
                    <a:ext uri="{FF2B5EF4-FFF2-40B4-BE49-F238E27FC236}">
                      <a16:creationId xmlns:a16="http://schemas.microsoft.com/office/drawing/2014/main" id="{68A99691-B0BC-4CBD-B9B4-1F6873E5C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9" name="Line 1237">
                  <a:extLst>
                    <a:ext uri="{FF2B5EF4-FFF2-40B4-BE49-F238E27FC236}">
                      <a16:creationId xmlns:a16="http://schemas.microsoft.com/office/drawing/2014/main" id="{6A296BA8-7267-4B3B-9F05-FA33CABC00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5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0" name="Line 1238">
                  <a:extLst>
                    <a:ext uri="{FF2B5EF4-FFF2-40B4-BE49-F238E27FC236}">
                      <a16:creationId xmlns:a16="http://schemas.microsoft.com/office/drawing/2014/main" id="{C7247D76-3A23-464C-A6C4-7432320D3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1" y="670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1" name="Line 1239">
                  <a:extLst>
                    <a:ext uri="{FF2B5EF4-FFF2-40B4-BE49-F238E27FC236}">
                      <a16:creationId xmlns:a16="http://schemas.microsoft.com/office/drawing/2014/main" id="{7693EDA2-D664-455F-9665-E5A083106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1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2" name="Line 1240">
                  <a:extLst>
                    <a:ext uri="{FF2B5EF4-FFF2-40B4-BE49-F238E27FC236}">
                      <a16:creationId xmlns:a16="http://schemas.microsoft.com/office/drawing/2014/main" id="{A68C6C69-AF16-4065-B1C3-D6F15642DB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2" y="619"/>
                  <a:ext cx="20" cy="5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3" name="Line 1241">
                  <a:extLst>
                    <a:ext uri="{FF2B5EF4-FFF2-40B4-BE49-F238E27FC236}">
                      <a16:creationId xmlns:a16="http://schemas.microsoft.com/office/drawing/2014/main" id="{3B25E29D-7906-48F4-99C5-C45E6FFAA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2" y="619"/>
                  <a:ext cx="13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4" name="Line 1242">
                  <a:extLst>
                    <a:ext uri="{FF2B5EF4-FFF2-40B4-BE49-F238E27FC236}">
                      <a16:creationId xmlns:a16="http://schemas.microsoft.com/office/drawing/2014/main" id="{BA37D202-3EB5-4383-95A9-C3179F2D4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15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5" name="Line 1243">
                  <a:extLst>
                    <a:ext uri="{FF2B5EF4-FFF2-40B4-BE49-F238E27FC236}">
                      <a16:creationId xmlns:a16="http://schemas.microsoft.com/office/drawing/2014/main" id="{D000B861-A761-49EA-8548-0DAD3E006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4" y="60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6" name="Line 1244">
                  <a:extLst>
                    <a:ext uri="{FF2B5EF4-FFF2-40B4-BE49-F238E27FC236}">
                      <a16:creationId xmlns:a16="http://schemas.microsoft.com/office/drawing/2014/main" id="{0176D043-F507-41A6-AFF3-9A5486FB6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41" cy="10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7" name="Line 1245">
                  <a:extLst>
                    <a:ext uri="{FF2B5EF4-FFF2-40B4-BE49-F238E27FC236}">
                      <a16:creationId xmlns:a16="http://schemas.microsoft.com/office/drawing/2014/main" id="{43087F83-47F7-4F0F-8152-D67D19301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9" y="6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8" name="Line 1246">
                  <a:extLst>
                    <a:ext uri="{FF2B5EF4-FFF2-40B4-BE49-F238E27FC236}">
                      <a16:creationId xmlns:a16="http://schemas.microsoft.com/office/drawing/2014/main" id="{E5C377D7-F66F-4545-A90F-6D028A7A6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9" y="610"/>
                  <a:ext cx="12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9" name="Line 1247">
                  <a:extLst>
                    <a:ext uri="{FF2B5EF4-FFF2-40B4-BE49-F238E27FC236}">
                      <a16:creationId xmlns:a16="http://schemas.microsoft.com/office/drawing/2014/main" id="{D98E8A3D-9CCD-4B38-BACD-F9AA507580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8" y="610"/>
                  <a:ext cx="14" cy="3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0" name="Line 1248">
                  <a:extLst>
                    <a:ext uri="{FF2B5EF4-FFF2-40B4-BE49-F238E27FC236}">
                      <a16:creationId xmlns:a16="http://schemas.microsoft.com/office/drawing/2014/main" id="{609F7BB3-9B8E-4A00-9B29-3AFF099FB2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2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1" name="Line 1249">
                  <a:extLst>
                    <a:ext uri="{FF2B5EF4-FFF2-40B4-BE49-F238E27FC236}">
                      <a16:creationId xmlns:a16="http://schemas.microsoft.com/office/drawing/2014/main" id="{40257FCC-844C-4368-8E20-39C5CC5010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5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2" name="Line 1250">
                  <a:extLst>
                    <a:ext uri="{FF2B5EF4-FFF2-40B4-BE49-F238E27FC236}">
                      <a16:creationId xmlns:a16="http://schemas.microsoft.com/office/drawing/2014/main" id="{2BAB6D1B-89FE-49DA-B2B0-CC9DFF42C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8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3" name="Line 1251">
                  <a:extLst>
                    <a:ext uri="{FF2B5EF4-FFF2-40B4-BE49-F238E27FC236}">
                      <a16:creationId xmlns:a16="http://schemas.microsoft.com/office/drawing/2014/main" id="{6520A738-D316-4E81-A439-02E35FAE3C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4" name="Line 1252">
                  <a:extLst>
                    <a:ext uri="{FF2B5EF4-FFF2-40B4-BE49-F238E27FC236}">
                      <a16:creationId xmlns:a16="http://schemas.microsoft.com/office/drawing/2014/main" id="{3B189BFA-2C6D-45C0-A138-185D1E438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5" name="Line 1253">
                  <a:extLst>
                    <a:ext uri="{FF2B5EF4-FFF2-40B4-BE49-F238E27FC236}">
                      <a16:creationId xmlns:a16="http://schemas.microsoft.com/office/drawing/2014/main" id="{6F474A78-AC26-477F-B1ED-FD346CF1E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8" y="788"/>
                  <a:ext cx="6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6" name="Line 1254">
                  <a:extLst>
                    <a:ext uri="{FF2B5EF4-FFF2-40B4-BE49-F238E27FC236}">
                      <a16:creationId xmlns:a16="http://schemas.microsoft.com/office/drawing/2014/main" id="{C5E61C8D-A4CA-4D54-9AF4-10F044C1B7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8" y="788"/>
                  <a:ext cx="65" cy="1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7" name="Line 1255">
                  <a:extLst>
                    <a:ext uri="{FF2B5EF4-FFF2-40B4-BE49-F238E27FC236}">
                      <a16:creationId xmlns:a16="http://schemas.microsoft.com/office/drawing/2014/main" id="{4E474D48-74D3-4A32-B2D4-BD7EBE830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0" y="76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8" name="Line 1256">
                  <a:extLst>
                    <a:ext uri="{FF2B5EF4-FFF2-40B4-BE49-F238E27FC236}">
                      <a16:creationId xmlns:a16="http://schemas.microsoft.com/office/drawing/2014/main" id="{3A3EB83F-342C-412B-B67D-B905789BD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0" y="76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9" name="Line 1257">
                  <a:extLst>
                    <a:ext uri="{FF2B5EF4-FFF2-40B4-BE49-F238E27FC236}">
                      <a16:creationId xmlns:a16="http://schemas.microsoft.com/office/drawing/2014/main" id="{9AB58235-6021-439F-A8E3-C7B8CAD30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22"/>
                  <a:ext cx="19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0" name="Line 1258">
                  <a:extLst>
                    <a:ext uri="{FF2B5EF4-FFF2-40B4-BE49-F238E27FC236}">
                      <a16:creationId xmlns:a16="http://schemas.microsoft.com/office/drawing/2014/main" id="{347CA632-613D-447E-8C46-A17498A66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67"/>
                  <a:ext cx="32" cy="7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1" name="Line 1259">
                  <a:extLst>
                    <a:ext uri="{FF2B5EF4-FFF2-40B4-BE49-F238E27FC236}">
                      <a16:creationId xmlns:a16="http://schemas.microsoft.com/office/drawing/2014/main" id="{83A598D4-AB2B-48B6-97B7-7DF256937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67"/>
                  <a:ext cx="61" cy="1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2" name="Line 1260">
                  <a:extLst>
                    <a:ext uri="{FF2B5EF4-FFF2-40B4-BE49-F238E27FC236}">
                      <a16:creationId xmlns:a16="http://schemas.microsoft.com/office/drawing/2014/main" id="{3C89AD0C-9BD5-4BE9-A916-AF226464D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7" y="625"/>
                  <a:ext cx="99" cy="2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3" name="Line 1261">
                  <a:extLst>
                    <a:ext uri="{FF2B5EF4-FFF2-40B4-BE49-F238E27FC236}">
                      <a16:creationId xmlns:a16="http://schemas.microsoft.com/office/drawing/2014/main" id="{3E81112E-70FA-47A4-9E00-6E1A9BD16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75" y="62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4" name="Line 1262">
                  <a:extLst>
                    <a:ext uri="{FF2B5EF4-FFF2-40B4-BE49-F238E27FC236}">
                      <a16:creationId xmlns:a16="http://schemas.microsoft.com/office/drawing/2014/main" id="{D153A787-55D0-4896-94BE-637C2D1ABF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5" y="6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5" name="Line 1263">
                  <a:extLst>
                    <a:ext uri="{FF2B5EF4-FFF2-40B4-BE49-F238E27FC236}">
                      <a16:creationId xmlns:a16="http://schemas.microsoft.com/office/drawing/2014/main" id="{EC3DDD17-B5A5-409E-AD35-2ED8517E8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6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6" name="Line 1264">
                  <a:extLst>
                    <a:ext uri="{FF2B5EF4-FFF2-40B4-BE49-F238E27FC236}">
                      <a16:creationId xmlns:a16="http://schemas.microsoft.com/office/drawing/2014/main" id="{96E9F77E-524B-4F0D-90D0-DE8D23496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64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7" name="Line 1265">
                  <a:extLst>
                    <a:ext uri="{FF2B5EF4-FFF2-40B4-BE49-F238E27FC236}">
                      <a16:creationId xmlns:a16="http://schemas.microsoft.com/office/drawing/2014/main" id="{AA8871D1-686D-4101-9924-D447BB5F9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64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8" name="Line 1266">
                  <a:extLst>
                    <a:ext uri="{FF2B5EF4-FFF2-40B4-BE49-F238E27FC236}">
                      <a16:creationId xmlns:a16="http://schemas.microsoft.com/office/drawing/2014/main" id="{DA561E75-CC32-49DF-9201-01C854425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64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9" name="Line 1267">
                  <a:extLst>
                    <a:ext uri="{FF2B5EF4-FFF2-40B4-BE49-F238E27FC236}">
                      <a16:creationId xmlns:a16="http://schemas.microsoft.com/office/drawing/2014/main" id="{8C298FCB-17AB-4564-A247-FFD02AC5A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642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0" name="Line 1268">
                  <a:extLst>
                    <a:ext uri="{FF2B5EF4-FFF2-40B4-BE49-F238E27FC236}">
                      <a16:creationId xmlns:a16="http://schemas.microsoft.com/office/drawing/2014/main" id="{745DA2DA-ACDF-4E50-B0AD-0A97E48E5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641"/>
                  <a:ext cx="33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1" name="Line 1269">
                  <a:extLst>
                    <a:ext uri="{FF2B5EF4-FFF2-40B4-BE49-F238E27FC236}">
                      <a16:creationId xmlns:a16="http://schemas.microsoft.com/office/drawing/2014/main" id="{E943905B-5828-41DA-BB8B-B322CF374B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5" y="6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2" name="Line 1270">
                  <a:extLst>
                    <a:ext uri="{FF2B5EF4-FFF2-40B4-BE49-F238E27FC236}">
                      <a16:creationId xmlns:a16="http://schemas.microsoft.com/office/drawing/2014/main" id="{DA82FB2D-2273-47F3-8005-66C7F7E9F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2"/>
                  <a:ext cx="13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3" name="Line 1271">
                  <a:extLst>
                    <a:ext uri="{FF2B5EF4-FFF2-40B4-BE49-F238E27FC236}">
                      <a16:creationId xmlns:a16="http://schemas.microsoft.com/office/drawing/2014/main" id="{82187962-4BF5-4DCA-BA53-EE0CCB8BE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2"/>
                  <a:ext cx="128" cy="2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4" name="Line 1272">
                  <a:extLst>
                    <a:ext uri="{FF2B5EF4-FFF2-40B4-BE49-F238E27FC236}">
                      <a16:creationId xmlns:a16="http://schemas.microsoft.com/office/drawing/2014/main" id="{5FF181D6-DB40-4B4A-96DA-E5B3C522C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595"/>
                  <a:ext cx="6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5" name="Line 1273">
                  <a:extLst>
                    <a:ext uri="{FF2B5EF4-FFF2-40B4-BE49-F238E27FC236}">
                      <a16:creationId xmlns:a16="http://schemas.microsoft.com/office/drawing/2014/main" id="{DFB90BAA-5CD6-4B58-9F2E-2743CCEB2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90"/>
                  <a:ext cx="68" cy="1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6" name="Line 1274">
                  <a:extLst>
                    <a:ext uri="{FF2B5EF4-FFF2-40B4-BE49-F238E27FC236}">
                      <a16:creationId xmlns:a16="http://schemas.microsoft.com/office/drawing/2014/main" id="{CBB958E2-566D-4416-A5B7-9582FA69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90"/>
                  <a:ext cx="11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7" name="Line 1275">
                  <a:extLst>
                    <a:ext uri="{FF2B5EF4-FFF2-40B4-BE49-F238E27FC236}">
                      <a16:creationId xmlns:a16="http://schemas.microsoft.com/office/drawing/2014/main" id="{75157093-C936-4164-8D76-DC9A05914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90"/>
                  <a:ext cx="8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8" name="Line 1276">
                  <a:extLst>
                    <a:ext uri="{FF2B5EF4-FFF2-40B4-BE49-F238E27FC236}">
                      <a16:creationId xmlns:a16="http://schemas.microsoft.com/office/drawing/2014/main" id="{D097CD98-B7F8-43E9-ABAD-DDEEBCAA9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5" y="715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9" name="Line 1277">
                  <a:extLst>
                    <a:ext uri="{FF2B5EF4-FFF2-40B4-BE49-F238E27FC236}">
                      <a16:creationId xmlns:a16="http://schemas.microsoft.com/office/drawing/2014/main" id="{402FFBBA-0481-4D83-AC2F-7C5280E25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5" y="714"/>
                  <a:ext cx="68" cy="1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0" name="Line 1278">
                  <a:extLst>
                    <a:ext uri="{FF2B5EF4-FFF2-40B4-BE49-F238E27FC236}">
                      <a16:creationId xmlns:a16="http://schemas.microsoft.com/office/drawing/2014/main" id="{7EC4F2C4-6E74-4450-B942-3F55BA582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58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1" name="Line 1279">
                  <a:extLst>
                    <a:ext uri="{FF2B5EF4-FFF2-40B4-BE49-F238E27FC236}">
                      <a16:creationId xmlns:a16="http://schemas.microsoft.com/office/drawing/2014/main" id="{D0FDE793-125E-4928-8A0A-5FAF900A0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17"/>
                  <a:ext cx="29" cy="5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2" name="Line 1280">
                  <a:extLst>
                    <a:ext uri="{FF2B5EF4-FFF2-40B4-BE49-F238E27FC236}">
                      <a16:creationId xmlns:a16="http://schemas.microsoft.com/office/drawing/2014/main" id="{7A7694C6-55F3-4729-B059-42342B3033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17"/>
                  <a:ext cx="166" cy="3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3" name="Line 1281">
                  <a:extLst>
                    <a:ext uri="{FF2B5EF4-FFF2-40B4-BE49-F238E27FC236}">
                      <a16:creationId xmlns:a16="http://schemas.microsoft.com/office/drawing/2014/main" id="{31BDBD21-E0E1-4570-8BE7-1B98EB9611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599"/>
                  <a:ext cx="62" cy="1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4" name="Line 1282">
                  <a:extLst>
                    <a:ext uri="{FF2B5EF4-FFF2-40B4-BE49-F238E27FC236}">
                      <a16:creationId xmlns:a16="http://schemas.microsoft.com/office/drawing/2014/main" id="{B9EF0D3B-DC85-4057-95B8-FB378A3705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8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5" name="Line 1283">
                  <a:extLst>
                    <a:ext uri="{FF2B5EF4-FFF2-40B4-BE49-F238E27FC236}">
                      <a16:creationId xmlns:a16="http://schemas.microsoft.com/office/drawing/2014/main" id="{1D05FC18-7592-44BE-93DF-10EA060831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53"/>
                  <a:ext cx="10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6" name="Line 1284">
                  <a:extLst>
                    <a:ext uri="{FF2B5EF4-FFF2-40B4-BE49-F238E27FC236}">
                      <a16:creationId xmlns:a16="http://schemas.microsoft.com/office/drawing/2014/main" id="{10673D6A-7F94-4F05-B39C-F256081CD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05"/>
                  <a:ext cx="17" cy="3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7" name="Line 1285">
                  <a:extLst>
                    <a:ext uri="{FF2B5EF4-FFF2-40B4-BE49-F238E27FC236}">
                      <a16:creationId xmlns:a16="http://schemas.microsoft.com/office/drawing/2014/main" id="{C2D3B4E3-C3CE-482F-A6F9-59891C580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4" y="649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8" name="Line 1286">
                  <a:extLst>
                    <a:ext uri="{FF2B5EF4-FFF2-40B4-BE49-F238E27FC236}">
                      <a16:creationId xmlns:a16="http://schemas.microsoft.com/office/drawing/2014/main" id="{FBBEA073-C28C-4EDE-904D-14F98B289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4" y="649"/>
                  <a:ext cx="6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9" name="Line 1287">
                  <a:extLst>
                    <a:ext uri="{FF2B5EF4-FFF2-40B4-BE49-F238E27FC236}">
                      <a16:creationId xmlns:a16="http://schemas.microsoft.com/office/drawing/2014/main" id="{6DB97F28-40E0-4842-8DA6-DB0B56232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8" y="620"/>
                  <a:ext cx="98" cy="17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0" name="Line 1288">
                  <a:extLst>
                    <a:ext uri="{FF2B5EF4-FFF2-40B4-BE49-F238E27FC236}">
                      <a16:creationId xmlns:a16="http://schemas.microsoft.com/office/drawing/2014/main" id="{F6C91940-BBAE-414C-9B95-7937A986B4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1" y="58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1" name="Line 1289">
                  <a:extLst>
                    <a:ext uri="{FF2B5EF4-FFF2-40B4-BE49-F238E27FC236}">
                      <a16:creationId xmlns:a16="http://schemas.microsoft.com/office/drawing/2014/main" id="{4613101A-AAF7-4F11-BC6B-04AC74645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88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2" name="Line 1290">
                  <a:extLst>
                    <a:ext uri="{FF2B5EF4-FFF2-40B4-BE49-F238E27FC236}">
                      <a16:creationId xmlns:a16="http://schemas.microsoft.com/office/drawing/2014/main" id="{D2030251-964F-4CFE-9B4E-CD43A990C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3" name="Line 1291">
                  <a:extLst>
                    <a:ext uri="{FF2B5EF4-FFF2-40B4-BE49-F238E27FC236}">
                      <a16:creationId xmlns:a16="http://schemas.microsoft.com/office/drawing/2014/main" id="{09D259CB-FE0A-4729-B1C2-CC35CEA03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8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4" name="Line 1292">
                  <a:extLst>
                    <a:ext uri="{FF2B5EF4-FFF2-40B4-BE49-F238E27FC236}">
                      <a16:creationId xmlns:a16="http://schemas.microsoft.com/office/drawing/2014/main" id="{2DCADF22-3621-40F4-8D51-A1E1B53D0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5" name="Line 1293">
                  <a:extLst>
                    <a:ext uri="{FF2B5EF4-FFF2-40B4-BE49-F238E27FC236}">
                      <a16:creationId xmlns:a16="http://schemas.microsoft.com/office/drawing/2014/main" id="{77F5059E-47F6-4A71-821E-677B0FA94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586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6" name="Line 1294">
                  <a:extLst>
                    <a:ext uri="{FF2B5EF4-FFF2-40B4-BE49-F238E27FC236}">
                      <a16:creationId xmlns:a16="http://schemas.microsoft.com/office/drawing/2014/main" id="{20B24EDE-C738-466A-8957-EF4B68D07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4" y="61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7" name="Line 1295">
                  <a:extLst>
                    <a:ext uri="{FF2B5EF4-FFF2-40B4-BE49-F238E27FC236}">
                      <a16:creationId xmlns:a16="http://schemas.microsoft.com/office/drawing/2014/main" id="{4D08067A-0972-49C0-A608-C41073FF3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4" y="61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8" name="Line 1296">
                  <a:extLst>
                    <a:ext uri="{FF2B5EF4-FFF2-40B4-BE49-F238E27FC236}">
                      <a16:creationId xmlns:a16="http://schemas.microsoft.com/office/drawing/2014/main" id="{EBC8304E-E1C1-4408-B307-7979DA6A7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2" y="589"/>
                  <a:ext cx="25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9" name="Line 1297">
                  <a:extLst>
                    <a:ext uri="{FF2B5EF4-FFF2-40B4-BE49-F238E27FC236}">
                      <a16:creationId xmlns:a16="http://schemas.microsoft.com/office/drawing/2014/main" id="{426A0459-B36C-4497-BF8F-4A0E5C299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87"/>
                  <a:ext cx="30" cy="4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0" name="Line 1298">
                  <a:extLst>
                    <a:ext uri="{FF2B5EF4-FFF2-40B4-BE49-F238E27FC236}">
                      <a16:creationId xmlns:a16="http://schemas.microsoft.com/office/drawing/2014/main" id="{428B61EC-367D-479B-92A1-6FDC8555C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87"/>
                  <a:ext cx="23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1" name="Line 1299">
                  <a:extLst>
                    <a:ext uri="{FF2B5EF4-FFF2-40B4-BE49-F238E27FC236}">
                      <a16:creationId xmlns:a16="http://schemas.microsoft.com/office/drawing/2014/main" id="{315ABB6B-6D4F-4103-8687-C9D7A5A520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5" y="67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2" name="Line 1300">
                  <a:extLst>
                    <a:ext uri="{FF2B5EF4-FFF2-40B4-BE49-F238E27FC236}">
                      <a16:creationId xmlns:a16="http://schemas.microsoft.com/office/drawing/2014/main" id="{A439F1A6-29F5-4D7F-B9B4-4ADFE1A0F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5" y="67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3" name="Line 1301">
                  <a:extLst>
                    <a:ext uri="{FF2B5EF4-FFF2-40B4-BE49-F238E27FC236}">
                      <a16:creationId xmlns:a16="http://schemas.microsoft.com/office/drawing/2014/main" id="{D8FCEB9A-A494-4ED3-9B1B-B72DA74F4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4" name="Line 1302">
                  <a:extLst>
                    <a:ext uri="{FF2B5EF4-FFF2-40B4-BE49-F238E27FC236}">
                      <a16:creationId xmlns:a16="http://schemas.microsoft.com/office/drawing/2014/main" id="{9CB0B0BB-8BC9-4C82-84FC-F5CF76A4A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6"/>
                  <a:ext cx="9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5" name="Line 1303">
                  <a:extLst>
                    <a:ext uri="{FF2B5EF4-FFF2-40B4-BE49-F238E27FC236}">
                      <a16:creationId xmlns:a16="http://schemas.microsoft.com/office/drawing/2014/main" id="{38C048B3-4A0A-45DB-B799-D93683760E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74"/>
                  <a:ext cx="56" cy="9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6" name="Line 1304">
                  <a:extLst>
                    <a:ext uri="{FF2B5EF4-FFF2-40B4-BE49-F238E27FC236}">
                      <a16:creationId xmlns:a16="http://schemas.microsoft.com/office/drawing/2014/main" id="{3624D06A-7528-4E0A-9C8E-876BC8D06F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9" y="74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7" name="Line 1305">
                  <a:extLst>
                    <a:ext uri="{FF2B5EF4-FFF2-40B4-BE49-F238E27FC236}">
                      <a16:creationId xmlns:a16="http://schemas.microsoft.com/office/drawing/2014/main" id="{DA1B017A-3F44-4FE2-9D6A-A94780D338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99" y="74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8" name="Line 1306">
                  <a:extLst>
                    <a:ext uri="{FF2B5EF4-FFF2-40B4-BE49-F238E27FC236}">
                      <a16:creationId xmlns:a16="http://schemas.microsoft.com/office/drawing/2014/main" id="{144550B7-B55A-4EC5-A82B-03A08D2A0D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8" y="74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9" name="Line 1307">
                  <a:extLst>
                    <a:ext uri="{FF2B5EF4-FFF2-40B4-BE49-F238E27FC236}">
                      <a16:creationId xmlns:a16="http://schemas.microsoft.com/office/drawing/2014/main" id="{8D396230-DC1C-4221-A41E-DD2E43FAF0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6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0" name="Line 1308">
                  <a:extLst>
                    <a:ext uri="{FF2B5EF4-FFF2-40B4-BE49-F238E27FC236}">
                      <a16:creationId xmlns:a16="http://schemas.microsoft.com/office/drawing/2014/main" id="{700DB740-D9EB-466E-A92E-E465AC701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6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1" name="Line 1309">
                  <a:extLst>
                    <a:ext uri="{FF2B5EF4-FFF2-40B4-BE49-F238E27FC236}">
                      <a16:creationId xmlns:a16="http://schemas.microsoft.com/office/drawing/2014/main" id="{07878938-C714-49C9-B950-CF968D7D7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9" y="760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2" name="Line 1310">
                  <a:extLst>
                    <a:ext uri="{FF2B5EF4-FFF2-40B4-BE49-F238E27FC236}">
                      <a16:creationId xmlns:a16="http://schemas.microsoft.com/office/drawing/2014/main" id="{7CCC795B-32E2-4149-A406-E872A50544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9" y="760"/>
                  <a:ext cx="28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3" name="Line 1311">
                  <a:extLst>
                    <a:ext uri="{FF2B5EF4-FFF2-40B4-BE49-F238E27FC236}">
                      <a16:creationId xmlns:a16="http://schemas.microsoft.com/office/drawing/2014/main" id="{54CA31DF-D7A1-4C61-9F39-78A3B414C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99"/>
                  <a:ext cx="10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4" name="Line 1312">
                  <a:extLst>
                    <a:ext uri="{FF2B5EF4-FFF2-40B4-BE49-F238E27FC236}">
                      <a16:creationId xmlns:a16="http://schemas.microsoft.com/office/drawing/2014/main" id="{325C1E5B-8497-4BB6-B642-90607E69D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99"/>
                  <a:ext cx="18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5" name="Line 1313">
                  <a:extLst>
                    <a:ext uri="{FF2B5EF4-FFF2-40B4-BE49-F238E27FC236}">
                      <a16:creationId xmlns:a16="http://schemas.microsoft.com/office/drawing/2014/main" id="{D9F4B951-ED32-4847-B21B-5C6E2B069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9" y="698"/>
                  <a:ext cx="16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6" name="Line 1314">
                  <a:extLst>
                    <a:ext uri="{FF2B5EF4-FFF2-40B4-BE49-F238E27FC236}">
                      <a16:creationId xmlns:a16="http://schemas.microsoft.com/office/drawing/2014/main" id="{661A0C69-9A79-4C0A-A3D5-C670B3FB2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69"/>
                  <a:ext cx="11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7" name="Line 1315">
                  <a:extLst>
                    <a:ext uri="{FF2B5EF4-FFF2-40B4-BE49-F238E27FC236}">
                      <a16:creationId xmlns:a16="http://schemas.microsoft.com/office/drawing/2014/main" id="{CE8C5E97-C734-46A9-98BB-A8A75C9A3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6" y="67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8" name="Line 1316">
                  <a:extLst>
                    <a:ext uri="{FF2B5EF4-FFF2-40B4-BE49-F238E27FC236}">
                      <a16:creationId xmlns:a16="http://schemas.microsoft.com/office/drawing/2014/main" id="{C0BC2087-BF2C-45D0-96FA-9E96F6DCC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6" y="67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9" name="Line 1317">
                  <a:extLst>
                    <a:ext uri="{FF2B5EF4-FFF2-40B4-BE49-F238E27FC236}">
                      <a16:creationId xmlns:a16="http://schemas.microsoft.com/office/drawing/2014/main" id="{0608988F-96EA-49FE-B1CB-2D0EA183F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8" y="66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0" name="Line 1318">
                  <a:extLst>
                    <a:ext uri="{FF2B5EF4-FFF2-40B4-BE49-F238E27FC236}">
                      <a16:creationId xmlns:a16="http://schemas.microsoft.com/office/drawing/2014/main" id="{CFCB3DD0-F9D9-4952-9CF5-5601EB5D4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8" y="665"/>
                  <a:ext cx="18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1" name="Line 1319">
                  <a:extLst>
                    <a:ext uri="{FF2B5EF4-FFF2-40B4-BE49-F238E27FC236}">
                      <a16:creationId xmlns:a16="http://schemas.microsoft.com/office/drawing/2014/main" id="{4F54030E-E401-4A1C-BF5F-D52D496F48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2" name="Line 1320">
                  <a:extLst>
                    <a:ext uri="{FF2B5EF4-FFF2-40B4-BE49-F238E27FC236}">
                      <a16:creationId xmlns:a16="http://schemas.microsoft.com/office/drawing/2014/main" id="{7BE69201-1EEF-4324-B58C-516C2AC08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4" y="8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3" name="Line 1321">
                  <a:extLst>
                    <a:ext uri="{FF2B5EF4-FFF2-40B4-BE49-F238E27FC236}">
                      <a16:creationId xmlns:a16="http://schemas.microsoft.com/office/drawing/2014/main" id="{CC3463C1-6ED2-41C4-B03E-75D928C776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4" y="8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4" name="Line 1322">
                  <a:extLst>
                    <a:ext uri="{FF2B5EF4-FFF2-40B4-BE49-F238E27FC236}">
                      <a16:creationId xmlns:a16="http://schemas.microsoft.com/office/drawing/2014/main" id="{A6D30D08-2CAB-46FF-B3A7-6CF6C07009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3" y="88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5" name="Line 1323">
                  <a:extLst>
                    <a:ext uri="{FF2B5EF4-FFF2-40B4-BE49-F238E27FC236}">
                      <a16:creationId xmlns:a16="http://schemas.microsoft.com/office/drawing/2014/main" id="{33F6159D-2614-4263-83F5-4650AC71F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68" y="8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6" name="Line 1324">
                  <a:extLst>
                    <a:ext uri="{FF2B5EF4-FFF2-40B4-BE49-F238E27FC236}">
                      <a16:creationId xmlns:a16="http://schemas.microsoft.com/office/drawing/2014/main" id="{992CA100-511F-46B3-BCED-C4DAA10C1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682"/>
                  <a:ext cx="77" cy="10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7" name="Line 1325">
                  <a:extLst>
                    <a:ext uri="{FF2B5EF4-FFF2-40B4-BE49-F238E27FC236}">
                      <a16:creationId xmlns:a16="http://schemas.microsoft.com/office/drawing/2014/main" id="{05710CDF-6404-4FAA-BBB3-B92D5F8D0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5"/>
                  <a:ext cx="5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8" name="Line 1326">
                  <a:extLst>
                    <a:ext uri="{FF2B5EF4-FFF2-40B4-BE49-F238E27FC236}">
                      <a16:creationId xmlns:a16="http://schemas.microsoft.com/office/drawing/2014/main" id="{9AFB2185-62DE-4328-B2DB-AC884C8F8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72"/>
                  <a:ext cx="36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9" name="Line 1327">
                  <a:extLst>
                    <a:ext uri="{FF2B5EF4-FFF2-40B4-BE49-F238E27FC236}">
                      <a16:creationId xmlns:a16="http://schemas.microsoft.com/office/drawing/2014/main" id="{64AE2BD1-8957-428F-9EF0-E9EA2C6ECC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7" y="6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0" name="Line 1328">
                  <a:extLst>
                    <a:ext uri="{FF2B5EF4-FFF2-40B4-BE49-F238E27FC236}">
                      <a16:creationId xmlns:a16="http://schemas.microsoft.com/office/drawing/2014/main" id="{82A9830F-D263-4FF2-B432-FC1740A97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1" name="Line 1329">
                  <a:extLst>
                    <a:ext uri="{FF2B5EF4-FFF2-40B4-BE49-F238E27FC236}">
                      <a16:creationId xmlns:a16="http://schemas.microsoft.com/office/drawing/2014/main" id="{4A2A7613-B2D6-4337-B856-920F8300E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5" y="70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2" name="Line 1330">
                  <a:extLst>
                    <a:ext uri="{FF2B5EF4-FFF2-40B4-BE49-F238E27FC236}">
                      <a16:creationId xmlns:a16="http://schemas.microsoft.com/office/drawing/2014/main" id="{14FA702E-23C2-4962-A0D7-3FD24018D0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4" y="7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3" name="Line 1331">
                  <a:extLst>
                    <a:ext uri="{FF2B5EF4-FFF2-40B4-BE49-F238E27FC236}">
                      <a16:creationId xmlns:a16="http://schemas.microsoft.com/office/drawing/2014/main" id="{1C7CF588-5DCC-49DE-B175-91F29457E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4" y="7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4" name="Line 1332">
                  <a:extLst>
                    <a:ext uri="{FF2B5EF4-FFF2-40B4-BE49-F238E27FC236}">
                      <a16:creationId xmlns:a16="http://schemas.microsoft.com/office/drawing/2014/main" id="{10951C92-3A02-4A3A-8F28-8D8F7A9FF4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67"/>
                  <a:ext cx="26" cy="3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5" name="Line 1333">
                  <a:extLst>
                    <a:ext uri="{FF2B5EF4-FFF2-40B4-BE49-F238E27FC236}">
                      <a16:creationId xmlns:a16="http://schemas.microsoft.com/office/drawing/2014/main" id="{D06ECE25-DB98-40E3-9EE6-BA22A899E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6" name="Line 1334">
                  <a:extLst>
                    <a:ext uri="{FF2B5EF4-FFF2-40B4-BE49-F238E27FC236}">
                      <a16:creationId xmlns:a16="http://schemas.microsoft.com/office/drawing/2014/main" id="{46164228-7C9D-4F32-A1D3-3BF5D282C3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7" name="Line 1335">
                  <a:extLst>
                    <a:ext uri="{FF2B5EF4-FFF2-40B4-BE49-F238E27FC236}">
                      <a16:creationId xmlns:a16="http://schemas.microsoft.com/office/drawing/2014/main" id="{2ADF5EA7-9D41-4231-BB01-EEF00A07C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7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8" name="Line 1336">
                  <a:extLst>
                    <a:ext uri="{FF2B5EF4-FFF2-40B4-BE49-F238E27FC236}">
                      <a16:creationId xmlns:a16="http://schemas.microsoft.com/office/drawing/2014/main" id="{F2D70974-7448-45F2-8CB3-0C0035AD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5" y="73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9" name="Line 1337">
                  <a:extLst>
                    <a:ext uri="{FF2B5EF4-FFF2-40B4-BE49-F238E27FC236}">
                      <a16:creationId xmlns:a16="http://schemas.microsoft.com/office/drawing/2014/main" id="{BD341BF8-395F-4A96-AF12-BCA3E5192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05" y="7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0" name="Line 1338">
                  <a:extLst>
                    <a:ext uri="{FF2B5EF4-FFF2-40B4-BE49-F238E27FC236}">
                      <a16:creationId xmlns:a16="http://schemas.microsoft.com/office/drawing/2014/main" id="{CB428249-3958-48E2-B203-DD2BA12F4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05" y="7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1" name="Line 1339">
                  <a:extLst>
                    <a:ext uri="{FF2B5EF4-FFF2-40B4-BE49-F238E27FC236}">
                      <a16:creationId xmlns:a16="http://schemas.microsoft.com/office/drawing/2014/main" id="{9E132592-5053-47DB-80C1-E1F1F7ACC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2" y="69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2" name="Line 1340">
                  <a:extLst>
                    <a:ext uri="{FF2B5EF4-FFF2-40B4-BE49-F238E27FC236}">
                      <a16:creationId xmlns:a16="http://schemas.microsoft.com/office/drawing/2014/main" id="{520EAFED-AD2B-49EE-AD40-7FFCA645E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8" y="677"/>
                  <a:ext cx="82" cy="10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3" name="Line 1341">
                  <a:extLst>
                    <a:ext uri="{FF2B5EF4-FFF2-40B4-BE49-F238E27FC236}">
                      <a16:creationId xmlns:a16="http://schemas.microsoft.com/office/drawing/2014/main" id="{14175BCE-6FC2-4385-89E6-B67FA4579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8" y="677"/>
                  <a:ext cx="157" cy="20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4" name="Line 1342">
                  <a:extLst>
                    <a:ext uri="{FF2B5EF4-FFF2-40B4-BE49-F238E27FC236}">
                      <a16:creationId xmlns:a16="http://schemas.microsoft.com/office/drawing/2014/main" id="{C5132BD8-AB74-4DEB-A55B-FBD5DAC5E5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5" name="Line 1343">
                  <a:extLst>
                    <a:ext uri="{FF2B5EF4-FFF2-40B4-BE49-F238E27FC236}">
                      <a16:creationId xmlns:a16="http://schemas.microsoft.com/office/drawing/2014/main" id="{44774CC1-6645-44BC-B70F-1282A6F4F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6" name="Line 1344">
                  <a:extLst>
                    <a:ext uri="{FF2B5EF4-FFF2-40B4-BE49-F238E27FC236}">
                      <a16:creationId xmlns:a16="http://schemas.microsoft.com/office/drawing/2014/main" id="{0CDFB88A-61D2-4D50-AA19-21484B610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5" y="723"/>
                  <a:ext cx="11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7" name="Line 1345">
                  <a:extLst>
                    <a:ext uri="{FF2B5EF4-FFF2-40B4-BE49-F238E27FC236}">
                      <a16:creationId xmlns:a16="http://schemas.microsoft.com/office/drawing/2014/main" id="{0147D565-C019-4F15-962C-F4AC4AC79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8" y="71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8" name="Line 1346">
                  <a:extLst>
                    <a:ext uri="{FF2B5EF4-FFF2-40B4-BE49-F238E27FC236}">
                      <a16:creationId xmlns:a16="http://schemas.microsoft.com/office/drawing/2014/main" id="{78F4A705-DEC0-4EA4-B8CA-1A8D6E6C68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8" y="71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9" name="Line 1347">
                  <a:extLst>
                    <a:ext uri="{FF2B5EF4-FFF2-40B4-BE49-F238E27FC236}">
                      <a16:creationId xmlns:a16="http://schemas.microsoft.com/office/drawing/2014/main" id="{B51D2DEB-A2F3-4DAB-88EC-0DA42F1AF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7" y="712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0" name="Line 1348">
                  <a:extLst>
                    <a:ext uri="{FF2B5EF4-FFF2-40B4-BE49-F238E27FC236}">
                      <a16:creationId xmlns:a16="http://schemas.microsoft.com/office/drawing/2014/main" id="{D7FF4B10-BCD9-487B-B04C-62E4ACB5D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6" y="711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1" name="Line 1349">
                  <a:extLst>
                    <a:ext uri="{FF2B5EF4-FFF2-40B4-BE49-F238E27FC236}">
                      <a16:creationId xmlns:a16="http://schemas.microsoft.com/office/drawing/2014/main" id="{010D09FD-D8F9-49E7-B58E-A4E6EA3AD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3" y="7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2" name="Line 1350">
                  <a:extLst>
                    <a:ext uri="{FF2B5EF4-FFF2-40B4-BE49-F238E27FC236}">
                      <a16:creationId xmlns:a16="http://schemas.microsoft.com/office/drawing/2014/main" id="{1874514C-E873-488A-8DD3-C4C7579C0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3" y="706"/>
                  <a:ext cx="7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3" name="Line 1351">
                  <a:extLst>
                    <a:ext uri="{FF2B5EF4-FFF2-40B4-BE49-F238E27FC236}">
                      <a16:creationId xmlns:a16="http://schemas.microsoft.com/office/drawing/2014/main" id="{2DAEFE51-69F0-4347-AC3F-6679FB3B7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3" y="70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4" name="Line 1352">
                  <a:extLst>
                    <a:ext uri="{FF2B5EF4-FFF2-40B4-BE49-F238E27FC236}">
                      <a16:creationId xmlns:a16="http://schemas.microsoft.com/office/drawing/2014/main" id="{9862C5BE-F893-4AC0-9288-68C347DC5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3" y="68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5" name="Line 1353">
                  <a:extLst>
                    <a:ext uri="{FF2B5EF4-FFF2-40B4-BE49-F238E27FC236}">
                      <a16:creationId xmlns:a16="http://schemas.microsoft.com/office/drawing/2014/main" id="{0A700FE9-66F0-4204-A826-E384E1113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81"/>
                  <a:ext cx="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6" name="Line 1354">
                  <a:extLst>
                    <a:ext uri="{FF2B5EF4-FFF2-40B4-BE49-F238E27FC236}">
                      <a16:creationId xmlns:a16="http://schemas.microsoft.com/office/drawing/2014/main" id="{5D713EA9-1567-4F6A-833E-3ECDAB586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88" y="7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7" name="Line 1355">
                  <a:extLst>
                    <a:ext uri="{FF2B5EF4-FFF2-40B4-BE49-F238E27FC236}">
                      <a16:creationId xmlns:a16="http://schemas.microsoft.com/office/drawing/2014/main" id="{37DF38FD-78B8-43C6-9DF7-58DC517E73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0"/>
                  <a:ext cx="24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8" name="Line 1356">
                  <a:extLst>
                    <a:ext uri="{FF2B5EF4-FFF2-40B4-BE49-F238E27FC236}">
                      <a16:creationId xmlns:a16="http://schemas.microsoft.com/office/drawing/2014/main" id="{D026C0B6-8BFF-45DA-8987-D0DE8E3DF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7" y="710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9" name="Line 1357">
                  <a:extLst>
                    <a:ext uri="{FF2B5EF4-FFF2-40B4-BE49-F238E27FC236}">
                      <a16:creationId xmlns:a16="http://schemas.microsoft.com/office/drawing/2014/main" id="{90360D51-A48F-4ED6-A2FF-1F2BC97B2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3" y="72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0" name="Line 1358">
                  <a:extLst>
                    <a:ext uri="{FF2B5EF4-FFF2-40B4-BE49-F238E27FC236}">
                      <a16:creationId xmlns:a16="http://schemas.microsoft.com/office/drawing/2014/main" id="{F228089D-EB82-45B4-A622-C7C9A30C2B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3" y="728"/>
                  <a:ext cx="72" cy="8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1" name="Line 1359">
                  <a:extLst>
                    <a:ext uri="{FF2B5EF4-FFF2-40B4-BE49-F238E27FC236}">
                      <a16:creationId xmlns:a16="http://schemas.microsoft.com/office/drawing/2014/main" id="{75E49DC6-D894-4D20-B87C-839019740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0"/>
                  <a:ext cx="7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2" name="Line 1360">
                  <a:extLst>
                    <a:ext uri="{FF2B5EF4-FFF2-40B4-BE49-F238E27FC236}">
                      <a16:creationId xmlns:a16="http://schemas.microsoft.com/office/drawing/2014/main" id="{E2E6D1DF-09B9-4A8D-BA02-0236AAC0A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7" y="709"/>
                  <a:ext cx="10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3" name="Line 1361">
                  <a:extLst>
                    <a:ext uri="{FF2B5EF4-FFF2-40B4-BE49-F238E27FC236}">
                      <a16:creationId xmlns:a16="http://schemas.microsoft.com/office/drawing/2014/main" id="{59048476-3ABD-4B03-AD21-EF9DCD9D8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2" y="680"/>
                  <a:ext cx="34" cy="3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4" name="Line 1362">
                  <a:extLst>
                    <a:ext uri="{FF2B5EF4-FFF2-40B4-BE49-F238E27FC236}">
                      <a16:creationId xmlns:a16="http://schemas.microsoft.com/office/drawing/2014/main" id="{1E2CD6BD-B8F0-437D-933C-089AC5634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2" y="680"/>
                  <a:ext cx="22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5" name="Line 1363">
                  <a:extLst>
                    <a:ext uri="{FF2B5EF4-FFF2-40B4-BE49-F238E27FC236}">
                      <a16:creationId xmlns:a16="http://schemas.microsoft.com/office/drawing/2014/main" id="{860B69F7-B63C-42B8-8600-2157FA039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6" y="706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6" name="Line 1364">
                  <a:extLst>
                    <a:ext uri="{FF2B5EF4-FFF2-40B4-BE49-F238E27FC236}">
                      <a16:creationId xmlns:a16="http://schemas.microsoft.com/office/drawing/2014/main" id="{9A4E34D7-E992-449E-B39D-BAB4BFE93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6" y="706"/>
                  <a:ext cx="76" cy="8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7" name="Line 1365">
                  <a:extLst>
                    <a:ext uri="{FF2B5EF4-FFF2-40B4-BE49-F238E27FC236}">
                      <a16:creationId xmlns:a16="http://schemas.microsoft.com/office/drawing/2014/main" id="{E9082569-E7A8-462D-A8AA-591A20A89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8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8" name="Line 1366">
                  <a:extLst>
                    <a:ext uri="{FF2B5EF4-FFF2-40B4-BE49-F238E27FC236}">
                      <a16:creationId xmlns:a16="http://schemas.microsoft.com/office/drawing/2014/main" id="{2989D5B5-9614-4638-ABD0-4B538BD104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1" y="68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9" name="Line 1367">
                  <a:extLst>
                    <a:ext uri="{FF2B5EF4-FFF2-40B4-BE49-F238E27FC236}">
                      <a16:creationId xmlns:a16="http://schemas.microsoft.com/office/drawing/2014/main" id="{7C4ACA6E-048C-404A-AFEC-DBE3F5E60E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0" name="Line 1368">
                  <a:extLst>
                    <a:ext uri="{FF2B5EF4-FFF2-40B4-BE49-F238E27FC236}">
                      <a16:creationId xmlns:a16="http://schemas.microsoft.com/office/drawing/2014/main" id="{03F94B5F-D99A-4305-B3CE-B29E523F8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88"/>
                  <a:ext cx="10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1" name="Line 1369">
                  <a:extLst>
                    <a:ext uri="{FF2B5EF4-FFF2-40B4-BE49-F238E27FC236}">
                      <a16:creationId xmlns:a16="http://schemas.microsoft.com/office/drawing/2014/main" id="{185CA666-DFCF-43DB-A6ED-601CA21D9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88"/>
                  <a:ext cx="14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2" name="Line 1370">
                  <a:extLst>
                    <a:ext uri="{FF2B5EF4-FFF2-40B4-BE49-F238E27FC236}">
                      <a16:creationId xmlns:a16="http://schemas.microsoft.com/office/drawing/2014/main" id="{8E4305D6-DB9A-4593-AAE8-D1EFC4EF4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3" name="Line 1371">
                  <a:extLst>
                    <a:ext uri="{FF2B5EF4-FFF2-40B4-BE49-F238E27FC236}">
                      <a16:creationId xmlns:a16="http://schemas.microsoft.com/office/drawing/2014/main" id="{978DBC51-7E0B-43E3-8D7C-D8C0178EF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4" name="Line 1372">
                  <a:extLst>
                    <a:ext uri="{FF2B5EF4-FFF2-40B4-BE49-F238E27FC236}">
                      <a16:creationId xmlns:a16="http://schemas.microsoft.com/office/drawing/2014/main" id="{14FB22E0-C770-4E8A-911C-0654E0D40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5" name="Line 1373">
                  <a:extLst>
                    <a:ext uri="{FF2B5EF4-FFF2-40B4-BE49-F238E27FC236}">
                      <a16:creationId xmlns:a16="http://schemas.microsoft.com/office/drawing/2014/main" id="{610B9BD4-97AD-494F-809F-AE3805075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6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6" name="Line 1374">
                  <a:extLst>
                    <a:ext uri="{FF2B5EF4-FFF2-40B4-BE49-F238E27FC236}">
                      <a16:creationId xmlns:a16="http://schemas.microsoft.com/office/drawing/2014/main" id="{F45C8533-DF8D-4AFA-9740-126EC83DC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67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7" name="Line 1375">
                  <a:extLst>
                    <a:ext uri="{FF2B5EF4-FFF2-40B4-BE49-F238E27FC236}">
                      <a16:creationId xmlns:a16="http://schemas.microsoft.com/office/drawing/2014/main" id="{54D427EF-D9CA-4C60-AFC0-DF004B393E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7" y="673"/>
                  <a:ext cx="14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8" name="Line 1376">
                  <a:extLst>
                    <a:ext uri="{FF2B5EF4-FFF2-40B4-BE49-F238E27FC236}">
                      <a16:creationId xmlns:a16="http://schemas.microsoft.com/office/drawing/2014/main" id="{79549B5F-3D6C-4A9C-9E11-FC2E4BCFE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6" y="66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9" name="Line 1377">
                  <a:extLst>
                    <a:ext uri="{FF2B5EF4-FFF2-40B4-BE49-F238E27FC236}">
                      <a16:creationId xmlns:a16="http://schemas.microsoft.com/office/drawing/2014/main" id="{BC34598E-E593-4265-83F6-7F85D4AF8D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10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0" name="Line 1378">
                  <a:extLst>
                    <a:ext uri="{FF2B5EF4-FFF2-40B4-BE49-F238E27FC236}">
                      <a16:creationId xmlns:a16="http://schemas.microsoft.com/office/drawing/2014/main" id="{B0E8970B-A34D-41BB-A442-30217603A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0"/>
                  <a:ext cx="10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1" name="Line 1379">
                  <a:extLst>
                    <a:ext uri="{FF2B5EF4-FFF2-40B4-BE49-F238E27FC236}">
                      <a16:creationId xmlns:a16="http://schemas.microsoft.com/office/drawing/2014/main" id="{CF002C26-C284-489A-945D-1DA8C2D3F5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6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2" name="Line 1380">
                  <a:extLst>
                    <a:ext uri="{FF2B5EF4-FFF2-40B4-BE49-F238E27FC236}">
                      <a16:creationId xmlns:a16="http://schemas.microsoft.com/office/drawing/2014/main" id="{94FFEE92-9619-4737-AC40-C175C7CAB4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6" y="66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3" name="Line 1381">
                  <a:extLst>
                    <a:ext uri="{FF2B5EF4-FFF2-40B4-BE49-F238E27FC236}">
                      <a16:creationId xmlns:a16="http://schemas.microsoft.com/office/drawing/2014/main" id="{DE563902-58B2-4E1D-8C0B-A39A1E0E6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0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4" name="Line 1382">
                  <a:extLst>
                    <a:ext uri="{FF2B5EF4-FFF2-40B4-BE49-F238E27FC236}">
                      <a16:creationId xmlns:a16="http://schemas.microsoft.com/office/drawing/2014/main" id="{ED6782EA-FE4C-4918-9E65-5544DA7599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6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5" name="Line 1383">
                  <a:extLst>
                    <a:ext uri="{FF2B5EF4-FFF2-40B4-BE49-F238E27FC236}">
                      <a16:creationId xmlns:a16="http://schemas.microsoft.com/office/drawing/2014/main" id="{D7A41A68-E4AC-4416-890B-97D74F600B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6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6" name="Line 1384">
                  <a:extLst>
                    <a:ext uri="{FF2B5EF4-FFF2-40B4-BE49-F238E27FC236}">
                      <a16:creationId xmlns:a16="http://schemas.microsoft.com/office/drawing/2014/main" id="{8B6E53D1-2483-4DF9-B27B-542572C5E9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4" y="65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7" name="Line 1385">
                  <a:extLst>
                    <a:ext uri="{FF2B5EF4-FFF2-40B4-BE49-F238E27FC236}">
                      <a16:creationId xmlns:a16="http://schemas.microsoft.com/office/drawing/2014/main" id="{7F94E2EF-1F68-43A8-93E8-B73947F22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90" y="70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8" name="Line 1386">
                  <a:extLst>
                    <a:ext uri="{FF2B5EF4-FFF2-40B4-BE49-F238E27FC236}">
                      <a16:creationId xmlns:a16="http://schemas.microsoft.com/office/drawing/2014/main" id="{D703F509-0AF6-46AE-998B-357089848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0" y="70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9" name="Line 1387">
                  <a:extLst>
                    <a:ext uri="{FF2B5EF4-FFF2-40B4-BE49-F238E27FC236}">
                      <a16:creationId xmlns:a16="http://schemas.microsoft.com/office/drawing/2014/main" id="{F0BABEBC-2F59-4DB1-9615-B3DE4815E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0" y="702"/>
                  <a:ext cx="35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0" name="Line 1388">
                  <a:extLst>
                    <a:ext uri="{FF2B5EF4-FFF2-40B4-BE49-F238E27FC236}">
                      <a16:creationId xmlns:a16="http://schemas.microsoft.com/office/drawing/2014/main" id="{2F8B342B-9655-4346-BD41-EF6537601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5" y="698"/>
                  <a:ext cx="27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1" name="Line 1389">
                  <a:extLst>
                    <a:ext uri="{FF2B5EF4-FFF2-40B4-BE49-F238E27FC236}">
                      <a16:creationId xmlns:a16="http://schemas.microsoft.com/office/drawing/2014/main" id="{5D0D76BC-5762-48D3-ABA2-1AB30F1B6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59" y="67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2" name="Line 1390">
                  <a:extLst>
                    <a:ext uri="{FF2B5EF4-FFF2-40B4-BE49-F238E27FC236}">
                      <a16:creationId xmlns:a16="http://schemas.microsoft.com/office/drawing/2014/main" id="{2E40DA73-909E-444A-8A57-472DA4277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4" y="678"/>
                  <a:ext cx="9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3" name="Line 1391">
                  <a:extLst>
                    <a:ext uri="{FF2B5EF4-FFF2-40B4-BE49-F238E27FC236}">
                      <a16:creationId xmlns:a16="http://schemas.microsoft.com/office/drawing/2014/main" id="{25D1E7C4-363B-4FC9-8916-463F447A55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4" y="678"/>
                  <a:ext cx="5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4" name="Line 1392">
                  <a:extLst>
                    <a:ext uri="{FF2B5EF4-FFF2-40B4-BE49-F238E27FC236}">
                      <a16:creationId xmlns:a16="http://schemas.microsoft.com/office/drawing/2014/main" id="{991F355C-D0E8-4319-9900-1E111EE76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4" y="66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5" name="Line 1393">
                  <a:extLst>
                    <a:ext uri="{FF2B5EF4-FFF2-40B4-BE49-F238E27FC236}">
                      <a16:creationId xmlns:a16="http://schemas.microsoft.com/office/drawing/2014/main" id="{2795C1FE-BF70-482E-A331-A5B0529F6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3" y="68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6" name="Line 1394">
                  <a:extLst>
                    <a:ext uri="{FF2B5EF4-FFF2-40B4-BE49-F238E27FC236}">
                      <a16:creationId xmlns:a16="http://schemas.microsoft.com/office/drawing/2014/main" id="{70348337-F19D-4012-9AA9-C82349105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3" y="686"/>
                  <a:ext cx="7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7" name="Line 1395">
                  <a:extLst>
                    <a:ext uri="{FF2B5EF4-FFF2-40B4-BE49-F238E27FC236}">
                      <a16:creationId xmlns:a16="http://schemas.microsoft.com/office/drawing/2014/main" id="{C557F9C4-8278-48D5-8500-3E0673AF84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3" y="68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8" name="Line 1396">
                  <a:extLst>
                    <a:ext uri="{FF2B5EF4-FFF2-40B4-BE49-F238E27FC236}">
                      <a16:creationId xmlns:a16="http://schemas.microsoft.com/office/drawing/2014/main" id="{76866FAE-F24C-4FB5-B590-D69435A8F7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2" y="685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9" name="Line 1397">
                  <a:extLst>
                    <a:ext uri="{FF2B5EF4-FFF2-40B4-BE49-F238E27FC236}">
                      <a16:creationId xmlns:a16="http://schemas.microsoft.com/office/drawing/2014/main" id="{5B810A48-6BD6-445B-ABF5-8F169849F5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2" y="685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0" name="Line 1398">
                  <a:extLst>
                    <a:ext uri="{FF2B5EF4-FFF2-40B4-BE49-F238E27FC236}">
                      <a16:creationId xmlns:a16="http://schemas.microsoft.com/office/drawing/2014/main" id="{353852CB-01B9-4D86-906C-05800DAD6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2" y="667"/>
                  <a:ext cx="70" cy="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1" name="Line 1399">
                  <a:extLst>
                    <a:ext uri="{FF2B5EF4-FFF2-40B4-BE49-F238E27FC236}">
                      <a16:creationId xmlns:a16="http://schemas.microsoft.com/office/drawing/2014/main" id="{02C1F34D-911E-4900-B79E-C80C04FF22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5" y="6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2" name="Line 1400">
                  <a:extLst>
                    <a:ext uri="{FF2B5EF4-FFF2-40B4-BE49-F238E27FC236}">
                      <a16:creationId xmlns:a16="http://schemas.microsoft.com/office/drawing/2014/main" id="{D68844D6-333C-4198-9D91-0344B96B5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5" y="6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3" name="Line 1401">
                  <a:extLst>
                    <a:ext uri="{FF2B5EF4-FFF2-40B4-BE49-F238E27FC236}">
                      <a16:creationId xmlns:a16="http://schemas.microsoft.com/office/drawing/2014/main" id="{F7D15F8D-FA96-40D7-A979-A2AC89F22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4" name="Line 1402">
                  <a:extLst>
                    <a:ext uri="{FF2B5EF4-FFF2-40B4-BE49-F238E27FC236}">
                      <a16:creationId xmlns:a16="http://schemas.microsoft.com/office/drawing/2014/main" id="{43024273-0013-4F3E-8075-9DDAE6A613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6" y="67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5" name="Line 1403">
                  <a:extLst>
                    <a:ext uri="{FF2B5EF4-FFF2-40B4-BE49-F238E27FC236}">
                      <a16:creationId xmlns:a16="http://schemas.microsoft.com/office/drawing/2014/main" id="{69DBE21B-9535-4DFC-BC4F-D06E19E90E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64" y="67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6" name="Line 1404">
                  <a:extLst>
                    <a:ext uri="{FF2B5EF4-FFF2-40B4-BE49-F238E27FC236}">
                      <a16:creationId xmlns:a16="http://schemas.microsoft.com/office/drawing/2014/main" id="{4F061689-71A7-4147-9556-7927AC29E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9" y="672"/>
                  <a:ext cx="13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7" name="Line 1405">
                  <a:extLst>
                    <a:ext uri="{FF2B5EF4-FFF2-40B4-BE49-F238E27FC236}">
                      <a16:creationId xmlns:a16="http://schemas.microsoft.com/office/drawing/2014/main" id="{DCC31F31-DB3A-4151-9783-E7A3BAFDC2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9" y="672"/>
                  <a:ext cx="65" cy="5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8" name="Line 1406">
                  <a:extLst>
                    <a:ext uri="{FF2B5EF4-FFF2-40B4-BE49-F238E27FC236}">
                      <a16:creationId xmlns:a16="http://schemas.microsoft.com/office/drawing/2014/main" id="{8FFEE8E1-2B47-415C-B7CC-3EAD852CA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9" name="Line 1407">
                  <a:extLst>
                    <a:ext uri="{FF2B5EF4-FFF2-40B4-BE49-F238E27FC236}">
                      <a16:creationId xmlns:a16="http://schemas.microsoft.com/office/drawing/2014/main" id="{F6853F9C-0C41-4EC6-9063-AA2BAE9ED3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0" name="Line 1408">
                  <a:extLst>
                    <a:ext uri="{FF2B5EF4-FFF2-40B4-BE49-F238E27FC236}">
                      <a16:creationId xmlns:a16="http://schemas.microsoft.com/office/drawing/2014/main" id="{58354DC4-780E-4AC0-9C82-033092CCE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4" y="65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1" name="Line 1409">
                  <a:extLst>
                    <a:ext uri="{FF2B5EF4-FFF2-40B4-BE49-F238E27FC236}">
                      <a16:creationId xmlns:a16="http://schemas.microsoft.com/office/drawing/2014/main" id="{5A0C774B-7665-4FB9-AC03-AEC490E74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5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2" name="Line 1410">
                  <a:extLst>
                    <a:ext uri="{FF2B5EF4-FFF2-40B4-BE49-F238E27FC236}">
                      <a16:creationId xmlns:a16="http://schemas.microsoft.com/office/drawing/2014/main" id="{AE6E005D-99F5-4F48-8C6C-744A17396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65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6" name="Group 1612">
                <a:extLst>
                  <a:ext uri="{FF2B5EF4-FFF2-40B4-BE49-F238E27FC236}">
                    <a16:creationId xmlns:a16="http://schemas.microsoft.com/office/drawing/2014/main" id="{ED1D9772-296C-4595-A8ED-D0ACF5F75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25130" y="1014413"/>
                <a:ext cx="809625" cy="398463"/>
                <a:chOff x="6383" y="577"/>
                <a:chExt cx="510" cy="251"/>
              </a:xfrm>
            </p:grpSpPr>
            <p:sp>
              <p:nvSpPr>
                <p:cNvPr id="4403" name="Line 1412">
                  <a:extLst>
                    <a:ext uri="{FF2B5EF4-FFF2-40B4-BE49-F238E27FC236}">
                      <a16:creationId xmlns:a16="http://schemas.microsoft.com/office/drawing/2014/main" id="{21CC6319-19BF-43B4-A16F-4ABB959C0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658"/>
                  <a:ext cx="141" cy="1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4" name="Line 1413">
                  <a:extLst>
                    <a:ext uri="{FF2B5EF4-FFF2-40B4-BE49-F238E27FC236}">
                      <a16:creationId xmlns:a16="http://schemas.microsoft.com/office/drawing/2014/main" id="{A91224D4-C028-4C02-9050-A32D7822B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10" y="792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5" name="Line 1414">
                  <a:extLst>
                    <a:ext uri="{FF2B5EF4-FFF2-40B4-BE49-F238E27FC236}">
                      <a16:creationId xmlns:a16="http://schemas.microsoft.com/office/drawing/2014/main" id="{F6AE1745-AF0D-4682-9F12-C00D992EB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10" y="792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6" name="Line 1415">
                  <a:extLst>
                    <a:ext uri="{FF2B5EF4-FFF2-40B4-BE49-F238E27FC236}">
                      <a16:creationId xmlns:a16="http://schemas.microsoft.com/office/drawing/2014/main" id="{7928ABDB-403F-4730-9DEC-0E0894120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10" y="791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7" name="Line 1416">
                  <a:extLst>
                    <a:ext uri="{FF2B5EF4-FFF2-40B4-BE49-F238E27FC236}">
                      <a16:creationId xmlns:a16="http://schemas.microsoft.com/office/drawing/2014/main" id="{9CAB5321-0E49-474E-A893-378CCB340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7" y="789"/>
                  <a:ext cx="35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8" name="Line 1417">
                  <a:extLst>
                    <a:ext uri="{FF2B5EF4-FFF2-40B4-BE49-F238E27FC236}">
                      <a16:creationId xmlns:a16="http://schemas.microsoft.com/office/drawing/2014/main" id="{7E12C9D1-D2D3-47E3-8647-D1ACAD6E9A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1" y="784"/>
                  <a:ext cx="54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9" name="Line 1418">
                  <a:extLst>
                    <a:ext uri="{FF2B5EF4-FFF2-40B4-BE49-F238E27FC236}">
                      <a16:creationId xmlns:a16="http://schemas.microsoft.com/office/drawing/2014/main" id="{59E6BF25-792A-4745-A2D6-569D868C34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12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0" name="Line 1419">
                  <a:extLst>
                    <a:ext uri="{FF2B5EF4-FFF2-40B4-BE49-F238E27FC236}">
                      <a16:creationId xmlns:a16="http://schemas.microsoft.com/office/drawing/2014/main" id="{84826209-869F-4B2D-8B25-8C5072DBE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7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1" name="Line 1420">
                  <a:extLst>
                    <a:ext uri="{FF2B5EF4-FFF2-40B4-BE49-F238E27FC236}">
                      <a16:creationId xmlns:a16="http://schemas.microsoft.com/office/drawing/2014/main" id="{1F35DD2D-C2C5-498B-9CAC-3E35F734D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7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2" name="Line 1421">
                  <a:extLst>
                    <a:ext uri="{FF2B5EF4-FFF2-40B4-BE49-F238E27FC236}">
                      <a16:creationId xmlns:a16="http://schemas.microsoft.com/office/drawing/2014/main" id="{240259A4-9444-4C7B-93D8-15D3D21F7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23" y="778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3" name="Line 1422">
                  <a:extLst>
                    <a:ext uri="{FF2B5EF4-FFF2-40B4-BE49-F238E27FC236}">
                      <a16:creationId xmlns:a16="http://schemas.microsoft.com/office/drawing/2014/main" id="{65566357-6533-4210-B01D-3618E7875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23" y="778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4" name="Line 1423">
                  <a:extLst>
                    <a:ext uri="{FF2B5EF4-FFF2-40B4-BE49-F238E27FC236}">
                      <a16:creationId xmlns:a16="http://schemas.microsoft.com/office/drawing/2014/main" id="{9EA4ECBA-4672-406A-9829-DD6B94C68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4" y="755"/>
                  <a:ext cx="34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5" name="Line 1424">
                  <a:extLst>
                    <a:ext uri="{FF2B5EF4-FFF2-40B4-BE49-F238E27FC236}">
                      <a16:creationId xmlns:a16="http://schemas.microsoft.com/office/drawing/2014/main" id="{DE661684-D80B-4DA2-828B-69B0EC59B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756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6" name="Line 1425">
                  <a:extLst>
                    <a:ext uri="{FF2B5EF4-FFF2-40B4-BE49-F238E27FC236}">
                      <a16:creationId xmlns:a16="http://schemas.microsoft.com/office/drawing/2014/main" id="{5852ED9C-0F4B-4CC7-A8CA-A847AC7C34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756"/>
                  <a:ext cx="36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7" name="Line 1426">
                  <a:extLst>
                    <a:ext uri="{FF2B5EF4-FFF2-40B4-BE49-F238E27FC236}">
                      <a16:creationId xmlns:a16="http://schemas.microsoft.com/office/drawing/2014/main" id="{34915035-AFD0-4C67-8046-193495F1BD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4" y="755"/>
                  <a:ext cx="14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8" name="Line 1427">
                  <a:extLst>
                    <a:ext uri="{FF2B5EF4-FFF2-40B4-BE49-F238E27FC236}">
                      <a16:creationId xmlns:a16="http://schemas.microsoft.com/office/drawing/2014/main" id="{BE62FBCE-6E03-4B44-B302-41EFE3A6C3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4" y="7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9" name="Line 1428">
                  <a:extLst>
                    <a:ext uri="{FF2B5EF4-FFF2-40B4-BE49-F238E27FC236}">
                      <a16:creationId xmlns:a16="http://schemas.microsoft.com/office/drawing/2014/main" id="{07278105-87A7-4DF7-B159-BEABF7C1D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3" y="75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0" name="Line 1429">
                  <a:extLst>
                    <a:ext uri="{FF2B5EF4-FFF2-40B4-BE49-F238E27FC236}">
                      <a16:creationId xmlns:a16="http://schemas.microsoft.com/office/drawing/2014/main" id="{9B7BDD29-FFBA-43FF-AA2B-D3AFF855CA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3" y="755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1" name="Line 1430">
                  <a:extLst>
                    <a:ext uri="{FF2B5EF4-FFF2-40B4-BE49-F238E27FC236}">
                      <a16:creationId xmlns:a16="http://schemas.microsoft.com/office/drawing/2014/main" id="{04478234-85D5-4D37-982F-FA347788B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8" y="751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2" name="Line 1431">
                  <a:extLst>
                    <a:ext uri="{FF2B5EF4-FFF2-40B4-BE49-F238E27FC236}">
                      <a16:creationId xmlns:a16="http://schemas.microsoft.com/office/drawing/2014/main" id="{27A2F026-93C6-4972-8492-E200D9B60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11"/>
                  <a:ext cx="9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3" name="Line 1432">
                  <a:extLst>
                    <a:ext uri="{FF2B5EF4-FFF2-40B4-BE49-F238E27FC236}">
                      <a16:creationId xmlns:a16="http://schemas.microsoft.com/office/drawing/2014/main" id="{18DA4B70-0E58-4969-A0ED-36BB55D69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1" y="66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4" name="Line 1433">
                  <a:extLst>
                    <a:ext uri="{FF2B5EF4-FFF2-40B4-BE49-F238E27FC236}">
                      <a16:creationId xmlns:a16="http://schemas.microsoft.com/office/drawing/2014/main" id="{9D077D0B-A13E-47A1-9C0B-216E90E15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1" y="66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5" name="Line 1434">
                  <a:extLst>
                    <a:ext uri="{FF2B5EF4-FFF2-40B4-BE49-F238E27FC236}">
                      <a16:creationId xmlns:a16="http://schemas.microsoft.com/office/drawing/2014/main" id="{E5885993-BFA9-470B-9E07-25F2670B41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5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6" name="Line 1435">
                  <a:extLst>
                    <a:ext uri="{FF2B5EF4-FFF2-40B4-BE49-F238E27FC236}">
                      <a16:creationId xmlns:a16="http://schemas.microsoft.com/office/drawing/2014/main" id="{FBF349FE-9575-45EF-8159-D60E1F24C6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55"/>
                  <a:ext cx="15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7" name="Line 1436">
                  <a:extLst>
                    <a:ext uri="{FF2B5EF4-FFF2-40B4-BE49-F238E27FC236}">
                      <a16:creationId xmlns:a16="http://schemas.microsoft.com/office/drawing/2014/main" id="{F433211D-4632-49DB-A7E4-2DCAF86E06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7" y="688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8" name="Line 1437">
                  <a:extLst>
                    <a:ext uri="{FF2B5EF4-FFF2-40B4-BE49-F238E27FC236}">
                      <a16:creationId xmlns:a16="http://schemas.microsoft.com/office/drawing/2014/main" id="{A2AE0526-6C49-46BC-9BEB-D3A68B9FD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7" y="68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9" name="Line 1438">
                  <a:extLst>
                    <a:ext uri="{FF2B5EF4-FFF2-40B4-BE49-F238E27FC236}">
                      <a16:creationId xmlns:a16="http://schemas.microsoft.com/office/drawing/2014/main" id="{D988BA6C-672E-4661-AC26-43B21170F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55"/>
                  <a:ext cx="31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0" name="Line 1439">
                  <a:extLst>
                    <a:ext uri="{FF2B5EF4-FFF2-40B4-BE49-F238E27FC236}">
                      <a16:creationId xmlns:a16="http://schemas.microsoft.com/office/drawing/2014/main" id="{6F9E69CC-28B1-4482-946D-BE6DB58C84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48"/>
                  <a:ext cx="29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1" name="Line 1440">
                  <a:extLst>
                    <a:ext uri="{FF2B5EF4-FFF2-40B4-BE49-F238E27FC236}">
                      <a16:creationId xmlns:a16="http://schemas.microsoft.com/office/drawing/2014/main" id="{8DA6A373-DEAD-426F-B80D-7F4154C49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48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2" name="Line 1441">
                  <a:extLst>
                    <a:ext uri="{FF2B5EF4-FFF2-40B4-BE49-F238E27FC236}">
                      <a16:creationId xmlns:a16="http://schemas.microsoft.com/office/drawing/2014/main" id="{D7AA6881-FF99-4349-9748-6FCC85D7F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9" y="667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3" name="Line 1442">
                  <a:extLst>
                    <a:ext uri="{FF2B5EF4-FFF2-40B4-BE49-F238E27FC236}">
                      <a16:creationId xmlns:a16="http://schemas.microsoft.com/office/drawing/2014/main" id="{BE37DCA3-FDD2-4E09-9189-D0A79525A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9" y="667"/>
                  <a:ext cx="31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4" name="Line 1443">
                  <a:extLst>
                    <a:ext uri="{FF2B5EF4-FFF2-40B4-BE49-F238E27FC236}">
                      <a16:creationId xmlns:a16="http://schemas.microsoft.com/office/drawing/2014/main" id="{54D7377F-FD63-4839-882A-0FEA02040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49"/>
                  <a:ext cx="8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5" name="Line 1444">
                  <a:extLst>
                    <a:ext uri="{FF2B5EF4-FFF2-40B4-BE49-F238E27FC236}">
                      <a16:creationId xmlns:a16="http://schemas.microsoft.com/office/drawing/2014/main" id="{737FE47C-157B-4FCB-B781-A32AAD027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6" name="Line 1445">
                  <a:extLst>
                    <a:ext uri="{FF2B5EF4-FFF2-40B4-BE49-F238E27FC236}">
                      <a16:creationId xmlns:a16="http://schemas.microsoft.com/office/drawing/2014/main" id="{58E8CF9A-69AE-4E86-BDC5-AE0E68800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41"/>
                  <a:ext cx="15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7" name="Line 1446">
                  <a:extLst>
                    <a:ext uri="{FF2B5EF4-FFF2-40B4-BE49-F238E27FC236}">
                      <a16:creationId xmlns:a16="http://schemas.microsoft.com/office/drawing/2014/main" id="{DFCCB732-977F-4EC3-8417-94A63D7ED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41"/>
                  <a:ext cx="41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8" name="Line 1447">
                  <a:extLst>
                    <a:ext uri="{FF2B5EF4-FFF2-40B4-BE49-F238E27FC236}">
                      <a16:creationId xmlns:a16="http://schemas.microsoft.com/office/drawing/2014/main" id="{527F9DA4-DFA5-44A7-9FA4-ECA163EABE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41"/>
                  <a:ext cx="63" cy="4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9" name="Line 1448">
                  <a:extLst>
                    <a:ext uri="{FF2B5EF4-FFF2-40B4-BE49-F238E27FC236}">
                      <a16:creationId xmlns:a16="http://schemas.microsoft.com/office/drawing/2014/main" id="{22054791-2B95-4431-8C47-5261FDBD1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1" y="607"/>
                  <a:ext cx="84" cy="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0" name="Line 1449">
                  <a:extLst>
                    <a:ext uri="{FF2B5EF4-FFF2-40B4-BE49-F238E27FC236}">
                      <a16:creationId xmlns:a16="http://schemas.microsoft.com/office/drawing/2014/main" id="{92AEEBDF-4B4C-4070-89C6-3C1C6D0F0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0" y="625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1" name="Line 1450">
                  <a:extLst>
                    <a:ext uri="{FF2B5EF4-FFF2-40B4-BE49-F238E27FC236}">
                      <a16:creationId xmlns:a16="http://schemas.microsoft.com/office/drawing/2014/main" id="{F6C28A83-9F26-4027-95A0-58C778F4F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0" y="625"/>
                  <a:ext cx="68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2" name="Line 1451">
                  <a:extLst>
                    <a:ext uri="{FF2B5EF4-FFF2-40B4-BE49-F238E27FC236}">
                      <a16:creationId xmlns:a16="http://schemas.microsoft.com/office/drawing/2014/main" id="{C7BEF6C2-C3B5-4907-AB07-E6668E9CD3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0" y="62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3" name="Line 1452">
                  <a:extLst>
                    <a:ext uri="{FF2B5EF4-FFF2-40B4-BE49-F238E27FC236}">
                      <a16:creationId xmlns:a16="http://schemas.microsoft.com/office/drawing/2014/main" id="{C7749381-448C-43E5-B4CE-CBF4456EB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7" y="604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4" name="Line 1453">
                  <a:extLst>
                    <a:ext uri="{FF2B5EF4-FFF2-40B4-BE49-F238E27FC236}">
                      <a16:creationId xmlns:a16="http://schemas.microsoft.com/office/drawing/2014/main" id="{AE5BD0A3-D6BE-40D6-A29F-0AD0DF8F8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7" y="604"/>
                  <a:ext cx="40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5" name="Line 1454">
                  <a:extLst>
                    <a:ext uri="{FF2B5EF4-FFF2-40B4-BE49-F238E27FC236}">
                      <a16:creationId xmlns:a16="http://schemas.microsoft.com/office/drawing/2014/main" id="{1D5F5F1E-C400-4725-AF10-CD5050636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6" name="Line 1455">
                  <a:extLst>
                    <a:ext uri="{FF2B5EF4-FFF2-40B4-BE49-F238E27FC236}">
                      <a16:creationId xmlns:a16="http://schemas.microsoft.com/office/drawing/2014/main" id="{9B5F40FA-FD9E-48F9-94B3-7E1E36EE9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7" name="Line 1456">
                  <a:extLst>
                    <a:ext uri="{FF2B5EF4-FFF2-40B4-BE49-F238E27FC236}">
                      <a16:creationId xmlns:a16="http://schemas.microsoft.com/office/drawing/2014/main" id="{A38AAD21-9962-4F87-ACB1-B37EDA785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1" y="607"/>
                  <a:ext cx="7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8" name="Line 1457">
                  <a:extLst>
                    <a:ext uri="{FF2B5EF4-FFF2-40B4-BE49-F238E27FC236}">
                      <a16:creationId xmlns:a16="http://schemas.microsoft.com/office/drawing/2014/main" id="{DB1005ED-1FAB-4B4B-97D4-78A69743C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9" name="Line 1458">
                  <a:extLst>
                    <a:ext uri="{FF2B5EF4-FFF2-40B4-BE49-F238E27FC236}">
                      <a16:creationId xmlns:a16="http://schemas.microsoft.com/office/drawing/2014/main" id="{03AD1F68-9C41-49A3-99DC-3E8D970E7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0" name="Line 1459">
                  <a:extLst>
                    <a:ext uri="{FF2B5EF4-FFF2-40B4-BE49-F238E27FC236}">
                      <a16:creationId xmlns:a16="http://schemas.microsoft.com/office/drawing/2014/main" id="{D4DE523A-68FD-4CBF-BF56-DF0644A1D5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1" name="Line 1460">
                  <a:extLst>
                    <a:ext uri="{FF2B5EF4-FFF2-40B4-BE49-F238E27FC236}">
                      <a16:creationId xmlns:a16="http://schemas.microsoft.com/office/drawing/2014/main" id="{6BB803CE-F46C-4750-9CA3-3A4BBCC104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55" y="6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2" name="Line 1461">
                  <a:extLst>
                    <a:ext uri="{FF2B5EF4-FFF2-40B4-BE49-F238E27FC236}">
                      <a16:creationId xmlns:a16="http://schemas.microsoft.com/office/drawing/2014/main" id="{69ECA22C-C493-4D7E-A19F-43232856C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55" y="699"/>
                  <a:ext cx="16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3" name="Line 1462">
                  <a:extLst>
                    <a:ext uri="{FF2B5EF4-FFF2-40B4-BE49-F238E27FC236}">
                      <a16:creationId xmlns:a16="http://schemas.microsoft.com/office/drawing/2014/main" id="{56819FD2-CE53-4CE9-8AD9-9084969C58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55" y="699"/>
                  <a:ext cx="21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4" name="Line 1463">
                  <a:extLst>
                    <a:ext uri="{FF2B5EF4-FFF2-40B4-BE49-F238E27FC236}">
                      <a16:creationId xmlns:a16="http://schemas.microsoft.com/office/drawing/2014/main" id="{C8FCC9BF-5924-4264-B673-093CF64F2A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23" y="680"/>
                  <a:ext cx="29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5" name="Line 1464">
                  <a:extLst>
                    <a:ext uri="{FF2B5EF4-FFF2-40B4-BE49-F238E27FC236}">
                      <a16:creationId xmlns:a16="http://schemas.microsoft.com/office/drawing/2014/main" id="{2F2B8935-1122-4374-B6C7-64AB4AD45D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7" y="627"/>
                  <a:ext cx="63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6" name="Line 1465">
                  <a:extLst>
                    <a:ext uri="{FF2B5EF4-FFF2-40B4-BE49-F238E27FC236}">
                      <a16:creationId xmlns:a16="http://schemas.microsoft.com/office/drawing/2014/main" id="{A6428C66-2EB2-42E4-81FE-68814B735D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7" y="615"/>
                  <a:ext cx="62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7" name="Line 1466">
                  <a:extLst>
                    <a:ext uri="{FF2B5EF4-FFF2-40B4-BE49-F238E27FC236}">
                      <a16:creationId xmlns:a16="http://schemas.microsoft.com/office/drawing/2014/main" id="{452CBB02-E6DC-4FBB-8937-6AD7F5E98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03" y="6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8" name="Line 1467">
                  <a:extLst>
                    <a:ext uri="{FF2B5EF4-FFF2-40B4-BE49-F238E27FC236}">
                      <a16:creationId xmlns:a16="http://schemas.microsoft.com/office/drawing/2014/main" id="{AE127D35-77BE-43D0-BB37-144F42333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2" y="6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9" name="Line 1468">
                  <a:extLst>
                    <a:ext uri="{FF2B5EF4-FFF2-40B4-BE49-F238E27FC236}">
                      <a16:creationId xmlns:a16="http://schemas.microsoft.com/office/drawing/2014/main" id="{521F8907-643B-4790-A27F-5871036D7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2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0" name="Line 1469">
                  <a:extLst>
                    <a:ext uri="{FF2B5EF4-FFF2-40B4-BE49-F238E27FC236}">
                      <a16:creationId xmlns:a16="http://schemas.microsoft.com/office/drawing/2014/main" id="{CC90ACF9-79EA-47E3-B6BE-F0EEE4EEC1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2" y="6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1" name="Line 1470">
                  <a:extLst>
                    <a:ext uri="{FF2B5EF4-FFF2-40B4-BE49-F238E27FC236}">
                      <a16:creationId xmlns:a16="http://schemas.microsoft.com/office/drawing/2014/main" id="{31784C49-A653-46C3-9BE3-629A0A223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2" name="Line 1471">
                  <a:extLst>
                    <a:ext uri="{FF2B5EF4-FFF2-40B4-BE49-F238E27FC236}">
                      <a16:creationId xmlns:a16="http://schemas.microsoft.com/office/drawing/2014/main" id="{FCDFF092-6BDF-4AE2-A738-D8D2BD40B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3" name="Line 1472">
                  <a:extLst>
                    <a:ext uri="{FF2B5EF4-FFF2-40B4-BE49-F238E27FC236}">
                      <a16:creationId xmlns:a16="http://schemas.microsoft.com/office/drawing/2014/main" id="{14DC1610-7ABC-469F-9B2E-A8B3BAFFE1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4" name="Line 1473">
                  <a:extLst>
                    <a:ext uri="{FF2B5EF4-FFF2-40B4-BE49-F238E27FC236}">
                      <a16:creationId xmlns:a16="http://schemas.microsoft.com/office/drawing/2014/main" id="{49C0B929-4D3C-4E2D-A327-3ED0BD86AE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5" name="Line 1474">
                  <a:extLst>
                    <a:ext uri="{FF2B5EF4-FFF2-40B4-BE49-F238E27FC236}">
                      <a16:creationId xmlns:a16="http://schemas.microsoft.com/office/drawing/2014/main" id="{C65355BD-A24B-49A3-B0D1-6E361F2D5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60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6" name="Line 1475">
                  <a:extLst>
                    <a:ext uri="{FF2B5EF4-FFF2-40B4-BE49-F238E27FC236}">
                      <a16:creationId xmlns:a16="http://schemas.microsoft.com/office/drawing/2014/main" id="{AE4F8469-917F-4D1D-BF46-664BE7684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0" y="610"/>
                  <a:ext cx="25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7" name="Line 1476">
                  <a:extLst>
                    <a:ext uri="{FF2B5EF4-FFF2-40B4-BE49-F238E27FC236}">
                      <a16:creationId xmlns:a16="http://schemas.microsoft.com/office/drawing/2014/main" id="{E5DA97C6-F2CB-4FB8-884A-9FD2629B75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0" y="61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8" name="Line 1477">
                  <a:extLst>
                    <a:ext uri="{FF2B5EF4-FFF2-40B4-BE49-F238E27FC236}">
                      <a16:creationId xmlns:a16="http://schemas.microsoft.com/office/drawing/2014/main" id="{0CBE3A75-1F5F-4B54-A954-F359CBA7C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4" y="612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9" name="Line 1478">
                  <a:extLst>
                    <a:ext uri="{FF2B5EF4-FFF2-40B4-BE49-F238E27FC236}">
                      <a16:creationId xmlns:a16="http://schemas.microsoft.com/office/drawing/2014/main" id="{DC2A931F-5556-47B1-AE94-0C2EB8534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4" y="612"/>
                  <a:ext cx="77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0" name="Line 1479">
                  <a:extLst>
                    <a:ext uri="{FF2B5EF4-FFF2-40B4-BE49-F238E27FC236}">
                      <a16:creationId xmlns:a16="http://schemas.microsoft.com/office/drawing/2014/main" id="{A3312923-7C12-4996-99DC-49944860E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08"/>
                  <a:ext cx="38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1" name="Line 1480">
                  <a:extLst>
                    <a:ext uri="{FF2B5EF4-FFF2-40B4-BE49-F238E27FC236}">
                      <a16:creationId xmlns:a16="http://schemas.microsoft.com/office/drawing/2014/main" id="{C5466B6F-C11C-4DBE-8EF9-BAE623C30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60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2" name="Line 1481">
                  <a:extLst>
                    <a:ext uri="{FF2B5EF4-FFF2-40B4-BE49-F238E27FC236}">
                      <a16:creationId xmlns:a16="http://schemas.microsoft.com/office/drawing/2014/main" id="{0936E75D-CC77-4F5D-8235-A3A874733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60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3" name="Line 1482">
                  <a:extLst>
                    <a:ext uri="{FF2B5EF4-FFF2-40B4-BE49-F238E27FC236}">
                      <a16:creationId xmlns:a16="http://schemas.microsoft.com/office/drawing/2014/main" id="{439AD5E1-E0E6-4331-BD3C-57AD3E741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60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4" name="Line 1483">
                  <a:extLst>
                    <a:ext uri="{FF2B5EF4-FFF2-40B4-BE49-F238E27FC236}">
                      <a16:creationId xmlns:a16="http://schemas.microsoft.com/office/drawing/2014/main" id="{2D30B2D4-6C49-45B5-ADAF-1B18812893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5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5" name="Line 1484">
                  <a:extLst>
                    <a:ext uri="{FF2B5EF4-FFF2-40B4-BE49-F238E27FC236}">
                      <a16:creationId xmlns:a16="http://schemas.microsoft.com/office/drawing/2014/main" id="{EA78F5D3-9154-4AFA-ADE2-101CB40D1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5"/>
                  <a:ext cx="7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6" name="Line 1485">
                  <a:extLst>
                    <a:ext uri="{FF2B5EF4-FFF2-40B4-BE49-F238E27FC236}">
                      <a16:creationId xmlns:a16="http://schemas.microsoft.com/office/drawing/2014/main" id="{7C22B603-6E0D-4EF8-8DF4-06358ED916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7" name="Line 1486">
                  <a:extLst>
                    <a:ext uri="{FF2B5EF4-FFF2-40B4-BE49-F238E27FC236}">
                      <a16:creationId xmlns:a16="http://schemas.microsoft.com/office/drawing/2014/main" id="{60D22877-7717-484D-B340-8B3CA9F7A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6" y="60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8" name="Line 1487">
                  <a:extLst>
                    <a:ext uri="{FF2B5EF4-FFF2-40B4-BE49-F238E27FC236}">
                      <a16:creationId xmlns:a16="http://schemas.microsoft.com/office/drawing/2014/main" id="{6DF8461B-EDE5-4761-9959-8E36D54D9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5" y="60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9" name="Line 1488">
                  <a:extLst>
                    <a:ext uri="{FF2B5EF4-FFF2-40B4-BE49-F238E27FC236}">
                      <a16:creationId xmlns:a16="http://schemas.microsoft.com/office/drawing/2014/main" id="{4EBC2D4C-D56C-4275-AB4F-03AFC3886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60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0" name="Line 1489">
                  <a:extLst>
                    <a:ext uri="{FF2B5EF4-FFF2-40B4-BE49-F238E27FC236}">
                      <a16:creationId xmlns:a16="http://schemas.microsoft.com/office/drawing/2014/main" id="{D122313F-D3FB-49EE-A15D-B554F67BF7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26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1" name="Line 1490">
                  <a:extLst>
                    <a:ext uri="{FF2B5EF4-FFF2-40B4-BE49-F238E27FC236}">
                      <a16:creationId xmlns:a16="http://schemas.microsoft.com/office/drawing/2014/main" id="{33A0D69D-F1AE-4E82-B174-B693D30AC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2" name="Line 1491">
                  <a:extLst>
                    <a:ext uri="{FF2B5EF4-FFF2-40B4-BE49-F238E27FC236}">
                      <a16:creationId xmlns:a16="http://schemas.microsoft.com/office/drawing/2014/main" id="{E41536B1-B8AB-41CE-8396-08A018D3E7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5" y="656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3" name="Line 1492">
                  <a:extLst>
                    <a:ext uri="{FF2B5EF4-FFF2-40B4-BE49-F238E27FC236}">
                      <a16:creationId xmlns:a16="http://schemas.microsoft.com/office/drawing/2014/main" id="{A7C3666D-E0C0-4DCE-A0A1-3B499B39C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5" y="65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4" name="Line 1493">
                  <a:extLst>
                    <a:ext uri="{FF2B5EF4-FFF2-40B4-BE49-F238E27FC236}">
                      <a16:creationId xmlns:a16="http://schemas.microsoft.com/office/drawing/2014/main" id="{605F1F85-1897-4CBE-AC63-52B54AB05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2" y="649"/>
                  <a:ext cx="39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5" name="Line 1494">
                  <a:extLst>
                    <a:ext uri="{FF2B5EF4-FFF2-40B4-BE49-F238E27FC236}">
                      <a16:creationId xmlns:a16="http://schemas.microsoft.com/office/drawing/2014/main" id="{457A6883-9F34-407D-A998-F3BFA52F6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23"/>
                  <a:ext cx="1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6" name="Line 1495">
                  <a:extLst>
                    <a:ext uri="{FF2B5EF4-FFF2-40B4-BE49-F238E27FC236}">
                      <a16:creationId xmlns:a16="http://schemas.microsoft.com/office/drawing/2014/main" id="{682905C0-3926-41FD-9905-B294FAE87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621"/>
                  <a:ext cx="28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7" name="Line 1496">
                  <a:extLst>
                    <a:ext uri="{FF2B5EF4-FFF2-40B4-BE49-F238E27FC236}">
                      <a16:creationId xmlns:a16="http://schemas.microsoft.com/office/drawing/2014/main" id="{FF62210D-1B8B-443B-911C-8E38ADB31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35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8" name="Line 1497">
                  <a:extLst>
                    <a:ext uri="{FF2B5EF4-FFF2-40B4-BE49-F238E27FC236}">
                      <a16:creationId xmlns:a16="http://schemas.microsoft.com/office/drawing/2014/main" id="{E893D8D6-01DD-4348-933A-9C93CF1E7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54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9" name="Line 1498">
                  <a:extLst>
                    <a:ext uri="{FF2B5EF4-FFF2-40B4-BE49-F238E27FC236}">
                      <a16:creationId xmlns:a16="http://schemas.microsoft.com/office/drawing/2014/main" id="{82E18375-0BEC-4AC6-9080-64EC23B4E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9" y="618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0" name="Line 1499">
                  <a:extLst>
                    <a:ext uri="{FF2B5EF4-FFF2-40B4-BE49-F238E27FC236}">
                      <a16:creationId xmlns:a16="http://schemas.microsoft.com/office/drawing/2014/main" id="{AFB712C8-9141-4F21-838A-635E3DB70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8" y="61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1" name="Line 1500">
                  <a:extLst>
                    <a:ext uri="{FF2B5EF4-FFF2-40B4-BE49-F238E27FC236}">
                      <a16:creationId xmlns:a16="http://schemas.microsoft.com/office/drawing/2014/main" id="{AA660393-C759-483C-A7E6-E20504497B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7" y="61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2" name="Line 1501">
                  <a:extLst>
                    <a:ext uri="{FF2B5EF4-FFF2-40B4-BE49-F238E27FC236}">
                      <a16:creationId xmlns:a16="http://schemas.microsoft.com/office/drawing/2014/main" id="{316EA373-6992-44D7-BF5D-5EDCC7103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7" y="6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3" name="Line 1502">
                  <a:extLst>
                    <a:ext uri="{FF2B5EF4-FFF2-40B4-BE49-F238E27FC236}">
                      <a16:creationId xmlns:a16="http://schemas.microsoft.com/office/drawing/2014/main" id="{0BFA16B4-815C-4694-9305-209A8102B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7" y="618"/>
                  <a:ext cx="45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4" name="Line 1503">
                  <a:extLst>
                    <a:ext uri="{FF2B5EF4-FFF2-40B4-BE49-F238E27FC236}">
                      <a16:creationId xmlns:a16="http://schemas.microsoft.com/office/drawing/2014/main" id="{7841C0BE-A20A-486B-A162-0ED64811F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22" y="65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5" name="Line 1504">
                  <a:extLst>
                    <a:ext uri="{FF2B5EF4-FFF2-40B4-BE49-F238E27FC236}">
                      <a16:creationId xmlns:a16="http://schemas.microsoft.com/office/drawing/2014/main" id="{C6607EF2-36DA-4B0F-B2E4-A35CF6FAD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22" y="65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6" name="Line 1505">
                  <a:extLst>
                    <a:ext uri="{FF2B5EF4-FFF2-40B4-BE49-F238E27FC236}">
                      <a16:creationId xmlns:a16="http://schemas.microsoft.com/office/drawing/2014/main" id="{51E19C12-0C69-4F75-9DC5-5E8CB40D8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4" y="644"/>
                  <a:ext cx="26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7" name="Line 1506">
                  <a:extLst>
                    <a:ext uri="{FF2B5EF4-FFF2-40B4-BE49-F238E27FC236}">
                      <a16:creationId xmlns:a16="http://schemas.microsoft.com/office/drawing/2014/main" id="{859EBF6C-78A0-45DA-BD10-DE2E423C2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1" y="620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8" name="Line 1507">
                  <a:extLst>
                    <a:ext uri="{FF2B5EF4-FFF2-40B4-BE49-F238E27FC236}">
                      <a16:creationId xmlns:a16="http://schemas.microsoft.com/office/drawing/2014/main" id="{CCFC7C88-4C3D-4C46-96AC-C3D7A9DF0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1" y="620"/>
                  <a:ext cx="27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9" name="Line 1508">
                  <a:extLst>
                    <a:ext uri="{FF2B5EF4-FFF2-40B4-BE49-F238E27FC236}">
                      <a16:creationId xmlns:a16="http://schemas.microsoft.com/office/drawing/2014/main" id="{9F169E36-9ECE-42D2-AB39-D5B991CC9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6" y="617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0" name="Line 1509">
                  <a:extLst>
                    <a:ext uri="{FF2B5EF4-FFF2-40B4-BE49-F238E27FC236}">
                      <a16:creationId xmlns:a16="http://schemas.microsoft.com/office/drawing/2014/main" id="{9F92552F-7296-42E2-B04E-C725FDA1E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6" y="61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1" name="Line 1510">
                  <a:extLst>
                    <a:ext uri="{FF2B5EF4-FFF2-40B4-BE49-F238E27FC236}">
                      <a16:creationId xmlns:a16="http://schemas.microsoft.com/office/drawing/2014/main" id="{F969429C-127D-42E1-8347-86205DF267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4" y="61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2" name="Line 1511">
                  <a:extLst>
                    <a:ext uri="{FF2B5EF4-FFF2-40B4-BE49-F238E27FC236}">
                      <a16:creationId xmlns:a16="http://schemas.microsoft.com/office/drawing/2014/main" id="{3497AB0D-531B-4DDA-8FA4-EC3A2915A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4" y="61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3" name="Line 1512">
                  <a:extLst>
                    <a:ext uri="{FF2B5EF4-FFF2-40B4-BE49-F238E27FC236}">
                      <a16:creationId xmlns:a16="http://schemas.microsoft.com/office/drawing/2014/main" id="{83F240C9-05E2-4D21-8401-CDB3ED74B8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4" name="Line 1513">
                  <a:extLst>
                    <a:ext uri="{FF2B5EF4-FFF2-40B4-BE49-F238E27FC236}">
                      <a16:creationId xmlns:a16="http://schemas.microsoft.com/office/drawing/2014/main" id="{EF41C44B-13E8-42A4-99D9-DC9A506CBC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20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5" name="Line 1514">
                  <a:extLst>
                    <a:ext uri="{FF2B5EF4-FFF2-40B4-BE49-F238E27FC236}">
                      <a16:creationId xmlns:a16="http://schemas.microsoft.com/office/drawing/2014/main" id="{0BB6F5D1-37FD-40A7-920A-FFBF29DD0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2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6" name="Line 1515">
                  <a:extLst>
                    <a:ext uri="{FF2B5EF4-FFF2-40B4-BE49-F238E27FC236}">
                      <a16:creationId xmlns:a16="http://schemas.microsoft.com/office/drawing/2014/main" id="{526D95BF-2069-4CDC-976C-E425E57422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7" name="Line 1516">
                  <a:extLst>
                    <a:ext uri="{FF2B5EF4-FFF2-40B4-BE49-F238E27FC236}">
                      <a16:creationId xmlns:a16="http://schemas.microsoft.com/office/drawing/2014/main" id="{6D34BCF3-413F-4077-BB90-65D0B1E93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24"/>
                  <a:ext cx="13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8" name="Line 1517">
                  <a:extLst>
                    <a:ext uri="{FF2B5EF4-FFF2-40B4-BE49-F238E27FC236}">
                      <a16:creationId xmlns:a16="http://schemas.microsoft.com/office/drawing/2014/main" id="{ABBBABE0-10BD-4C5D-8F15-0AEC7BB683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24"/>
                  <a:ext cx="22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9" name="Line 1518">
                  <a:extLst>
                    <a:ext uri="{FF2B5EF4-FFF2-40B4-BE49-F238E27FC236}">
                      <a16:creationId xmlns:a16="http://schemas.microsoft.com/office/drawing/2014/main" id="{B39738D3-6F15-4973-89CE-E08CF3FDB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24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0" name="Line 1519">
                  <a:extLst>
                    <a:ext uri="{FF2B5EF4-FFF2-40B4-BE49-F238E27FC236}">
                      <a16:creationId xmlns:a16="http://schemas.microsoft.com/office/drawing/2014/main" id="{3EF13C4B-32B7-4FEB-9C93-24A15DA31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21"/>
                  <a:ext cx="35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1" name="Line 1520">
                  <a:extLst>
                    <a:ext uri="{FF2B5EF4-FFF2-40B4-BE49-F238E27FC236}">
                      <a16:creationId xmlns:a16="http://schemas.microsoft.com/office/drawing/2014/main" id="{78FB7713-AE2F-4794-BF65-DA85CA0F7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9" y="618"/>
                  <a:ext cx="26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2" name="Line 1521">
                  <a:extLst>
                    <a:ext uri="{FF2B5EF4-FFF2-40B4-BE49-F238E27FC236}">
                      <a16:creationId xmlns:a16="http://schemas.microsoft.com/office/drawing/2014/main" id="{28125E3A-DAC4-4F9F-8F04-8CABA9E5FF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4" y="61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3" name="Line 1522">
                  <a:extLst>
                    <a:ext uri="{FF2B5EF4-FFF2-40B4-BE49-F238E27FC236}">
                      <a16:creationId xmlns:a16="http://schemas.microsoft.com/office/drawing/2014/main" id="{61AFD214-5C51-4537-B365-A1738F35F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61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4" name="Line 1523">
                  <a:extLst>
                    <a:ext uri="{FF2B5EF4-FFF2-40B4-BE49-F238E27FC236}">
                      <a16:creationId xmlns:a16="http://schemas.microsoft.com/office/drawing/2014/main" id="{03211F5E-3436-4542-852B-F02DD4CA0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5" y="617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5" name="Line 1524">
                  <a:extLst>
                    <a:ext uri="{FF2B5EF4-FFF2-40B4-BE49-F238E27FC236}">
                      <a16:creationId xmlns:a16="http://schemas.microsoft.com/office/drawing/2014/main" id="{D7665A11-913B-4AA9-AD17-B872F612BB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4" y="61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6" name="Line 1525">
                  <a:extLst>
                    <a:ext uri="{FF2B5EF4-FFF2-40B4-BE49-F238E27FC236}">
                      <a16:creationId xmlns:a16="http://schemas.microsoft.com/office/drawing/2014/main" id="{0931A537-1ED6-4EC3-B391-CBF3F5D3E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08" y="67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7" name="Line 1526">
                  <a:extLst>
                    <a:ext uri="{FF2B5EF4-FFF2-40B4-BE49-F238E27FC236}">
                      <a16:creationId xmlns:a16="http://schemas.microsoft.com/office/drawing/2014/main" id="{6914B2D2-4945-4583-9C3A-1517ED70DB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8" y="67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8" name="Line 1527">
                  <a:extLst>
                    <a:ext uri="{FF2B5EF4-FFF2-40B4-BE49-F238E27FC236}">
                      <a16:creationId xmlns:a16="http://schemas.microsoft.com/office/drawing/2014/main" id="{93EE3E68-8190-4A78-B75C-1D19DE71DC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2" y="668"/>
                  <a:ext cx="23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9" name="Line 1528">
                  <a:extLst>
                    <a:ext uri="{FF2B5EF4-FFF2-40B4-BE49-F238E27FC236}">
                      <a16:creationId xmlns:a16="http://schemas.microsoft.com/office/drawing/2014/main" id="{290E367C-EA90-4F0C-9766-F12A76624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8" y="67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0" name="Line 1529">
                  <a:extLst>
                    <a:ext uri="{FF2B5EF4-FFF2-40B4-BE49-F238E27FC236}">
                      <a16:creationId xmlns:a16="http://schemas.microsoft.com/office/drawing/2014/main" id="{871A96D4-0FA2-4D77-8663-83C592D44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8" y="674"/>
                  <a:ext cx="4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1" name="Line 1530">
                  <a:extLst>
                    <a:ext uri="{FF2B5EF4-FFF2-40B4-BE49-F238E27FC236}">
                      <a16:creationId xmlns:a16="http://schemas.microsoft.com/office/drawing/2014/main" id="{9AA56B67-B090-4B7C-8DAE-40B5617FD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4" y="6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2" name="Line 1531">
                  <a:extLst>
                    <a:ext uri="{FF2B5EF4-FFF2-40B4-BE49-F238E27FC236}">
                      <a16:creationId xmlns:a16="http://schemas.microsoft.com/office/drawing/2014/main" id="{E87693B1-80DD-4E79-BEEA-8F34AE29B6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4" y="67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3" name="Line 1532">
                  <a:extLst>
                    <a:ext uri="{FF2B5EF4-FFF2-40B4-BE49-F238E27FC236}">
                      <a16:creationId xmlns:a16="http://schemas.microsoft.com/office/drawing/2014/main" id="{F524884C-E977-4F47-8F17-D4BBD59D9A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67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4" name="Line 1533">
                  <a:extLst>
                    <a:ext uri="{FF2B5EF4-FFF2-40B4-BE49-F238E27FC236}">
                      <a16:creationId xmlns:a16="http://schemas.microsoft.com/office/drawing/2014/main" id="{ED22FAD1-488C-455B-A3B2-138DB8193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5" y="6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5" name="Line 1534">
                  <a:extLst>
                    <a:ext uri="{FF2B5EF4-FFF2-40B4-BE49-F238E27FC236}">
                      <a16:creationId xmlns:a16="http://schemas.microsoft.com/office/drawing/2014/main" id="{96A3214E-47AA-49E3-9E67-CC8A17DD4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1" y="664"/>
                  <a:ext cx="38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6" name="Line 1535">
                  <a:extLst>
                    <a:ext uri="{FF2B5EF4-FFF2-40B4-BE49-F238E27FC236}">
                      <a16:creationId xmlns:a16="http://schemas.microsoft.com/office/drawing/2014/main" id="{626F1222-E432-482B-B21B-C3D038EC3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5" y="66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7" name="Line 1536">
                  <a:extLst>
                    <a:ext uri="{FF2B5EF4-FFF2-40B4-BE49-F238E27FC236}">
                      <a16:creationId xmlns:a16="http://schemas.microsoft.com/office/drawing/2014/main" id="{4FE5F5C5-815A-4A3C-BAEC-DD88E31D1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5" y="66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8" name="Line 1537">
                  <a:extLst>
                    <a:ext uri="{FF2B5EF4-FFF2-40B4-BE49-F238E27FC236}">
                      <a16:creationId xmlns:a16="http://schemas.microsoft.com/office/drawing/2014/main" id="{A33CEE2A-D89A-4783-847B-B799AF8D9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4" y="66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9" name="Line 1538">
                  <a:extLst>
                    <a:ext uri="{FF2B5EF4-FFF2-40B4-BE49-F238E27FC236}">
                      <a16:creationId xmlns:a16="http://schemas.microsoft.com/office/drawing/2014/main" id="{58810231-C2F4-4921-94AE-65B0CAA59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4" y="66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0" name="Line 1539">
                  <a:extLst>
                    <a:ext uri="{FF2B5EF4-FFF2-40B4-BE49-F238E27FC236}">
                      <a16:creationId xmlns:a16="http://schemas.microsoft.com/office/drawing/2014/main" id="{667A8260-4A3F-4589-8FBB-3A9E54332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4" y="665"/>
                  <a:ext cx="3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1" name="Line 1540">
                  <a:extLst>
                    <a:ext uri="{FF2B5EF4-FFF2-40B4-BE49-F238E27FC236}">
                      <a16:creationId xmlns:a16="http://schemas.microsoft.com/office/drawing/2014/main" id="{C0B699DF-D683-4192-9509-57578A45B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2" y="665"/>
                  <a:ext cx="2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2" name="Line 1541">
                  <a:extLst>
                    <a:ext uri="{FF2B5EF4-FFF2-40B4-BE49-F238E27FC236}">
                      <a16:creationId xmlns:a16="http://schemas.microsoft.com/office/drawing/2014/main" id="{ADB3BBBA-D7E4-4679-8C8E-BA2F9623CE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2" y="66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3" name="Line 1542">
                  <a:extLst>
                    <a:ext uri="{FF2B5EF4-FFF2-40B4-BE49-F238E27FC236}">
                      <a16:creationId xmlns:a16="http://schemas.microsoft.com/office/drawing/2014/main" id="{A3294788-8603-4379-8D3E-D17CA42DAD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6" y="66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4" name="Line 1543">
                  <a:extLst>
                    <a:ext uri="{FF2B5EF4-FFF2-40B4-BE49-F238E27FC236}">
                      <a16:creationId xmlns:a16="http://schemas.microsoft.com/office/drawing/2014/main" id="{15A1B959-89DB-4C9C-B1BD-33DEAABE6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6" y="66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5" name="Line 1544">
                  <a:extLst>
                    <a:ext uri="{FF2B5EF4-FFF2-40B4-BE49-F238E27FC236}">
                      <a16:creationId xmlns:a16="http://schemas.microsoft.com/office/drawing/2014/main" id="{78FE12BC-D640-4982-A778-4750997AF0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65" y="662"/>
                  <a:ext cx="328" cy="10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6" name="Line 1545">
                  <a:extLst>
                    <a:ext uri="{FF2B5EF4-FFF2-40B4-BE49-F238E27FC236}">
                      <a16:creationId xmlns:a16="http://schemas.microsoft.com/office/drawing/2014/main" id="{56152838-26CD-4453-9864-75EE02B210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20"/>
                  <a:ext cx="156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7" name="Line 1546">
                  <a:extLst>
                    <a:ext uri="{FF2B5EF4-FFF2-40B4-BE49-F238E27FC236}">
                      <a16:creationId xmlns:a16="http://schemas.microsoft.com/office/drawing/2014/main" id="{6CDB9630-D9A5-4CC4-A583-9E519302A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6" y="639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8" name="Line 1547">
                  <a:extLst>
                    <a:ext uri="{FF2B5EF4-FFF2-40B4-BE49-F238E27FC236}">
                      <a16:creationId xmlns:a16="http://schemas.microsoft.com/office/drawing/2014/main" id="{58936175-1CE5-4936-BCF0-B1BE31B4BC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6" y="639"/>
                  <a:ext cx="66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9" name="Line 1548">
                  <a:extLst>
                    <a:ext uri="{FF2B5EF4-FFF2-40B4-BE49-F238E27FC236}">
                      <a16:creationId xmlns:a16="http://schemas.microsoft.com/office/drawing/2014/main" id="{85390611-1BD9-4495-B650-4B62F85EF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6" y="638"/>
                  <a:ext cx="16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0" name="Line 1549">
                  <a:extLst>
                    <a:ext uri="{FF2B5EF4-FFF2-40B4-BE49-F238E27FC236}">
                      <a16:creationId xmlns:a16="http://schemas.microsoft.com/office/drawing/2014/main" id="{FEB6D2DC-CF44-4DAF-AD1F-759298592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3" y="637"/>
                  <a:ext cx="44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1" name="Line 1550">
                  <a:extLst>
                    <a:ext uri="{FF2B5EF4-FFF2-40B4-BE49-F238E27FC236}">
                      <a16:creationId xmlns:a16="http://schemas.microsoft.com/office/drawing/2014/main" id="{55BD1A20-E35D-44EE-9E55-D2507CC4C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9" y="630"/>
                  <a:ext cx="123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2" name="Line 1551">
                  <a:extLst>
                    <a:ext uri="{FF2B5EF4-FFF2-40B4-BE49-F238E27FC236}">
                      <a16:creationId xmlns:a16="http://schemas.microsoft.com/office/drawing/2014/main" id="{0C2239A4-2B0C-4934-9E67-E7655D5122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9" y="630"/>
                  <a:ext cx="42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3" name="Line 1552">
                  <a:extLst>
                    <a:ext uri="{FF2B5EF4-FFF2-40B4-BE49-F238E27FC236}">
                      <a16:creationId xmlns:a16="http://schemas.microsoft.com/office/drawing/2014/main" id="{7C9F9659-4EAC-488D-81EA-5E6BE783E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8" y="630"/>
                  <a:ext cx="26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4" name="Line 1553">
                  <a:extLst>
                    <a:ext uri="{FF2B5EF4-FFF2-40B4-BE49-F238E27FC236}">
                      <a16:creationId xmlns:a16="http://schemas.microsoft.com/office/drawing/2014/main" id="{A81A49A9-0DE1-4A07-AEC7-680A5B9F2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2" y="63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5" name="Line 1554">
                  <a:extLst>
                    <a:ext uri="{FF2B5EF4-FFF2-40B4-BE49-F238E27FC236}">
                      <a16:creationId xmlns:a16="http://schemas.microsoft.com/office/drawing/2014/main" id="{49E6E5CF-3F6E-40FC-B74A-34ADA6F3F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2" y="631"/>
                  <a:ext cx="2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6" name="Line 1555">
                  <a:extLst>
                    <a:ext uri="{FF2B5EF4-FFF2-40B4-BE49-F238E27FC236}">
                      <a16:creationId xmlns:a16="http://schemas.microsoft.com/office/drawing/2014/main" id="{D133136A-47A3-4604-B18B-2FB805F0F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61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7" name="Line 1556">
                  <a:extLst>
                    <a:ext uri="{FF2B5EF4-FFF2-40B4-BE49-F238E27FC236}">
                      <a16:creationId xmlns:a16="http://schemas.microsoft.com/office/drawing/2014/main" id="{B176D31B-C072-4F23-AE6F-F584EFA16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6" y="60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8" name="Line 1557">
                  <a:extLst>
                    <a:ext uri="{FF2B5EF4-FFF2-40B4-BE49-F238E27FC236}">
                      <a16:creationId xmlns:a16="http://schemas.microsoft.com/office/drawing/2014/main" id="{A4472D96-2B2B-44CD-A372-EC789F836A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1"/>
                  <a:ext cx="25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9" name="Line 1558">
                  <a:extLst>
                    <a:ext uri="{FF2B5EF4-FFF2-40B4-BE49-F238E27FC236}">
                      <a16:creationId xmlns:a16="http://schemas.microsoft.com/office/drawing/2014/main" id="{B8305CB6-A7D7-4E58-A860-123A4753E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1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0" name="Line 1559">
                  <a:extLst>
                    <a:ext uri="{FF2B5EF4-FFF2-40B4-BE49-F238E27FC236}">
                      <a16:creationId xmlns:a16="http://schemas.microsoft.com/office/drawing/2014/main" id="{BB57CB39-AD2F-48C9-8E6F-EC867BFE2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1" y="60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1" name="Line 1560">
                  <a:extLst>
                    <a:ext uri="{FF2B5EF4-FFF2-40B4-BE49-F238E27FC236}">
                      <a16:creationId xmlns:a16="http://schemas.microsoft.com/office/drawing/2014/main" id="{C710BD6B-DF2C-4FB6-A0A2-72795ED6A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60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2" name="Line 1561">
                  <a:extLst>
                    <a:ext uri="{FF2B5EF4-FFF2-40B4-BE49-F238E27FC236}">
                      <a16:creationId xmlns:a16="http://schemas.microsoft.com/office/drawing/2014/main" id="{D44A6EAD-71C0-4C98-97AC-71AA03D7E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" y="60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3" name="Line 1562">
                  <a:extLst>
                    <a:ext uri="{FF2B5EF4-FFF2-40B4-BE49-F238E27FC236}">
                      <a16:creationId xmlns:a16="http://schemas.microsoft.com/office/drawing/2014/main" id="{0567C0EA-0202-416E-B5CD-967337FDB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2" y="60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4" name="Line 1563">
                  <a:extLst>
                    <a:ext uri="{FF2B5EF4-FFF2-40B4-BE49-F238E27FC236}">
                      <a16:creationId xmlns:a16="http://schemas.microsoft.com/office/drawing/2014/main" id="{4B1EA022-E23C-4823-A2AD-43D28717C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2" y="605"/>
                  <a:ext cx="1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5" name="Line 1564">
                  <a:extLst>
                    <a:ext uri="{FF2B5EF4-FFF2-40B4-BE49-F238E27FC236}">
                      <a16:creationId xmlns:a16="http://schemas.microsoft.com/office/drawing/2014/main" id="{720EEED6-E903-4533-B91F-D383BE5E1F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9" y="60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6" name="Line 1565">
                  <a:extLst>
                    <a:ext uri="{FF2B5EF4-FFF2-40B4-BE49-F238E27FC236}">
                      <a16:creationId xmlns:a16="http://schemas.microsoft.com/office/drawing/2014/main" id="{510DF4A0-9CD8-4FA3-9826-291E22C9C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8" y="6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7" name="Line 1566">
                  <a:extLst>
                    <a:ext uri="{FF2B5EF4-FFF2-40B4-BE49-F238E27FC236}">
                      <a16:creationId xmlns:a16="http://schemas.microsoft.com/office/drawing/2014/main" id="{8AD7F1E9-786F-4B27-969D-088515BA3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8" y="6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8" name="Line 1567">
                  <a:extLst>
                    <a:ext uri="{FF2B5EF4-FFF2-40B4-BE49-F238E27FC236}">
                      <a16:creationId xmlns:a16="http://schemas.microsoft.com/office/drawing/2014/main" id="{8CC6DC57-3E6F-423F-94B2-B708A6CF3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3" y="60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9" name="Line 1568">
                  <a:extLst>
                    <a:ext uri="{FF2B5EF4-FFF2-40B4-BE49-F238E27FC236}">
                      <a16:creationId xmlns:a16="http://schemas.microsoft.com/office/drawing/2014/main" id="{4772C8DA-C4B0-40B5-8430-CDBA772BC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03"/>
                  <a:ext cx="28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0" name="Line 1569">
                  <a:extLst>
                    <a:ext uri="{FF2B5EF4-FFF2-40B4-BE49-F238E27FC236}">
                      <a16:creationId xmlns:a16="http://schemas.microsoft.com/office/drawing/2014/main" id="{48CFFBCF-5AA0-43CA-8217-663A317C1A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03"/>
                  <a:ext cx="1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1" name="Line 1570">
                  <a:extLst>
                    <a:ext uri="{FF2B5EF4-FFF2-40B4-BE49-F238E27FC236}">
                      <a16:creationId xmlns:a16="http://schemas.microsoft.com/office/drawing/2014/main" id="{962CE420-FF5B-474A-9EC3-A8530244CF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2" y="6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2" name="Line 1571">
                  <a:extLst>
                    <a:ext uri="{FF2B5EF4-FFF2-40B4-BE49-F238E27FC236}">
                      <a16:creationId xmlns:a16="http://schemas.microsoft.com/office/drawing/2014/main" id="{D471B98B-A416-4671-8AE4-FB85C568A5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2" y="6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3" name="Line 1572">
                  <a:extLst>
                    <a:ext uri="{FF2B5EF4-FFF2-40B4-BE49-F238E27FC236}">
                      <a16:creationId xmlns:a16="http://schemas.microsoft.com/office/drawing/2014/main" id="{D63EEE27-A6E7-4786-B85E-C7289DEEBB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9" y="631"/>
                  <a:ext cx="115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4" name="Line 1573">
                  <a:extLst>
                    <a:ext uri="{FF2B5EF4-FFF2-40B4-BE49-F238E27FC236}">
                      <a16:creationId xmlns:a16="http://schemas.microsoft.com/office/drawing/2014/main" id="{ADF70898-9497-4195-8E89-89A7883800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39" y="63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5" name="Line 1574">
                  <a:extLst>
                    <a:ext uri="{FF2B5EF4-FFF2-40B4-BE49-F238E27FC236}">
                      <a16:creationId xmlns:a16="http://schemas.microsoft.com/office/drawing/2014/main" id="{B1DE845A-B073-43E6-A9BA-78A3027B3B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0" y="6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6" name="Line 1575">
                  <a:extLst>
                    <a:ext uri="{FF2B5EF4-FFF2-40B4-BE49-F238E27FC236}">
                      <a16:creationId xmlns:a16="http://schemas.microsoft.com/office/drawing/2014/main" id="{00BCD03E-C400-4D6E-B46A-A66FB1BC4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0" y="6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7" name="Line 1576">
                  <a:extLst>
                    <a:ext uri="{FF2B5EF4-FFF2-40B4-BE49-F238E27FC236}">
                      <a16:creationId xmlns:a16="http://schemas.microsoft.com/office/drawing/2014/main" id="{B9F178AE-969F-40A5-9A0E-06385D94B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48" y="633"/>
                  <a:ext cx="1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8" name="Line 1577">
                  <a:extLst>
                    <a:ext uri="{FF2B5EF4-FFF2-40B4-BE49-F238E27FC236}">
                      <a16:creationId xmlns:a16="http://schemas.microsoft.com/office/drawing/2014/main" id="{3F440DF0-AABF-47B4-8D6C-340EB21AE3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48" y="633"/>
                  <a:ext cx="3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9" name="Line 1578">
                  <a:extLst>
                    <a:ext uri="{FF2B5EF4-FFF2-40B4-BE49-F238E27FC236}">
                      <a16:creationId xmlns:a16="http://schemas.microsoft.com/office/drawing/2014/main" id="{04B94E82-AED8-4130-A21D-9141E84F8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4" y="630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0" name="Line 1579">
                  <a:extLst>
                    <a:ext uri="{FF2B5EF4-FFF2-40B4-BE49-F238E27FC236}">
                      <a16:creationId xmlns:a16="http://schemas.microsoft.com/office/drawing/2014/main" id="{CF3A1AEF-44C7-489E-A31A-F3342655B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08" y="6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1" name="Line 1580">
                  <a:extLst>
                    <a:ext uri="{FF2B5EF4-FFF2-40B4-BE49-F238E27FC236}">
                      <a16:creationId xmlns:a16="http://schemas.microsoft.com/office/drawing/2014/main" id="{B7E124FF-6571-4F9E-B4CE-5C58D1C2B3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08" y="6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2" name="Line 1581">
                  <a:extLst>
                    <a:ext uri="{FF2B5EF4-FFF2-40B4-BE49-F238E27FC236}">
                      <a16:creationId xmlns:a16="http://schemas.microsoft.com/office/drawing/2014/main" id="{89F29255-7F09-4454-9934-0DABCB33D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06" y="645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3" name="Line 1582">
                  <a:extLst>
                    <a:ext uri="{FF2B5EF4-FFF2-40B4-BE49-F238E27FC236}">
                      <a16:creationId xmlns:a16="http://schemas.microsoft.com/office/drawing/2014/main" id="{65A8F1BC-01DC-45D4-8A45-23AA3D985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5" y="645"/>
                  <a:ext cx="7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4" name="Line 1583">
                  <a:extLst>
                    <a:ext uri="{FF2B5EF4-FFF2-40B4-BE49-F238E27FC236}">
                      <a16:creationId xmlns:a16="http://schemas.microsoft.com/office/drawing/2014/main" id="{29E4BE75-0176-4986-B992-8A310BBDCD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5" y="64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5" name="Line 1584">
                  <a:extLst>
                    <a:ext uri="{FF2B5EF4-FFF2-40B4-BE49-F238E27FC236}">
                      <a16:creationId xmlns:a16="http://schemas.microsoft.com/office/drawing/2014/main" id="{5CF14EFC-BD42-4A35-941A-C08D4DB58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4" y="630"/>
                  <a:ext cx="25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6" name="Line 1585">
                  <a:extLst>
                    <a:ext uri="{FF2B5EF4-FFF2-40B4-BE49-F238E27FC236}">
                      <a16:creationId xmlns:a16="http://schemas.microsoft.com/office/drawing/2014/main" id="{C30AA07D-9F04-4FD2-ADF5-19693C109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6" y="62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7" name="Line 1586">
                  <a:extLst>
                    <a:ext uri="{FF2B5EF4-FFF2-40B4-BE49-F238E27FC236}">
                      <a16:creationId xmlns:a16="http://schemas.microsoft.com/office/drawing/2014/main" id="{9F6430B9-0F30-4F49-886C-BD1963273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6" y="6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8" name="Line 1587">
                  <a:extLst>
                    <a:ext uri="{FF2B5EF4-FFF2-40B4-BE49-F238E27FC236}">
                      <a16:creationId xmlns:a16="http://schemas.microsoft.com/office/drawing/2014/main" id="{AA74A344-E4D7-46F3-A931-C01AA3361B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5" y="62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9" name="Line 1588">
                  <a:extLst>
                    <a:ext uri="{FF2B5EF4-FFF2-40B4-BE49-F238E27FC236}">
                      <a16:creationId xmlns:a16="http://schemas.microsoft.com/office/drawing/2014/main" id="{00A06994-F7BC-4D80-A2E7-EEE15E3E2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6" y="62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0" name="Line 1589">
                  <a:extLst>
                    <a:ext uri="{FF2B5EF4-FFF2-40B4-BE49-F238E27FC236}">
                      <a16:creationId xmlns:a16="http://schemas.microsoft.com/office/drawing/2014/main" id="{02D7ACFA-F972-4447-843C-5ED4547CA9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6" y="6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1" name="Line 1590">
                  <a:extLst>
                    <a:ext uri="{FF2B5EF4-FFF2-40B4-BE49-F238E27FC236}">
                      <a16:creationId xmlns:a16="http://schemas.microsoft.com/office/drawing/2014/main" id="{06A7E364-B4B1-4611-ABB5-5D966BCE6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2" y="604"/>
                  <a:ext cx="86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2" name="Line 1591">
                  <a:extLst>
                    <a:ext uri="{FF2B5EF4-FFF2-40B4-BE49-F238E27FC236}">
                      <a16:creationId xmlns:a16="http://schemas.microsoft.com/office/drawing/2014/main" id="{91E8D319-C2DB-4395-A83A-261D3FFE7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4" y="600"/>
                  <a:ext cx="127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3" name="Line 1592">
                  <a:extLst>
                    <a:ext uri="{FF2B5EF4-FFF2-40B4-BE49-F238E27FC236}">
                      <a16:creationId xmlns:a16="http://schemas.microsoft.com/office/drawing/2014/main" id="{E1A17CD1-4498-41B6-BED5-FA0854874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4" y="600"/>
                  <a:ext cx="202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4" name="Line 1593">
                  <a:extLst>
                    <a:ext uri="{FF2B5EF4-FFF2-40B4-BE49-F238E27FC236}">
                      <a16:creationId xmlns:a16="http://schemas.microsoft.com/office/drawing/2014/main" id="{C0DF5350-AD18-47FD-90DF-F177043E6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5" y="592"/>
                  <a:ext cx="47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5" name="Line 1594">
                  <a:extLst>
                    <a:ext uri="{FF2B5EF4-FFF2-40B4-BE49-F238E27FC236}">
                      <a16:creationId xmlns:a16="http://schemas.microsoft.com/office/drawing/2014/main" id="{5202147E-A1BD-49F2-ABE0-E4AE5FD9D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7" y="58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6" name="Line 1595">
                  <a:extLst>
                    <a:ext uri="{FF2B5EF4-FFF2-40B4-BE49-F238E27FC236}">
                      <a16:creationId xmlns:a16="http://schemas.microsoft.com/office/drawing/2014/main" id="{B78BC297-8CA4-4E05-946B-AA0740DEFD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1" y="595"/>
                  <a:ext cx="1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7" name="Line 1596">
                  <a:extLst>
                    <a:ext uri="{FF2B5EF4-FFF2-40B4-BE49-F238E27FC236}">
                      <a16:creationId xmlns:a16="http://schemas.microsoft.com/office/drawing/2014/main" id="{CBB54386-9090-4C1D-A367-F34F5E34B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88"/>
                  <a:ext cx="5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8" name="Line 1597">
                  <a:extLst>
                    <a:ext uri="{FF2B5EF4-FFF2-40B4-BE49-F238E27FC236}">
                      <a16:creationId xmlns:a16="http://schemas.microsoft.com/office/drawing/2014/main" id="{FB0A3947-3C51-4177-AC4D-D3285BE69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66" y="59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9" name="Line 1598">
                  <a:extLst>
                    <a:ext uri="{FF2B5EF4-FFF2-40B4-BE49-F238E27FC236}">
                      <a16:creationId xmlns:a16="http://schemas.microsoft.com/office/drawing/2014/main" id="{0095972E-CC01-4817-ADB8-F0F8AB525C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6" y="591"/>
                  <a:ext cx="1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0" name="Line 1599">
                  <a:extLst>
                    <a:ext uri="{FF2B5EF4-FFF2-40B4-BE49-F238E27FC236}">
                      <a16:creationId xmlns:a16="http://schemas.microsoft.com/office/drawing/2014/main" id="{BB71117C-1FF2-4DB4-B2C7-C5B9D27080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590"/>
                  <a:ext cx="78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1" name="Line 1600">
                  <a:extLst>
                    <a:ext uri="{FF2B5EF4-FFF2-40B4-BE49-F238E27FC236}">
                      <a16:creationId xmlns:a16="http://schemas.microsoft.com/office/drawing/2014/main" id="{610AD780-62A6-47BD-BB7F-A79B532F7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588"/>
                  <a:ext cx="3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2" name="Line 1601">
                  <a:extLst>
                    <a:ext uri="{FF2B5EF4-FFF2-40B4-BE49-F238E27FC236}">
                      <a16:creationId xmlns:a16="http://schemas.microsoft.com/office/drawing/2014/main" id="{744C26CD-A3BC-4366-881D-FAE038763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580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3" name="Line 1602">
                  <a:extLst>
                    <a:ext uri="{FF2B5EF4-FFF2-40B4-BE49-F238E27FC236}">
                      <a16:creationId xmlns:a16="http://schemas.microsoft.com/office/drawing/2014/main" id="{E68B62A5-1226-4F4E-9329-A9D66E26E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580"/>
                  <a:ext cx="193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4" name="Line 1603">
                  <a:extLst>
                    <a:ext uri="{FF2B5EF4-FFF2-40B4-BE49-F238E27FC236}">
                      <a16:creationId xmlns:a16="http://schemas.microsoft.com/office/drawing/2014/main" id="{EA9A3111-590F-43EC-B4A5-930EEE6BDD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3" y="581"/>
                  <a:ext cx="306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5" name="Line 1604">
                  <a:extLst>
                    <a:ext uri="{FF2B5EF4-FFF2-40B4-BE49-F238E27FC236}">
                      <a16:creationId xmlns:a16="http://schemas.microsoft.com/office/drawing/2014/main" id="{0C31D6DE-3343-4B2B-8A24-CAD7BC927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3" y="581"/>
                  <a:ext cx="1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6" name="Line 1605">
                  <a:extLst>
                    <a:ext uri="{FF2B5EF4-FFF2-40B4-BE49-F238E27FC236}">
                      <a16:creationId xmlns:a16="http://schemas.microsoft.com/office/drawing/2014/main" id="{272B7B5E-55CF-4BAC-B3E5-3358D84F9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8" y="58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7" name="Line 1606">
                  <a:extLst>
                    <a:ext uri="{FF2B5EF4-FFF2-40B4-BE49-F238E27FC236}">
                      <a16:creationId xmlns:a16="http://schemas.microsoft.com/office/drawing/2014/main" id="{25A8C658-6337-443D-8C75-8569B5D9E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3" y="577"/>
                  <a:ext cx="4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8" name="Line 1607">
                  <a:extLst>
                    <a:ext uri="{FF2B5EF4-FFF2-40B4-BE49-F238E27FC236}">
                      <a16:creationId xmlns:a16="http://schemas.microsoft.com/office/drawing/2014/main" id="{22094B23-FBA8-4A40-9DC5-85EE2DA9F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578"/>
                  <a:ext cx="2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9" name="Line 1608">
                  <a:extLst>
                    <a:ext uri="{FF2B5EF4-FFF2-40B4-BE49-F238E27FC236}">
                      <a16:creationId xmlns:a16="http://schemas.microsoft.com/office/drawing/2014/main" id="{A3A0F910-4544-40BB-9B02-4D47F8DD44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578"/>
                  <a:ext cx="2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0" name="Line 1609">
                  <a:extLst>
                    <a:ext uri="{FF2B5EF4-FFF2-40B4-BE49-F238E27FC236}">
                      <a16:creationId xmlns:a16="http://schemas.microsoft.com/office/drawing/2014/main" id="{CCF1CAC7-B27E-4ACC-AD2A-F3B462A55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7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1" name="Line 1610">
                  <a:extLst>
                    <a:ext uri="{FF2B5EF4-FFF2-40B4-BE49-F238E27FC236}">
                      <a16:creationId xmlns:a16="http://schemas.microsoft.com/office/drawing/2014/main" id="{8F025431-C5CA-4642-98A8-EB16C259D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3" y="577"/>
                  <a:ext cx="126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2" name="Line 1611">
                  <a:extLst>
                    <a:ext uri="{FF2B5EF4-FFF2-40B4-BE49-F238E27FC236}">
                      <a16:creationId xmlns:a16="http://schemas.microsoft.com/office/drawing/2014/main" id="{FF90245B-42FF-4A01-B200-91910E1D31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1" y="5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7" name="Group 1813">
                <a:extLst>
                  <a:ext uri="{FF2B5EF4-FFF2-40B4-BE49-F238E27FC236}">
                    <a16:creationId xmlns:a16="http://schemas.microsoft.com/office/drawing/2014/main" id="{7C525E5D-9504-4C83-AC1B-2F04DCBC5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80680" y="525463"/>
                <a:ext cx="923925" cy="525463"/>
                <a:chOff x="6355" y="269"/>
                <a:chExt cx="582" cy="331"/>
              </a:xfrm>
            </p:grpSpPr>
            <p:sp>
              <p:nvSpPr>
                <p:cNvPr id="4203" name="Line 1613">
                  <a:extLst>
                    <a:ext uri="{FF2B5EF4-FFF2-40B4-BE49-F238E27FC236}">
                      <a16:creationId xmlns:a16="http://schemas.microsoft.com/office/drawing/2014/main" id="{082C6AF3-5E51-4F67-908B-8C56965BD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1" y="599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4" name="Line 1614">
                  <a:extLst>
                    <a:ext uri="{FF2B5EF4-FFF2-40B4-BE49-F238E27FC236}">
                      <a16:creationId xmlns:a16="http://schemas.microsoft.com/office/drawing/2014/main" id="{C9B9E89B-0D2D-4F44-A668-F1ADC4BBF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579"/>
                  <a:ext cx="38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5" name="Line 1615">
                  <a:extLst>
                    <a:ext uri="{FF2B5EF4-FFF2-40B4-BE49-F238E27FC236}">
                      <a16:creationId xmlns:a16="http://schemas.microsoft.com/office/drawing/2014/main" id="{0D4E0DB5-FAED-40C8-B487-CA2500340E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6" y="579"/>
                  <a:ext cx="1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6" name="Line 1616">
                  <a:extLst>
                    <a:ext uri="{FF2B5EF4-FFF2-40B4-BE49-F238E27FC236}">
                      <a16:creationId xmlns:a16="http://schemas.microsoft.com/office/drawing/2014/main" id="{0644B880-9D2A-4448-8FA3-8146717D1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9" y="580"/>
                  <a:ext cx="153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7" name="Line 1617">
                  <a:extLst>
                    <a:ext uri="{FF2B5EF4-FFF2-40B4-BE49-F238E27FC236}">
                      <a16:creationId xmlns:a16="http://schemas.microsoft.com/office/drawing/2014/main" id="{71ABBAFF-D822-46D7-8C7E-A4B168057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8" y="580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8" name="Line 1618">
                  <a:extLst>
                    <a:ext uri="{FF2B5EF4-FFF2-40B4-BE49-F238E27FC236}">
                      <a16:creationId xmlns:a16="http://schemas.microsoft.com/office/drawing/2014/main" id="{3C5B95DA-57C1-41F3-AFB0-66F5210634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58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9" name="Line 1619">
                  <a:extLst>
                    <a:ext uri="{FF2B5EF4-FFF2-40B4-BE49-F238E27FC236}">
                      <a16:creationId xmlns:a16="http://schemas.microsoft.com/office/drawing/2014/main" id="{56F1381B-9A50-4455-A5A5-41A6A79065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581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0" name="Line 1620">
                  <a:extLst>
                    <a:ext uri="{FF2B5EF4-FFF2-40B4-BE49-F238E27FC236}">
                      <a16:creationId xmlns:a16="http://schemas.microsoft.com/office/drawing/2014/main" id="{8B89F203-8EAC-4D01-A39C-8DEC2C0A4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9" y="580"/>
                  <a:ext cx="19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1" name="Line 1621">
                  <a:extLst>
                    <a:ext uri="{FF2B5EF4-FFF2-40B4-BE49-F238E27FC236}">
                      <a16:creationId xmlns:a16="http://schemas.microsoft.com/office/drawing/2014/main" id="{72818955-7DBB-4038-ACAA-AAFB5B4BBF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5" y="57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2" name="Line 1622">
                  <a:extLst>
                    <a:ext uri="{FF2B5EF4-FFF2-40B4-BE49-F238E27FC236}">
                      <a16:creationId xmlns:a16="http://schemas.microsoft.com/office/drawing/2014/main" id="{1D31F27B-354E-4975-AF4A-E33DADA2C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4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3" name="Line 1623">
                  <a:extLst>
                    <a:ext uri="{FF2B5EF4-FFF2-40B4-BE49-F238E27FC236}">
                      <a16:creationId xmlns:a16="http://schemas.microsoft.com/office/drawing/2014/main" id="{AE386197-CB7B-47F5-B4ED-D5BD032683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4"/>
                  <a:ext cx="2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4" name="Line 1624">
                  <a:extLst>
                    <a:ext uri="{FF2B5EF4-FFF2-40B4-BE49-F238E27FC236}">
                      <a16:creationId xmlns:a16="http://schemas.microsoft.com/office/drawing/2014/main" id="{D45664B0-6FA0-467F-8415-F2F8643BA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5" name="Line 1625">
                  <a:extLst>
                    <a:ext uri="{FF2B5EF4-FFF2-40B4-BE49-F238E27FC236}">
                      <a16:creationId xmlns:a16="http://schemas.microsoft.com/office/drawing/2014/main" id="{905E48B7-21C9-4259-85B6-E6B993216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4"/>
                  <a:ext cx="1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6" name="Line 1626">
                  <a:extLst>
                    <a:ext uri="{FF2B5EF4-FFF2-40B4-BE49-F238E27FC236}">
                      <a16:creationId xmlns:a16="http://schemas.microsoft.com/office/drawing/2014/main" id="{A9126C90-0E73-4065-8322-82CF10285C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4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7" name="Line 1627">
                  <a:extLst>
                    <a:ext uri="{FF2B5EF4-FFF2-40B4-BE49-F238E27FC236}">
                      <a16:creationId xmlns:a16="http://schemas.microsoft.com/office/drawing/2014/main" id="{F6485754-95E5-43E8-8147-57343F44A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4"/>
                  <a:ext cx="27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8" name="Line 1628">
                  <a:extLst>
                    <a:ext uri="{FF2B5EF4-FFF2-40B4-BE49-F238E27FC236}">
                      <a16:creationId xmlns:a16="http://schemas.microsoft.com/office/drawing/2014/main" id="{F395755D-BB0E-42DD-81AD-CF93CF358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4" y="57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9" name="Line 1629">
                  <a:extLst>
                    <a:ext uri="{FF2B5EF4-FFF2-40B4-BE49-F238E27FC236}">
                      <a16:creationId xmlns:a16="http://schemas.microsoft.com/office/drawing/2014/main" id="{A23BBCF0-AB29-4C01-89A5-E039CC070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4" y="579"/>
                  <a:ext cx="3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0" name="Line 1630">
                  <a:extLst>
                    <a:ext uri="{FF2B5EF4-FFF2-40B4-BE49-F238E27FC236}">
                      <a16:creationId xmlns:a16="http://schemas.microsoft.com/office/drawing/2014/main" id="{758564F3-A34C-4775-82C5-4299A191CA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4" y="579"/>
                  <a:ext cx="14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1" name="Line 1631">
                  <a:extLst>
                    <a:ext uri="{FF2B5EF4-FFF2-40B4-BE49-F238E27FC236}">
                      <a16:creationId xmlns:a16="http://schemas.microsoft.com/office/drawing/2014/main" id="{91992621-F9C0-45B4-923E-17462F2B7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3" y="579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2" name="Line 1632">
                  <a:extLst>
                    <a:ext uri="{FF2B5EF4-FFF2-40B4-BE49-F238E27FC236}">
                      <a16:creationId xmlns:a16="http://schemas.microsoft.com/office/drawing/2014/main" id="{86062147-B9B1-452D-9DE2-F2DE2B6D8A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3" y="57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3" name="Line 1633">
                  <a:extLst>
                    <a:ext uri="{FF2B5EF4-FFF2-40B4-BE49-F238E27FC236}">
                      <a16:creationId xmlns:a16="http://schemas.microsoft.com/office/drawing/2014/main" id="{D24D8FCF-1DA5-49A0-B15B-2BB2F0BEF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3" y="579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4" name="Line 1634">
                  <a:extLst>
                    <a:ext uri="{FF2B5EF4-FFF2-40B4-BE49-F238E27FC236}">
                      <a16:creationId xmlns:a16="http://schemas.microsoft.com/office/drawing/2014/main" id="{AA429F6E-5968-433C-8E5C-A7C415653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3" y="579"/>
                  <a:ext cx="39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5" name="Line 1635">
                  <a:extLst>
                    <a:ext uri="{FF2B5EF4-FFF2-40B4-BE49-F238E27FC236}">
                      <a16:creationId xmlns:a16="http://schemas.microsoft.com/office/drawing/2014/main" id="{3F05D240-5349-459E-902B-69B7BB77E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3" y="57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6" name="Line 1636">
                  <a:extLst>
                    <a:ext uri="{FF2B5EF4-FFF2-40B4-BE49-F238E27FC236}">
                      <a16:creationId xmlns:a16="http://schemas.microsoft.com/office/drawing/2014/main" id="{5B21F4D8-BD50-4628-81D9-1FAB3DD952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0" y="579"/>
                  <a:ext cx="1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7" name="Line 1637">
                  <a:extLst>
                    <a:ext uri="{FF2B5EF4-FFF2-40B4-BE49-F238E27FC236}">
                      <a16:creationId xmlns:a16="http://schemas.microsoft.com/office/drawing/2014/main" id="{46F33163-8148-490E-ADD3-5877103B2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1" y="57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8" name="Line 1638">
                  <a:extLst>
                    <a:ext uri="{FF2B5EF4-FFF2-40B4-BE49-F238E27FC236}">
                      <a16:creationId xmlns:a16="http://schemas.microsoft.com/office/drawing/2014/main" id="{E6342044-B7DB-4B41-BA44-6565227D8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1" y="57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9" name="Line 1639">
                  <a:extLst>
                    <a:ext uri="{FF2B5EF4-FFF2-40B4-BE49-F238E27FC236}">
                      <a16:creationId xmlns:a16="http://schemas.microsoft.com/office/drawing/2014/main" id="{25889EAA-F26B-425E-B4A4-677B6070F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576"/>
                  <a:ext cx="2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0" name="Line 1640">
                  <a:extLst>
                    <a:ext uri="{FF2B5EF4-FFF2-40B4-BE49-F238E27FC236}">
                      <a16:creationId xmlns:a16="http://schemas.microsoft.com/office/drawing/2014/main" id="{A78EFAD8-C974-40BB-BD71-EF8507FC4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2" y="576"/>
                  <a:ext cx="1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1" name="Line 1641">
                  <a:extLst>
                    <a:ext uri="{FF2B5EF4-FFF2-40B4-BE49-F238E27FC236}">
                      <a16:creationId xmlns:a16="http://schemas.microsoft.com/office/drawing/2014/main" id="{4B4709B9-E21F-4418-BC53-56B5F1207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7" y="577"/>
                  <a:ext cx="2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2" name="Line 1642">
                  <a:extLst>
                    <a:ext uri="{FF2B5EF4-FFF2-40B4-BE49-F238E27FC236}">
                      <a16:creationId xmlns:a16="http://schemas.microsoft.com/office/drawing/2014/main" id="{6BBD49D7-CCBD-420E-AF2F-4CE7728D0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3" y="57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3" name="Line 1643">
                  <a:extLst>
                    <a:ext uri="{FF2B5EF4-FFF2-40B4-BE49-F238E27FC236}">
                      <a16:creationId xmlns:a16="http://schemas.microsoft.com/office/drawing/2014/main" id="{C609DAA1-F29E-41A3-A886-83DD0875A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3" y="574"/>
                  <a:ext cx="99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4" name="Line 1644">
                  <a:extLst>
                    <a:ext uri="{FF2B5EF4-FFF2-40B4-BE49-F238E27FC236}">
                      <a16:creationId xmlns:a16="http://schemas.microsoft.com/office/drawing/2014/main" id="{654145C9-3D82-40DB-83A1-BFE2F3F656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5" y="5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5" name="Line 1645">
                  <a:extLst>
                    <a:ext uri="{FF2B5EF4-FFF2-40B4-BE49-F238E27FC236}">
                      <a16:creationId xmlns:a16="http://schemas.microsoft.com/office/drawing/2014/main" id="{6E0A886A-3B61-40D8-877A-5FEAEAF55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5" y="572"/>
                  <a:ext cx="16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6" name="Line 1646">
                  <a:extLst>
                    <a:ext uri="{FF2B5EF4-FFF2-40B4-BE49-F238E27FC236}">
                      <a16:creationId xmlns:a16="http://schemas.microsoft.com/office/drawing/2014/main" id="{6AC14897-2D05-4930-A0C6-561D1665C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5" y="57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7" name="Line 1647">
                  <a:extLst>
                    <a:ext uri="{FF2B5EF4-FFF2-40B4-BE49-F238E27FC236}">
                      <a16:creationId xmlns:a16="http://schemas.microsoft.com/office/drawing/2014/main" id="{15B9456D-A7A1-48AF-BE7A-FEC477334A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2" y="572"/>
                  <a:ext cx="7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8" name="Line 1648">
                  <a:extLst>
                    <a:ext uri="{FF2B5EF4-FFF2-40B4-BE49-F238E27FC236}">
                      <a16:creationId xmlns:a16="http://schemas.microsoft.com/office/drawing/2014/main" id="{FF3C1F42-ACB8-4E93-9836-928DA45E9A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1" y="5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9" name="Line 1649">
                  <a:extLst>
                    <a:ext uri="{FF2B5EF4-FFF2-40B4-BE49-F238E27FC236}">
                      <a16:creationId xmlns:a16="http://schemas.microsoft.com/office/drawing/2014/main" id="{CB6DCBE4-022C-4D35-BC99-E1C380390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8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0" name="Line 1650">
                  <a:extLst>
                    <a:ext uri="{FF2B5EF4-FFF2-40B4-BE49-F238E27FC236}">
                      <a16:creationId xmlns:a16="http://schemas.microsoft.com/office/drawing/2014/main" id="{CD4E5FA7-9802-4DC4-A075-C9712ECED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8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1" name="Line 1651">
                  <a:extLst>
                    <a:ext uri="{FF2B5EF4-FFF2-40B4-BE49-F238E27FC236}">
                      <a16:creationId xmlns:a16="http://schemas.microsoft.com/office/drawing/2014/main" id="{3CB7E69D-3BCF-43B8-8222-F1F19A854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81" y="57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2" name="Line 1652">
                  <a:extLst>
                    <a:ext uri="{FF2B5EF4-FFF2-40B4-BE49-F238E27FC236}">
                      <a16:creationId xmlns:a16="http://schemas.microsoft.com/office/drawing/2014/main" id="{B2FD17C5-C7FF-40B2-ABBA-A1E9848D6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0" y="5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3" name="Line 1653">
                  <a:extLst>
                    <a:ext uri="{FF2B5EF4-FFF2-40B4-BE49-F238E27FC236}">
                      <a16:creationId xmlns:a16="http://schemas.microsoft.com/office/drawing/2014/main" id="{7F5C19C4-9630-4744-88C8-FCEB4B257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46" y="56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4" name="Line 1654">
                  <a:extLst>
                    <a:ext uri="{FF2B5EF4-FFF2-40B4-BE49-F238E27FC236}">
                      <a16:creationId xmlns:a16="http://schemas.microsoft.com/office/drawing/2014/main" id="{34ACFE02-2E6D-461D-A17C-A6708A846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46" y="566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5" name="Line 1655">
                  <a:extLst>
                    <a:ext uri="{FF2B5EF4-FFF2-40B4-BE49-F238E27FC236}">
                      <a16:creationId xmlns:a16="http://schemas.microsoft.com/office/drawing/2014/main" id="{B59AFFE8-4259-41E1-B543-402E59074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05" y="567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6" name="Line 1656">
                  <a:extLst>
                    <a:ext uri="{FF2B5EF4-FFF2-40B4-BE49-F238E27FC236}">
                      <a16:creationId xmlns:a16="http://schemas.microsoft.com/office/drawing/2014/main" id="{66EE7F82-B1C2-486B-A26C-5DD6FBF68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8" y="572"/>
                  <a:ext cx="19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7" name="Line 1657">
                  <a:extLst>
                    <a:ext uri="{FF2B5EF4-FFF2-40B4-BE49-F238E27FC236}">
                      <a16:creationId xmlns:a16="http://schemas.microsoft.com/office/drawing/2014/main" id="{3452ECC4-207F-4CB0-9647-17FAABA960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64"/>
                  <a:ext cx="277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8" name="Line 1658">
                  <a:extLst>
                    <a:ext uri="{FF2B5EF4-FFF2-40B4-BE49-F238E27FC236}">
                      <a16:creationId xmlns:a16="http://schemas.microsoft.com/office/drawing/2014/main" id="{C4AAE83A-ED82-4AE8-BEE3-E7745C4F1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70"/>
                  <a:ext cx="4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9" name="Line 1659">
                  <a:extLst>
                    <a:ext uri="{FF2B5EF4-FFF2-40B4-BE49-F238E27FC236}">
                      <a16:creationId xmlns:a16="http://schemas.microsoft.com/office/drawing/2014/main" id="{D127E5A3-451F-4019-AF7D-5A017F8B6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9" y="57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0" name="Line 1660">
                  <a:extLst>
                    <a:ext uri="{FF2B5EF4-FFF2-40B4-BE49-F238E27FC236}">
                      <a16:creationId xmlns:a16="http://schemas.microsoft.com/office/drawing/2014/main" id="{4418D973-86D4-41C9-8F45-5001AD767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572"/>
                  <a:ext cx="19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1" name="Line 1661">
                  <a:extLst>
                    <a:ext uri="{FF2B5EF4-FFF2-40B4-BE49-F238E27FC236}">
                      <a16:creationId xmlns:a16="http://schemas.microsoft.com/office/drawing/2014/main" id="{CDE47AC9-6415-41E8-AF55-74ADC72FE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570"/>
                  <a:ext cx="3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2" name="Line 1662">
                  <a:extLst>
                    <a:ext uri="{FF2B5EF4-FFF2-40B4-BE49-F238E27FC236}">
                      <a16:creationId xmlns:a16="http://schemas.microsoft.com/office/drawing/2014/main" id="{AA253987-916A-4649-9319-99FC691EC0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72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3" name="Line 1663">
                  <a:extLst>
                    <a:ext uri="{FF2B5EF4-FFF2-40B4-BE49-F238E27FC236}">
                      <a16:creationId xmlns:a16="http://schemas.microsoft.com/office/drawing/2014/main" id="{1F21AD77-2F5A-4487-9BE8-53E7DFB86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69"/>
                  <a:ext cx="5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4" name="Line 1664">
                  <a:extLst>
                    <a:ext uri="{FF2B5EF4-FFF2-40B4-BE49-F238E27FC236}">
                      <a16:creationId xmlns:a16="http://schemas.microsoft.com/office/drawing/2014/main" id="{A6661701-7B58-488A-8BEE-E460B47E9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57"/>
                  <a:ext cx="264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5" name="Line 1665">
                  <a:extLst>
                    <a:ext uri="{FF2B5EF4-FFF2-40B4-BE49-F238E27FC236}">
                      <a16:creationId xmlns:a16="http://schemas.microsoft.com/office/drawing/2014/main" id="{A17316C6-025B-410E-846F-9B1B78F37C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6" name="Line 1666">
                  <a:extLst>
                    <a:ext uri="{FF2B5EF4-FFF2-40B4-BE49-F238E27FC236}">
                      <a16:creationId xmlns:a16="http://schemas.microsoft.com/office/drawing/2014/main" id="{9A4B82ED-01B5-463A-A0D0-24B3AB844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7" name="Line 1667">
                  <a:extLst>
                    <a:ext uri="{FF2B5EF4-FFF2-40B4-BE49-F238E27FC236}">
                      <a16:creationId xmlns:a16="http://schemas.microsoft.com/office/drawing/2014/main" id="{38FA7DA1-EAC6-4853-9229-D7385711E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69"/>
                  <a:ext cx="57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8" name="Line 1668">
                  <a:extLst>
                    <a:ext uri="{FF2B5EF4-FFF2-40B4-BE49-F238E27FC236}">
                      <a16:creationId xmlns:a16="http://schemas.microsoft.com/office/drawing/2014/main" id="{DCF2610E-A534-4264-A269-A40E0C606E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72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9" name="Line 1669">
                  <a:extLst>
                    <a:ext uri="{FF2B5EF4-FFF2-40B4-BE49-F238E27FC236}">
                      <a16:creationId xmlns:a16="http://schemas.microsoft.com/office/drawing/2014/main" id="{ACC7B7B2-1CD5-4173-81EA-50127311B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565"/>
                  <a:ext cx="10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0" name="Line 1670">
                  <a:extLst>
                    <a:ext uri="{FF2B5EF4-FFF2-40B4-BE49-F238E27FC236}">
                      <a16:creationId xmlns:a16="http://schemas.microsoft.com/office/drawing/2014/main" id="{EED593F4-3252-40C5-8DD3-272CA0914B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67"/>
                  <a:ext cx="75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1" name="Line 1671">
                  <a:extLst>
                    <a:ext uri="{FF2B5EF4-FFF2-40B4-BE49-F238E27FC236}">
                      <a16:creationId xmlns:a16="http://schemas.microsoft.com/office/drawing/2014/main" id="{FA8FE1C2-0107-4389-B13A-879045FCE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69"/>
                  <a:ext cx="49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2" name="Line 1672">
                  <a:extLst>
                    <a:ext uri="{FF2B5EF4-FFF2-40B4-BE49-F238E27FC236}">
                      <a16:creationId xmlns:a16="http://schemas.microsoft.com/office/drawing/2014/main" id="{AD1E43D4-5AD3-46BA-8754-E254B342C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64"/>
                  <a:ext cx="108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3" name="Line 1673">
                  <a:extLst>
                    <a:ext uri="{FF2B5EF4-FFF2-40B4-BE49-F238E27FC236}">
                      <a16:creationId xmlns:a16="http://schemas.microsoft.com/office/drawing/2014/main" id="{1C0395B8-F210-419D-BED7-23E1A13A0E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565"/>
                  <a:ext cx="109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4" name="Line 1674">
                  <a:extLst>
                    <a:ext uri="{FF2B5EF4-FFF2-40B4-BE49-F238E27FC236}">
                      <a16:creationId xmlns:a16="http://schemas.microsoft.com/office/drawing/2014/main" id="{1F4B9309-2298-401A-AB1A-F4718B8248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7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5" name="Line 1675">
                  <a:extLst>
                    <a:ext uri="{FF2B5EF4-FFF2-40B4-BE49-F238E27FC236}">
                      <a16:creationId xmlns:a16="http://schemas.microsoft.com/office/drawing/2014/main" id="{B4BA44BD-BA7A-488C-B66F-1503E33172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68"/>
                  <a:ext cx="4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6" name="Line 1676">
                  <a:extLst>
                    <a:ext uri="{FF2B5EF4-FFF2-40B4-BE49-F238E27FC236}">
                      <a16:creationId xmlns:a16="http://schemas.microsoft.com/office/drawing/2014/main" id="{93A0C3CD-890B-4A2B-9957-AEDE3BB141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1" y="570"/>
                  <a:ext cx="36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7" name="Line 1677">
                  <a:extLst>
                    <a:ext uri="{FF2B5EF4-FFF2-40B4-BE49-F238E27FC236}">
                      <a16:creationId xmlns:a16="http://schemas.microsoft.com/office/drawing/2014/main" id="{6BC53EB3-4A43-4A21-B524-8FE1AE630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1" y="562"/>
                  <a:ext cx="127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8" name="Line 1678">
                  <a:extLst>
                    <a:ext uri="{FF2B5EF4-FFF2-40B4-BE49-F238E27FC236}">
                      <a16:creationId xmlns:a16="http://schemas.microsoft.com/office/drawing/2014/main" id="{7F2CB414-541E-4AD2-93A4-4FDF14283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6" y="55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9" name="Line 1679">
                  <a:extLst>
                    <a:ext uri="{FF2B5EF4-FFF2-40B4-BE49-F238E27FC236}">
                      <a16:creationId xmlns:a16="http://schemas.microsoft.com/office/drawing/2014/main" id="{4382B9E2-CBBF-45E9-9B6D-11F814331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6" y="556"/>
                  <a:ext cx="27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0" name="Line 1680">
                  <a:extLst>
                    <a:ext uri="{FF2B5EF4-FFF2-40B4-BE49-F238E27FC236}">
                      <a16:creationId xmlns:a16="http://schemas.microsoft.com/office/drawing/2014/main" id="{C053AE6E-C6CD-46B4-890C-A698BFE5C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1" name="Line 1681">
                  <a:extLst>
                    <a:ext uri="{FF2B5EF4-FFF2-40B4-BE49-F238E27FC236}">
                      <a16:creationId xmlns:a16="http://schemas.microsoft.com/office/drawing/2014/main" id="{303D9B16-72F0-44E0-BC93-CAEABCCE5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64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2" name="Line 1682">
                  <a:extLst>
                    <a:ext uri="{FF2B5EF4-FFF2-40B4-BE49-F238E27FC236}">
                      <a16:creationId xmlns:a16="http://schemas.microsoft.com/office/drawing/2014/main" id="{60E40B7A-C588-4ECD-A379-F6A0D818F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3" name="Line 1683">
                  <a:extLst>
                    <a:ext uri="{FF2B5EF4-FFF2-40B4-BE49-F238E27FC236}">
                      <a16:creationId xmlns:a16="http://schemas.microsoft.com/office/drawing/2014/main" id="{6E40FC4C-8443-42AD-A0B7-7679B3495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64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4" name="Line 1684">
                  <a:extLst>
                    <a:ext uri="{FF2B5EF4-FFF2-40B4-BE49-F238E27FC236}">
                      <a16:creationId xmlns:a16="http://schemas.microsoft.com/office/drawing/2014/main" id="{71A99210-287E-4C1A-AD03-1EBE6E63F4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0" y="5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5" name="Line 1685">
                  <a:extLst>
                    <a:ext uri="{FF2B5EF4-FFF2-40B4-BE49-F238E27FC236}">
                      <a16:creationId xmlns:a16="http://schemas.microsoft.com/office/drawing/2014/main" id="{91D0813C-6694-46BF-AC17-57F49B3EC2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0" y="548"/>
                  <a:ext cx="131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6" name="Line 1686">
                  <a:extLst>
                    <a:ext uri="{FF2B5EF4-FFF2-40B4-BE49-F238E27FC236}">
                      <a16:creationId xmlns:a16="http://schemas.microsoft.com/office/drawing/2014/main" id="{149497A7-C416-4526-A306-BAFB402AA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91" y="55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7" name="Line 1687">
                  <a:extLst>
                    <a:ext uri="{FF2B5EF4-FFF2-40B4-BE49-F238E27FC236}">
                      <a16:creationId xmlns:a16="http://schemas.microsoft.com/office/drawing/2014/main" id="{045603B9-A99C-40FC-96B5-2921BBFEF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1" y="540"/>
                  <a:ext cx="122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8" name="Line 1688">
                  <a:extLst>
                    <a:ext uri="{FF2B5EF4-FFF2-40B4-BE49-F238E27FC236}">
                      <a16:creationId xmlns:a16="http://schemas.microsoft.com/office/drawing/2014/main" id="{FB324D43-DECC-4FAB-A4CB-1A0818297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3" y="553"/>
                  <a:ext cx="4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9" name="Line 1689">
                  <a:extLst>
                    <a:ext uri="{FF2B5EF4-FFF2-40B4-BE49-F238E27FC236}">
                      <a16:creationId xmlns:a16="http://schemas.microsoft.com/office/drawing/2014/main" id="{D6BD02A6-7A89-4B13-8EC7-8112BD0F46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3" y="55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0" name="Line 1690">
                  <a:extLst>
                    <a:ext uri="{FF2B5EF4-FFF2-40B4-BE49-F238E27FC236}">
                      <a16:creationId xmlns:a16="http://schemas.microsoft.com/office/drawing/2014/main" id="{81221755-E2CA-4BE3-BDAC-1C1796C66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3" y="55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1" name="Line 1691">
                  <a:extLst>
                    <a:ext uri="{FF2B5EF4-FFF2-40B4-BE49-F238E27FC236}">
                      <a16:creationId xmlns:a16="http://schemas.microsoft.com/office/drawing/2014/main" id="{5B225EEE-1FD3-4693-AF24-519B61830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9" y="560"/>
                  <a:ext cx="40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2" name="Line 1692">
                  <a:extLst>
                    <a:ext uri="{FF2B5EF4-FFF2-40B4-BE49-F238E27FC236}">
                      <a16:creationId xmlns:a16="http://schemas.microsoft.com/office/drawing/2014/main" id="{189A3D0E-4CE0-4B61-BDBA-733765C2A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9" y="565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3" name="Line 1693">
                  <a:extLst>
                    <a:ext uri="{FF2B5EF4-FFF2-40B4-BE49-F238E27FC236}">
                      <a16:creationId xmlns:a16="http://schemas.microsoft.com/office/drawing/2014/main" id="{3D7ACA6A-A140-4052-B65A-445A7B233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558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4" name="Line 1694">
                  <a:extLst>
                    <a:ext uri="{FF2B5EF4-FFF2-40B4-BE49-F238E27FC236}">
                      <a16:creationId xmlns:a16="http://schemas.microsoft.com/office/drawing/2014/main" id="{D5916E46-FE64-41B5-93DB-D4F1DBFBC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5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5" name="Line 1695">
                  <a:extLst>
                    <a:ext uri="{FF2B5EF4-FFF2-40B4-BE49-F238E27FC236}">
                      <a16:creationId xmlns:a16="http://schemas.microsoft.com/office/drawing/2014/main" id="{AFE37FBE-924B-4446-934F-581D8E58B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5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6" name="Line 1696">
                  <a:extLst>
                    <a:ext uri="{FF2B5EF4-FFF2-40B4-BE49-F238E27FC236}">
                      <a16:creationId xmlns:a16="http://schemas.microsoft.com/office/drawing/2014/main" id="{3913C864-00FA-40C5-A845-64490C74C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8" y="5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7" name="Line 1697">
                  <a:extLst>
                    <a:ext uri="{FF2B5EF4-FFF2-40B4-BE49-F238E27FC236}">
                      <a16:creationId xmlns:a16="http://schemas.microsoft.com/office/drawing/2014/main" id="{FFFFDB01-EC7B-4746-8152-746DEF6DE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8" name="Line 1698">
                  <a:extLst>
                    <a:ext uri="{FF2B5EF4-FFF2-40B4-BE49-F238E27FC236}">
                      <a16:creationId xmlns:a16="http://schemas.microsoft.com/office/drawing/2014/main" id="{2FFA5A3B-6FAA-46A0-8455-B9CC92D98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7" y="56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9" name="Line 1699">
                  <a:extLst>
                    <a:ext uri="{FF2B5EF4-FFF2-40B4-BE49-F238E27FC236}">
                      <a16:creationId xmlns:a16="http://schemas.microsoft.com/office/drawing/2014/main" id="{95F8D104-B565-4F78-8482-4DDADEB07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560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0" name="Line 1700">
                  <a:extLst>
                    <a:ext uri="{FF2B5EF4-FFF2-40B4-BE49-F238E27FC236}">
                      <a16:creationId xmlns:a16="http://schemas.microsoft.com/office/drawing/2014/main" id="{A063FBF9-12AC-4036-B247-97481E5C05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553"/>
                  <a:ext cx="4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1" name="Line 1701">
                  <a:extLst>
                    <a:ext uri="{FF2B5EF4-FFF2-40B4-BE49-F238E27FC236}">
                      <a16:creationId xmlns:a16="http://schemas.microsoft.com/office/drawing/2014/main" id="{EF5A0F2B-6213-4105-BB10-6F224F01D0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529"/>
                  <a:ext cx="200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2" name="Line 1702">
                  <a:extLst>
                    <a:ext uri="{FF2B5EF4-FFF2-40B4-BE49-F238E27FC236}">
                      <a16:creationId xmlns:a16="http://schemas.microsoft.com/office/drawing/2014/main" id="{1914FD2D-2350-420A-B482-9CA196D2B2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70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3" name="Line 1703">
                  <a:extLst>
                    <a:ext uri="{FF2B5EF4-FFF2-40B4-BE49-F238E27FC236}">
                      <a16:creationId xmlns:a16="http://schemas.microsoft.com/office/drawing/2014/main" id="{83D598AD-9A26-435E-A625-A440479A68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56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4" name="Line 1704">
                  <a:extLst>
                    <a:ext uri="{FF2B5EF4-FFF2-40B4-BE49-F238E27FC236}">
                      <a16:creationId xmlns:a16="http://schemas.microsoft.com/office/drawing/2014/main" id="{DDE0FDCC-1CBC-49A5-8287-045AF5919D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56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5" name="Line 1705">
                  <a:extLst>
                    <a:ext uri="{FF2B5EF4-FFF2-40B4-BE49-F238E27FC236}">
                      <a16:creationId xmlns:a16="http://schemas.microsoft.com/office/drawing/2014/main" id="{AC16C02D-12B3-4343-A67E-731AD25E4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61"/>
                  <a:ext cx="4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6" name="Line 1706">
                  <a:extLst>
                    <a:ext uri="{FF2B5EF4-FFF2-40B4-BE49-F238E27FC236}">
                      <a16:creationId xmlns:a16="http://schemas.microsoft.com/office/drawing/2014/main" id="{3DDECE61-0E0F-425E-865B-875B40704E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2" y="56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7" name="Line 1707">
                  <a:extLst>
                    <a:ext uri="{FF2B5EF4-FFF2-40B4-BE49-F238E27FC236}">
                      <a16:creationId xmlns:a16="http://schemas.microsoft.com/office/drawing/2014/main" id="{A2579900-4544-49CA-8711-BADD3A524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64"/>
                  <a:ext cx="4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8" name="Line 1708">
                  <a:extLst>
                    <a:ext uri="{FF2B5EF4-FFF2-40B4-BE49-F238E27FC236}">
                      <a16:creationId xmlns:a16="http://schemas.microsoft.com/office/drawing/2014/main" id="{DC85BD7F-46A9-4944-9A2B-A091F3052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51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9" name="Line 1709">
                  <a:extLst>
                    <a:ext uri="{FF2B5EF4-FFF2-40B4-BE49-F238E27FC236}">
                      <a16:creationId xmlns:a16="http://schemas.microsoft.com/office/drawing/2014/main" id="{40F98A2C-6419-4AC5-A780-30037FC6D2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0" name="Line 1710">
                  <a:extLst>
                    <a:ext uri="{FF2B5EF4-FFF2-40B4-BE49-F238E27FC236}">
                      <a16:creationId xmlns:a16="http://schemas.microsoft.com/office/drawing/2014/main" id="{6F9D77E5-D09C-4505-8715-A7BCA86499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51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1" name="Line 1711">
                  <a:extLst>
                    <a:ext uri="{FF2B5EF4-FFF2-40B4-BE49-F238E27FC236}">
                      <a16:creationId xmlns:a16="http://schemas.microsoft.com/office/drawing/2014/main" id="{46DE844C-3A31-4576-AEF3-ABA41B721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1" y="5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2" name="Line 1712">
                  <a:extLst>
                    <a:ext uri="{FF2B5EF4-FFF2-40B4-BE49-F238E27FC236}">
                      <a16:creationId xmlns:a16="http://schemas.microsoft.com/office/drawing/2014/main" id="{F8E8E6B3-6040-46E2-8FEA-8ADDC7B20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07"/>
                  <a:ext cx="208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3" name="Line 1713">
                  <a:extLst>
                    <a:ext uri="{FF2B5EF4-FFF2-40B4-BE49-F238E27FC236}">
                      <a16:creationId xmlns:a16="http://schemas.microsoft.com/office/drawing/2014/main" id="{92555B43-5717-4715-A485-3461D4F3F8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1" y="537"/>
                  <a:ext cx="7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4" name="Line 1714">
                  <a:extLst>
                    <a:ext uri="{FF2B5EF4-FFF2-40B4-BE49-F238E27FC236}">
                      <a16:creationId xmlns:a16="http://schemas.microsoft.com/office/drawing/2014/main" id="{17EEA4AB-37D6-46DA-8E91-24AF329082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8" y="542"/>
                  <a:ext cx="52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5" name="Line 1715">
                  <a:extLst>
                    <a:ext uri="{FF2B5EF4-FFF2-40B4-BE49-F238E27FC236}">
                      <a16:creationId xmlns:a16="http://schemas.microsoft.com/office/drawing/2014/main" id="{C2154AB6-4FC0-4AC7-B79F-A3C1D16B29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8" y="55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6" name="Line 1716">
                  <a:extLst>
                    <a:ext uri="{FF2B5EF4-FFF2-40B4-BE49-F238E27FC236}">
                      <a16:creationId xmlns:a16="http://schemas.microsoft.com/office/drawing/2014/main" id="{19558725-5104-4434-AB3B-8BBD556FD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18"/>
                  <a:ext cx="159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7" name="Line 1717">
                  <a:extLst>
                    <a:ext uri="{FF2B5EF4-FFF2-40B4-BE49-F238E27FC236}">
                      <a16:creationId xmlns:a16="http://schemas.microsoft.com/office/drawing/2014/main" id="{E0CDD180-3C9B-479A-95F9-E05561BFE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8" name="Line 1718">
                  <a:extLst>
                    <a:ext uri="{FF2B5EF4-FFF2-40B4-BE49-F238E27FC236}">
                      <a16:creationId xmlns:a16="http://schemas.microsoft.com/office/drawing/2014/main" id="{B3A5BB18-9C84-4040-940C-CF1D9C1A8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60"/>
                  <a:ext cx="1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9" name="Line 1719">
                  <a:extLst>
                    <a:ext uri="{FF2B5EF4-FFF2-40B4-BE49-F238E27FC236}">
                      <a16:creationId xmlns:a16="http://schemas.microsoft.com/office/drawing/2014/main" id="{F01316C6-32C9-4DED-AF61-5E27AD9658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4" y="56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0" name="Line 1720">
                  <a:extLst>
                    <a:ext uri="{FF2B5EF4-FFF2-40B4-BE49-F238E27FC236}">
                      <a16:creationId xmlns:a16="http://schemas.microsoft.com/office/drawing/2014/main" id="{5A127EC9-2C54-4E26-ACCA-CC6D70779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4" y="56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1" name="Line 1721">
                  <a:extLst>
                    <a:ext uri="{FF2B5EF4-FFF2-40B4-BE49-F238E27FC236}">
                      <a16:creationId xmlns:a16="http://schemas.microsoft.com/office/drawing/2014/main" id="{F241DF7B-FDF7-4F9F-8071-6806A13E91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56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2" name="Line 1722">
                  <a:extLst>
                    <a:ext uri="{FF2B5EF4-FFF2-40B4-BE49-F238E27FC236}">
                      <a16:creationId xmlns:a16="http://schemas.microsoft.com/office/drawing/2014/main" id="{B289258A-443D-47EC-93CE-0AB769F8C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62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3" name="Line 1723">
                  <a:extLst>
                    <a:ext uri="{FF2B5EF4-FFF2-40B4-BE49-F238E27FC236}">
                      <a16:creationId xmlns:a16="http://schemas.microsoft.com/office/drawing/2014/main" id="{F3E8FAAC-25EF-4355-88F8-ACE58A9FB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4" y="550"/>
                  <a:ext cx="60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4" name="Line 1724">
                  <a:extLst>
                    <a:ext uri="{FF2B5EF4-FFF2-40B4-BE49-F238E27FC236}">
                      <a16:creationId xmlns:a16="http://schemas.microsoft.com/office/drawing/2014/main" id="{56496C48-B1E4-4FBD-A9EE-5D91A01445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6" y="53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5" name="Line 1725">
                  <a:extLst>
                    <a:ext uri="{FF2B5EF4-FFF2-40B4-BE49-F238E27FC236}">
                      <a16:creationId xmlns:a16="http://schemas.microsoft.com/office/drawing/2014/main" id="{FC1A1B20-E336-4544-90BC-76F71825B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6" y="53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6" name="Line 1726">
                  <a:extLst>
                    <a:ext uri="{FF2B5EF4-FFF2-40B4-BE49-F238E27FC236}">
                      <a16:creationId xmlns:a16="http://schemas.microsoft.com/office/drawing/2014/main" id="{E874EF82-09E1-41B9-92C3-E04852447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5" y="53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7" name="Line 1727">
                  <a:extLst>
                    <a:ext uri="{FF2B5EF4-FFF2-40B4-BE49-F238E27FC236}">
                      <a16:creationId xmlns:a16="http://schemas.microsoft.com/office/drawing/2014/main" id="{57E1CCED-B44A-4E1D-A391-33EF16C46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56"/>
                  <a:ext cx="9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8" name="Line 1728">
                  <a:extLst>
                    <a:ext uri="{FF2B5EF4-FFF2-40B4-BE49-F238E27FC236}">
                      <a16:creationId xmlns:a16="http://schemas.microsoft.com/office/drawing/2014/main" id="{8D088D69-A1E2-4C96-8CEA-82DF67BC6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39"/>
                  <a:ext cx="69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9" name="Line 1729">
                  <a:extLst>
                    <a:ext uri="{FF2B5EF4-FFF2-40B4-BE49-F238E27FC236}">
                      <a16:creationId xmlns:a16="http://schemas.microsoft.com/office/drawing/2014/main" id="{00AB9C45-56E2-4A74-82BA-2A14DFDEB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6" y="5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0" name="Line 1730">
                  <a:extLst>
                    <a:ext uri="{FF2B5EF4-FFF2-40B4-BE49-F238E27FC236}">
                      <a16:creationId xmlns:a16="http://schemas.microsoft.com/office/drawing/2014/main" id="{D7F8C165-BFE2-4CA5-8F65-DC87A054E9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59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1" name="Line 1731">
                  <a:extLst>
                    <a:ext uri="{FF2B5EF4-FFF2-40B4-BE49-F238E27FC236}">
                      <a16:creationId xmlns:a16="http://schemas.microsoft.com/office/drawing/2014/main" id="{9F83DE23-7659-485E-9B21-15F0EDB88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50"/>
                  <a:ext cx="43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2" name="Line 1732">
                  <a:extLst>
                    <a:ext uri="{FF2B5EF4-FFF2-40B4-BE49-F238E27FC236}">
                      <a16:creationId xmlns:a16="http://schemas.microsoft.com/office/drawing/2014/main" id="{67D0A956-2577-48D4-9758-A58BF083B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6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3" name="Line 1733">
                  <a:extLst>
                    <a:ext uri="{FF2B5EF4-FFF2-40B4-BE49-F238E27FC236}">
                      <a16:creationId xmlns:a16="http://schemas.microsoft.com/office/drawing/2014/main" id="{07E9B338-F4F3-4FFB-A0EA-CF3319DDE8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55"/>
                  <a:ext cx="2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4" name="Line 1734">
                  <a:extLst>
                    <a:ext uri="{FF2B5EF4-FFF2-40B4-BE49-F238E27FC236}">
                      <a16:creationId xmlns:a16="http://schemas.microsoft.com/office/drawing/2014/main" id="{7408E267-AFAE-4B4E-B68E-ECD14F749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5" y="5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5" name="Line 1735">
                  <a:extLst>
                    <a:ext uri="{FF2B5EF4-FFF2-40B4-BE49-F238E27FC236}">
                      <a16:creationId xmlns:a16="http://schemas.microsoft.com/office/drawing/2014/main" id="{D413CA88-74AC-408F-9C2F-1F59D4741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49"/>
                  <a:ext cx="74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6" name="Line 1736">
                  <a:extLst>
                    <a:ext uri="{FF2B5EF4-FFF2-40B4-BE49-F238E27FC236}">
                      <a16:creationId xmlns:a16="http://schemas.microsoft.com/office/drawing/2014/main" id="{EF5FC12A-A0B8-411A-AD15-AA4541E4A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68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7" name="Line 1737">
                  <a:extLst>
                    <a:ext uri="{FF2B5EF4-FFF2-40B4-BE49-F238E27FC236}">
                      <a16:creationId xmlns:a16="http://schemas.microsoft.com/office/drawing/2014/main" id="{875A2CA3-0D6C-4D9F-99FB-246DFD97E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57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8" name="Line 1738">
                  <a:extLst>
                    <a:ext uri="{FF2B5EF4-FFF2-40B4-BE49-F238E27FC236}">
                      <a16:creationId xmlns:a16="http://schemas.microsoft.com/office/drawing/2014/main" id="{39C4A484-1DC0-469C-8652-F8D03C9553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57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9" name="Line 1739">
                  <a:extLst>
                    <a:ext uri="{FF2B5EF4-FFF2-40B4-BE49-F238E27FC236}">
                      <a16:creationId xmlns:a16="http://schemas.microsoft.com/office/drawing/2014/main" id="{4E0661F6-DE0D-49CE-9B64-B7F2119A3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7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0" name="Line 1740">
                  <a:extLst>
                    <a:ext uri="{FF2B5EF4-FFF2-40B4-BE49-F238E27FC236}">
                      <a16:creationId xmlns:a16="http://schemas.microsoft.com/office/drawing/2014/main" id="{DA30D84E-B55B-4A49-BA9A-4BB682E9F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3" y="570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1" name="Line 1741">
                  <a:extLst>
                    <a:ext uri="{FF2B5EF4-FFF2-40B4-BE49-F238E27FC236}">
                      <a16:creationId xmlns:a16="http://schemas.microsoft.com/office/drawing/2014/main" id="{E78DF7D1-2A46-4C3C-ABF7-F38EB77475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0" y="511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2" name="Line 1742">
                  <a:extLst>
                    <a:ext uri="{FF2B5EF4-FFF2-40B4-BE49-F238E27FC236}">
                      <a16:creationId xmlns:a16="http://schemas.microsoft.com/office/drawing/2014/main" id="{C1DF7975-24B0-4033-ADF9-D196F57EA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0" y="507"/>
                  <a:ext cx="18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3" name="Line 1743">
                  <a:extLst>
                    <a:ext uri="{FF2B5EF4-FFF2-40B4-BE49-F238E27FC236}">
                      <a16:creationId xmlns:a16="http://schemas.microsoft.com/office/drawing/2014/main" id="{7F095FF7-3C06-4509-ABE0-A6A86E917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7" y="54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4" name="Line 1744">
                  <a:extLst>
                    <a:ext uri="{FF2B5EF4-FFF2-40B4-BE49-F238E27FC236}">
                      <a16:creationId xmlns:a16="http://schemas.microsoft.com/office/drawing/2014/main" id="{A1CEBDB9-5E3B-491A-9CCD-0F760B0B5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9" y="562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5" name="Line 1745">
                  <a:extLst>
                    <a:ext uri="{FF2B5EF4-FFF2-40B4-BE49-F238E27FC236}">
                      <a16:creationId xmlns:a16="http://schemas.microsoft.com/office/drawing/2014/main" id="{85C61A17-4AE2-4C8E-B0AB-71C508B0B8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7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6" name="Line 1746">
                  <a:extLst>
                    <a:ext uri="{FF2B5EF4-FFF2-40B4-BE49-F238E27FC236}">
                      <a16:creationId xmlns:a16="http://schemas.microsoft.com/office/drawing/2014/main" id="{D7748D0F-F1ED-41EA-8B80-5135A5E8F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5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7" name="Line 1747">
                  <a:extLst>
                    <a:ext uri="{FF2B5EF4-FFF2-40B4-BE49-F238E27FC236}">
                      <a16:creationId xmlns:a16="http://schemas.microsoft.com/office/drawing/2014/main" id="{9E8AB4F1-EAFA-4350-A334-89288456D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542"/>
                  <a:ext cx="50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8" name="Line 1748">
                  <a:extLst>
                    <a:ext uri="{FF2B5EF4-FFF2-40B4-BE49-F238E27FC236}">
                      <a16:creationId xmlns:a16="http://schemas.microsoft.com/office/drawing/2014/main" id="{25E4C63B-D642-42BD-AEFC-BFABEC1C1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5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9" name="Line 1749">
                  <a:extLst>
                    <a:ext uri="{FF2B5EF4-FFF2-40B4-BE49-F238E27FC236}">
                      <a16:creationId xmlns:a16="http://schemas.microsoft.com/office/drawing/2014/main" id="{00A12706-F0EB-4506-B77C-BAA17C7D1D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3" y="52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0" name="Line 1750">
                  <a:extLst>
                    <a:ext uri="{FF2B5EF4-FFF2-40B4-BE49-F238E27FC236}">
                      <a16:creationId xmlns:a16="http://schemas.microsoft.com/office/drawing/2014/main" id="{93646461-75AA-48EE-80AF-902D13D22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527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1" name="Line 1751">
                  <a:extLst>
                    <a:ext uri="{FF2B5EF4-FFF2-40B4-BE49-F238E27FC236}">
                      <a16:creationId xmlns:a16="http://schemas.microsoft.com/office/drawing/2014/main" id="{55642F7A-9135-4DD4-9116-07FE909D12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521"/>
                  <a:ext cx="18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2" name="Line 1752">
                  <a:extLst>
                    <a:ext uri="{FF2B5EF4-FFF2-40B4-BE49-F238E27FC236}">
                      <a16:creationId xmlns:a16="http://schemas.microsoft.com/office/drawing/2014/main" id="{B781996A-FA92-4F04-9468-264D319B16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3" y="53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3" name="Line 1753">
                  <a:extLst>
                    <a:ext uri="{FF2B5EF4-FFF2-40B4-BE49-F238E27FC236}">
                      <a16:creationId xmlns:a16="http://schemas.microsoft.com/office/drawing/2014/main" id="{467AD66C-5E59-49BF-BD3C-83CC5914A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5" y="522"/>
                  <a:ext cx="3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4" name="Line 1754">
                  <a:extLst>
                    <a:ext uri="{FF2B5EF4-FFF2-40B4-BE49-F238E27FC236}">
                      <a16:creationId xmlns:a16="http://schemas.microsoft.com/office/drawing/2014/main" id="{46EAE16E-940E-45D7-A52F-53577273A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5" y="525"/>
                  <a:ext cx="25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5" name="Line 1755">
                  <a:extLst>
                    <a:ext uri="{FF2B5EF4-FFF2-40B4-BE49-F238E27FC236}">
                      <a16:creationId xmlns:a16="http://schemas.microsoft.com/office/drawing/2014/main" id="{E49FB470-4021-4DC6-A313-461E15B98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4" y="54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6" name="Line 1756">
                  <a:extLst>
                    <a:ext uri="{FF2B5EF4-FFF2-40B4-BE49-F238E27FC236}">
                      <a16:creationId xmlns:a16="http://schemas.microsoft.com/office/drawing/2014/main" id="{2BF6EFE6-EA05-4322-B5C1-12189D650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542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7" name="Line 1757">
                  <a:extLst>
                    <a:ext uri="{FF2B5EF4-FFF2-40B4-BE49-F238E27FC236}">
                      <a16:creationId xmlns:a16="http://schemas.microsoft.com/office/drawing/2014/main" id="{4A82678C-8326-4A8B-92E4-861DE50F0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536"/>
                  <a:ext cx="2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8" name="Line 1758">
                  <a:extLst>
                    <a:ext uri="{FF2B5EF4-FFF2-40B4-BE49-F238E27FC236}">
                      <a16:creationId xmlns:a16="http://schemas.microsoft.com/office/drawing/2014/main" id="{B21FA749-6707-47D1-BD94-51B61938E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2" y="532"/>
                  <a:ext cx="35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9" name="Line 1759">
                  <a:extLst>
                    <a:ext uri="{FF2B5EF4-FFF2-40B4-BE49-F238E27FC236}">
                      <a16:creationId xmlns:a16="http://schemas.microsoft.com/office/drawing/2014/main" id="{54EB6A6D-DD54-4553-92F2-8393AA9E4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62"/>
                  <a:ext cx="7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0" name="Line 1760">
                  <a:extLst>
                    <a:ext uri="{FF2B5EF4-FFF2-40B4-BE49-F238E27FC236}">
                      <a16:creationId xmlns:a16="http://schemas.microsoft.com/office/drawing/2014/main" id="{E6423ED3-5A1C-44B3-8E87-B87E06A3EC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548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1" name="Line 1761">
                  <a:extLst>
                    <a:ext uri="{FF2B5EF4-FFF2-40B4-BE49-F238E27FC236}">
                      <a16:creationId xmlns:a16="http://schemas.microsoft.com/office/drawing/2014/main" id="{23C8F349-D059-41E4-9868-834FBF2AD1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542"/>
                  <a:ext cx="17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2" name="Line 1762">
                  <a:extLst>
                    <a:ext uri="{FF2B5EF4-FFF2-40B4-BE49-F238E27FC236}">
                      <a16:creationId xmlns:a16="http://schemas.microsoft.com/office/drawing/2014/main" id="{4E3798FA-6DF9-4201-BD0C-30F4CC2670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4" y="54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3" name="Line 1763">
                  <a:extLst>
                    <a:ext uri="{FF2B5EF4-FFF2-40B4-BE49-F238E27FC236}">
                      <a16:creationId xmlns:a16="http://schemas.microsoft.com/office/drawing/2014/main" id="{13463405-3C5E-487B-827B-A9E1AA5B3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60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4" name="Line 1764">
                  <a:extLst>
                    <a:ext uri="{FF2B5EF4-FFF2-40B4-BE49-F238E27FC236}">
                      <a16:creationId xmlns:a16="http://schemas.microsoft.com/office/drawing/2014/main" id="{C885B8A1-2C1F-42CC-902C-C3927086F0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6" y="54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5" name="Line 1765">
                  <a:extLst>
                    <a:ext uri="{FF2B5EF4-FFF2-40B4-BE49-F238E27FC236}">
                      <a16:creationId xmlns:a16="http://schemas.microsoft.com/office/drawing/2014/main" id="{79BE88BA-AB08-4212-B070-B327B7D2F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4" y="524"/>
                  <a:ext cx="61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6" name="Line 1766">
                  <a:extLst>
                    <a:ext uri="{FF2B5EF4-FFF2-40B4-BE49-F238E27FC236}">
                      <a16:creationId xmlns:a16="http://schemas.microsoft.com/office/drawing/2014/main" id="{6603BB0E-0280-41A3-98FA-DB98A7DC62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6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7" name="Line 1767">
                  <a:extLst>
                    <a:ext uri="{FF2B5EF4-FFF2-40B4-BE49-F238E27FC236}">
                      <a16:creationId xmlns:a16="http://schemas.microsoft.com/office/drawing/2014/main" id="{4FF6592C-66C8-4269-8C7D-775EA5C62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6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8" name="Line 1768">
                  <a:extLst>
                    <a:ext uri="{FF2B5EF4-FFF2-40B4-BE49-F238E27FC236}">
                      <a16:creationId xmlns:a16="http://schemas.microsoft.com/office/drawing/2014/main" id="{3CB1B146-3E02-4367-ADA5-FEED63992A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63"/>
                  <a:ext cx="17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9" name="Line 1769">
                  <a:extLst>
                    <a:ext uri="{FF2B5EF4-FFF2-40B4-BE49-F238E27FC236}">
                      <a16:creationId xmlns:a16="http://schemas.microsoft.com/office/drawing/2014/main" id="{C5C2AB4D-59D0-4623-893F-7D83FFEFD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6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0" name="Line 1770">
                  <a:extLst>
                    <a:ext uri="{FF2B5EF4-FFF2-40B4-BE49-F238E27FC236}">
                      <a16:creationId xmlns:a16="http://schemas.microsoft.com/office/drawing/2014/main" id="{A0CB6E3B-9DA1-4561-BF87-9F4B26183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57"/>
                  <a:ext cx="2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1" name="Line 1771">
                  <a:extLst>
                    <a:ext uri="{FF2B5EF4-FFF2-40B4-BE49-F238E27FC236}">
                      <a16:creationId xmlns:a16="http://schemas.microsoft.com/office/drawing/2014/main" id="{2B47CDE1-A5A3-4320-85BE-D594FEF95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2" y="56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2" name="Line 1772">
                  <a:extLst>
                    <a:ext uri="{FF2B5EF4-FFF2-40B4-BE49-F238E27FC236}">
                      <a16:creationId xmlns:a16="http://schemas.microsoft.com/office/drawing/2014/main" id="{055A2139-4E9C-4212-9D41-B1D8D49B0D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3" name="Line 1773">
                  <a:extLst>
                    <a:ext uri="{FF2B5EF4-FFF2-40B4-BE49-F238E27FC236}">
                      <a16:creationId xmlns:a16="http://schemas.microsoft.com/office/drawing/2014/main" id="{DF2BAAF1-477E-4910-B719-9FEDA30B78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2" y="567"/>
                  <a:ext cx="8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4" name="Line 1774">
                  <a:extLst>
                    <a:ext uri="{FF2B5EF4-FFF2-40B4-BE49-F238E27FC236}">
                      <a16:creationId xmlns:a16="http://schemas.microsoft.com/office/drawing/2014/main" id="{E9E1F4D9-7907-40B8-9997-5E797DA9B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2" y="566"/>
                  <a:ext cx="1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5" name="Line 1775">
                  <a:extLst>
                    <a:ext uri="{FF2B5EF4-FFF2-40B4-BE49-F238E27FC236}">
                      <a16:creationId xmlns:a16="http://schemas.microsoft.com/office/drawing/2014/main" id="{E441E061-68B9-45C6-89AB-FF74CE74C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6" name="Line 1776">
                  <a:extLst>
                    <a:ext uri="{FF2B5EF4-FFF2-40B4-BE49-F238E27FC236}">
                      <a16:creationId xmlns:a16="http://schemas.microsoft.com/office/drawing/2014/main" id="{4B47D09B-6914-4ABA-84B2-9515008D7F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1" y="567"/>
                  <a:ext cx="1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7" name="Line 1777">
                  <a:extLst>
                    <a:ext uri="{FF2B5EF4-FFF2-40B4-BE49-F238E27FC236}">
                      <a16:creationId xmlns:a16="http://schemas.microsoft.com/office/drawing/2014/main" id="{5D7A648C-8CC5-48A3-A8A6-E6CAABB01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552"/>
                  <a:ext cx="36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8" name="Line 1778">
                  <a:extLst>
                    <a:ext uri="{FF2B5EF4-FFF2-40B4-BE49-F238E27FC236}">
                      <a16:creationId xmlns:a16="http://schemas.microsoft.com/office/drawing/2014/main" id="{9244820F-5CA9-431F-9B0E-25C9AC1FB6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552"/>
                  <a:ext cx="36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9" name="Line 1779">
                  <a:extLst>
                    <a:ext uri="{FF2B5EF4-FFF2-40B4-BE49-F238E27FC236}">
                      <a16:creationId xmlns:a16="http://schemas.microsoft.com/office/drawing/2014/main" id="{4C132D1D-16F8-4EA8-82AD-9DF8AAE25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0" name="Line 1780">
                  <a:extLst>
                    <a:ext uri="{FF2B5EF4-FFF2-40B4-BE49-F238E27FC236}">
                      <a16:creationId xmlns:a16="http://schemas.microsoft.com/office/drawing/2014/main" id="{0B9AA30A-42D3-482B-BDAD-08B9D2422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1" name="Line 1781">
                  <a:extLst>
                    <a:ext uri="{FF2B5EF4-FFF2-40B4-BE49-F238E27FC236}">
                      <a16:creationId xmlns:a16="http://schemas.microsoft.com/office/drawing/2014/main" id="{A78EFEEC-50BD-4CFC-862E-DFC512061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2" name="Line 1782">
                  <a:extLst>
                    <a:ext uri="{FF2B5EF4-FFF2-40B4-BE49-F238E27FC236}">
                      <a16:creationId xmlns:a16="http://schemas.microsoft.com/office/drawing/2014/main" id="{21DCF421-94CE-4914-A7EA-6ADB7D713E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556"/>
                  <a:ext cx="24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3" name="Line 1783">
                  <a:extLst>
                    <a:ext uri="{FF2B5EF4-FFF2-40B4-BE49-F238E27FC236}">
                      <a16:creationId xmlns:a16="http://schemas.microsoft.com/office/drawing/2014/main" id="{D0A81B9D-3EED-4E6E-B165-AE295B2DE2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491"/>
                  <a:ext cx="156" cy="7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4" name="Line 1784">
                  <a:extLst>
                    <a:ext uri="{FF2B5EF4-FFF2-40B4-BE49-F238E27FC236}">
                      <a16:creationId xmlns:a16="http://schemas.microsoft.com/office/drawing/2014/main" id="{6E17B202-DF01-4813-9BE3-F505AA238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5" name="Line 1785">
                  <a:extLst>
                    <a:ext uri="{FF2B5EF4-FFF2-40B4-BE49-F238E27FC236}">
                      <a16:creationId xmlns:a16="http://schemas.microsoft.com/office/drawing/2014/main" id="{871F0467-471E-401D-917D-696C907AC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6" name="Line 1786">
                  <a:extLst>
                    <a:ext uri="{FF2B5EF4-FFF2-40B4-BE49-F238E27FC236}">
                      <a16:creationId xmlns:a16="http://schemas.microsoft.com/office/drawing/2014/main" id="{1E34032D-6C75-403E-9784-1D5AFA634B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7" name="Line 1787">
                  <a:extLst>
                    <a:ext uri="{FF2B5EF4-FFF2-40B4-BE49-F238E27FC236}">
                      <a16:creationId xmlns:a16="http://schemas.microsoft.com/office/drawing/2014/main" id="{8B788DCA-26B3-45C2-A95E-FD7F53A6D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1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8" name="Line 1788">
                  <a:extLst>
                    <a:ext uri="{FF2B5EF4-FFF2-40B4-BE49-F238E27FC236}">
                      <a16:creationId xmlns:a16="http://schemas.microsoft.com/office/drawing/2014/main" id="{E97C9029-37F1-4E8B-B106-07445AFED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9" name="Line 1789">
                  <a:extLst>
                    <a:ext uri="{FF2B5EF4-FFF2-40B4-BE49-F238E27FC236}">
                      <a16:creationId xmlns:a16="http://schemas.microsoft.com/office/drawing/2014/main" id="{660E8D87-C908-4BAE-A822-DD7E3DEC4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0" name="Line 1790">
                  <a:extLst>
                    <a:ext uri="{FF2B5EF4-FFF2-40B4-BE49-F238E27FC236}">
                      <a16:creationId xmlns:a16="http://schemas.microsoft.com/office/drawing/2014/main" id="{7969E6D0-893B-4128-8BC9-5FC3100612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1" name="Line 1791">
                  <a:extLst>
                    <a:ext uri="{FF2B5EF4-FFF2-40B4-BE49-F238E27FC236}">
                      <a16:creationId xmlns:a16="http://schemas.microsoft.com/office/drawing/2014/main" id="{A74FFCD6-5D59-466E-B3CA-6576A8E03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24"/>
                  <a:ext cx="79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2" name="Line 1792">
                  <a:extLst>
                    <a:ext uri="{FF2B5EF4-FFF2-40B4-BE49-F238E27FC236}">
                      <a16:creationId xmlns:a16="http://schemas.microsoft.com/office/drawing/2014/main" id="{3AA048BD-1AFF-4978-88B2-1F7F86353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269"/>
                  <a:ext cx="564" cy="29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3" name="Line 1793">
                  <a:extLst>
                    <a:ext uri="{FF2B5EF4-FFF2-40B4-BE49-F238E27FC236}">
                      <a16:creationId xmlns:a16="http://schemas.microsoft.com/office/drawing/2014/main" id="{45501C8B-D58E-4512-8005-6386919EE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3" y="541"/>
                  <a:ext cx="55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4" name="Line 1794">
                  <a:extLst>
                    <a:ext uri="{FF2B5EF4-FFF2-40B4-BE49-F238E27FC236}">
                      <a16:creationId xmlns:a16="http://schemas.microsoft.com/office/drawing/2014/main" id="{340756DB-983B-45E0-9CE2-BEAE78649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43" y="414"/>
                  <a:ext cx="11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5" name="Line 1795">
                  <a:extLst>
                    <a:ext uri="{FF2B5EF4-FFF2-40B4-BE49-F238E27FC236}">
                      <a16:creationId xmlns:a16="http://schemas.microsoft.com/office/drawing/2014/main" id="{F9C97C74-2A1B-4221-AA3E-390760226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43" y="379"/>
                  <a:ext cx="76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6" name="Line 1796">
                  <a:extLst>
                    <a:ext uri="{FF2B5EF4-FFF2-40B4-BE49-F238E27FC236}">
                      <a16:creationId xmlns:a16="http://schemas.microsoft.com/office/drawing/2014/main" id="{BA6919DE-6F1D-4C12-A9B5-B568F2CB7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55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7" name="Line 1797">
                  <a:extLst>
                    <a:ext uri="{FF2B5EF4-FFF2-40B4-BE49-F238E27FC236}">
                      <a16:creationId xmlns:a16="http://schemas.microsoft.com/office/drawing/2014/main" id="{941C2037-5C7F-47A0-9297-C7C1698833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15"/>
                  <a:ext cx="91" cy="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8" name="Line 1798">
                  <a:extLst>
                    <a:ext uri="{FF2B5EF4-FFF2-40B4-BE49-F238E27FC236}">
                      <a16:creationId xmlns:a16="http://schemas.microsoft.com/office/drawing/2014/main" id="{A9F4C957-A5E3-418D-9AAC-2B7C6FFE1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480"/>
                  <a:ext cx="156" cy="8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9" name="Line 1799">
                  <a:extLst>
                    <a:ext uri="{FF2B5EF4-FFF2-40B4-BE49-F238E27FC236}">
                      <a16:creationId xmlns:a16="http://schemas.microsoft.com/office/drawing/2014/main" id="{136AE022-EF71-4928-980A-6E2F7E2D78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460"/>
                  <a:ext cx="202" cy="1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0" name="Line 1800">
                  <a:extLst>
                    <a:ext uri="{FF2B5EF4-FFF2-40B4-BE49-F238E27FC236}">
                      <a16:creationId xmlns:a16="http://schemas.microsoft.com/office/drawing/2014/main" id="{2559083A-CDB0-4E7D-B502-C2652181FB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5" y="452"/>
                  <a:ext cx="59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1" name="Line 1801">
                  <a:extLst>
                    <a:ext uri="{FF2B5EF4-FFF2-40B4-BE49-F238E27FC236}">
                      <a16:creationId xmlns:a16="http://schemas.microsoft.com/office/drawing/2014/main" id="{9118A2AA-6ED2-434F-B8AF-054811839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5" y="48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2" name="Line 1802">
                  <a:extLst>
                    <a:ext uri="{FF2B5EF4-FFF2-40B4-BE49-F238E27FC236}">
                      <a16:creationId xmlns:a16="http://schemas.microsoft.com/office/drawing/2014/main" id="{04E2F485-C541-4645-86C8-E9AA84339B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48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3" name="Line 1803">
                  <a:extLst>
                    <a:ext uri="{FF2B5EF4-FFF2-40B4-BE49-F238E27FC236}">
                      <a16:creationId xmlns:a16="http://schemas.microsoft.com/office/drawing/2014/main" id="{251E641F-73D8-4EFE-8A05-14790C67F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48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4" name="Line 1804">
                  <a:extLst>
                    <a:ext uri="{FF2B5EF4-FFF2-40B4-BE49-F238E27FC236}">
                      <a16:creationId xmlns:a16="http://schemas.microsoft.com/office/drawing/2014/main" id="{0DC4FCD1-5931-413C-B2BF-9674A6EA3B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48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5" name="Line 1805">
                  <a:extLst>
                    <a:ext uri="{FF2B5EF4-FFF2-40B4-BE49-F238E27FC236}">
                      <a16:creationId xmlns:a16="http://schemas.microsoft.com/office/drawing/2014/main" id="{EE2753CD-74A5-4699-9CF9-6A9DD87365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6" y="416"/>
                  <a:ext cx="46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6" name="Line 1806">
                  <a:extLst>
                    <a:ext uri="{FF2B5EF4-FFF2-40B4-BE49-F238E27FC236}">
                      <a16:creationId xmlns:a16="http://schemas.microsoft.com/office/drawing/2014/main" id="{4F88D519-7F2D-4F64-A0D3-87A363822B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3" y="48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7" name="Line 1807">
                  <a:extLst>
                    <a:ext uri="{FF2B5EF4-FFF2-40B4-BE49-F238E27FC236}">
                      <a16:creationId xmlns:a16="http://schemas.microsoft.com/office/drawing/2014/main" id="{D495A2B4-6B16-4F8C-8DBC-909BD1038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415"/>
                  <a:ext cx="133" cy="7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8" name="Line 1808">
                  <a:extLst>
                    <a:ext uri="{FF2B5EF4-FFF2-40B4-BE49-F238E27FC236}">
                      <a16:creationId xmlns:a16="http://schemas.microsoft.com/office/drawing/2014/main" id="{1F9C6BE6-F4C7-4B7E-B6EB-60D6B1E62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1" y="50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9" name="Line 1809">
                  <a:extLst>
                    <a:ext uri="{FF2B5EF4-FFF2-40B4-BE49-F238E27FC236}">
                      <a16:creationId xmlns:a16="http://schemas.microsoft.com/office/drawing/2014/main" id="{9B33CD91-6FCF-4958-B6D7-E97E24CEB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1" y="478"/>
                  <a:ext cx="43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0" name="Line 1810">
                  <a:extLst>
                    <a:ext uri="{FF2B5EF4-FFF2-40B4-BE49-F238E27FC236}">
                      <a16:creationId xmlns:a16="http://schemas.microsoft.com/office/drawing/2014/main" id="{1779A191-CB2D-4A5D-B53E-D11271980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9" y="498"/>
                  <a:ext cx="21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1" name="Line 1811">
                  <a:extLst>
                    <a:ext uri="{FF2B5EF4-FFF2-40B4-BE49-F238E27FC236}">
                      <a16:creationId xmlns:a16="http://schemas.microsoft.com/office/drawing/2014/main" id="{1825C2EC-5F96-43EE-BE0C-5524DDD9A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9" y="5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2" name="Line 1812">
                  <a:extLst>
                    <a:ext uri="{FF2B5EF4-FFF2-40B4-BE49-F238E27FC236}">
                      <a16:creationId xmlns:a16="http://schemas.microsoft.com/office/drawing/2014/main" id="{2AEECC91-A5F1-4D3B-A977-78C3A73B8C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5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8" name="Group 2014">
                <a:extLst>
                  <a:ext uri="{FF2B5EF4-FFF2-40B4-BE49-F238E27FC236}">
                    <a16:creationId xmlns:a16="http://schemas.microsoft.com/office/drawing/2014/main" id="{CF7AEDDF-A74B-4211-B3BD-7990ADA39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09255" y="317500"/>
                <a:ext cx="715962" cy="655638"/>
                <a:chOff x="6373" y="138"/>
                <a:chExt cx="451" cy="413"/>
              </a:xfrm>
            </p:grpSpPr>
            <p:sp>
              <p:nvSpPr>
                <p:cNvPr id="4003" name="Line 1814">
                  <a:extLst>
                    <a:ext uri="{FF2B5EF4-FFF2-40B4-BE49-F238E27FC236}">
                      <a16:creationId xmlns:a16="http://schemas.microsoft.com/office/drawing/2014/main" id="{AD156DCE-0575-4229-A66B-2B17EB741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5" y="5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4" name="Line 1815">
                  <a:extLst>
                    <a:ext uri="{FF2B5EF4-FFF2-40B4-BE49-F238E27FC236}">
                      <a16:creationId xmlns:a16="http://schemas.microsoft.com/office/drawing/2014/main" id="{E5FC1EE1-4CD1-4090-9C84-CA64EC55E0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5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5" name="Line 1816">
                  <a:extLst>
                    <a:ext uri="{FF2B5EF4-FFF2-40B4-BE49-F238E27FC236}">
                      <a16:creationId xmlns:a16="http://schemas.microsoft.com/office/drawing/2014/main" id="{84A3D285-BF75-4DAA-83A7-D7A4743B2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5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6" name="Line 1817">
                  <a:extLst>
                    <a:ext uri="{FF2B5EF4-FFF2-40B4-BE49-F238E27FC236}">
                      <a16:creationId xmlns:a16="http://schemas.microsoft.com/office/drawing/2014/main" id="{83BA1D32-D7A9-4637-97EC-A248E8E3C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00"/>
                  <a:ext cx="1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7" name="Line 1818">
                  <a:extLst>
                    <a:ext uri="{FF2B5EF4-FFF2-40B4-BE49-F238E27FC236}">
                      <a16:creationId xmlns:a16="http://schemas.microsoft.com/office/drawing/2014/main" id="{548FE82C-8BFF-41DB-B704-384C74E628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0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8" name="Line 1819">
                  <a:extLst>
                    <a:ext uri="{FF2B5EF4-FFF2-40B4-BE49-F238E27FC236}">
                      <a16:creationId xmlns:a16="http://schemas.microsoft.com/office/drawing/2014/main" id="{83CDCA71-A97C-4747-9CE4-416D9872D2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3" y="491"/>
                  <a:ext cx="26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9" name="Line 1820">
                  <a:extLst>
                    <a:ext uri="{FF2B5EF4-FFF2-40B4-BE49-F238E27FC236}">
                      <a16:creationId xmlns:a16="http://schemas.microsoft.com/office/drawing/2014/main" id="{CD5AC51C-E32E-43B0-9463-EC0064AAF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2" y="52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0" name="Line 1821">
                  <a:extLst>
                    <a:ext uri="{FF2B5EF4-FFF2-40B4-BE49-F238E27FC236}">
                      <a16:creationId xmlns:a16="http://schemas.microsoft.com/office/drawing/2014/main" id="{C9985CD2-BF66-4472-87B9-DE45F79E3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3" y="52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1" name="Line 1822">
                  <a:extLst>
                    <a:ext uri="{FF2B5EF4-FFF2-40B4-BE49-F238E27FC236}">
                      <a16:creationId xmlns:a16="http://schemas.microsoft.com/office/drawing/2014/main" id="{1825BA7D-634E-47AB-A7E3-4B64CBBF8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486"/>
                  <a:ext cx="62" cy="4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2" name="Line 1823">
                  <a:extLst>
                    <a:ext uri="{FF2B5EF4-FFF2-40B4-BE49-F238E27FC236}">
                      <a16:creationId xmlns:a16="http://schemas.microsoft.com/office/drawing/2014/main" id="{027704AF-4689-4D7F-BD9D-D350C314C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22"/>
                  <a:ext cx="32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3" name="Line 1824">
                  <a:extLst>
                    <a:ext uri="{FF2B5EF4-FFF2-40B4-BE49-F238E27FC236}">
                      <a16:creationId xmlns:a16="http://schemas.microsoft.com/office/drawing/2014/main" id="{8AC5D727-2D41-4812-AB8C-2C5B10CDCF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4" name="Line 1825">
                  <a:extLst>
                    <a:ext uri="{FF2B5EF4-FFF2-40B4-BE49-F238E27FC236}">
                      <a16:creationId xmlns:a16="http://schemas.microsoft.com/office/drawing/2014/main" id="{87523368-5BB2-434E-89EE-1387F1425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5" name="Line 1826">
                  <a:extLst>
                    <a:ext uri="{FF2B5EF4-FFF2-40B4-BE49-F238E27FC236}">
                      <a16:creationId xmlns:a16="http://schemas.microsoft.com/office/drawing/2014/main" id="{057D7CEE-D0C3-45EC-B03B-622CCDD08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1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6" name="Line 1827">
                  <a:extLst>
                    <a:ext uri="{FF2B5EF4-FFF2-40B4-BE49-F238E27FC236}">
                      <a16:creationId xmlns:a16="http://schemas.microsoft.com/office/drawing/2014/main" id="{3EF319A5-6341-4A3E-9548-67C63D7A4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7" name="Line 1828">
                  <a:extLst>
                    <a:ext uri="{FF2B5EF4-FFF2-40B4-BE49-F238E27FC236}">
                      <a16:creationId xmlns:a16="http://schemas.microsoft.com/office/drawing/2014/main" id="{9BCBB368-A6E7-4BF4-873D-631998EC4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38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8" name="Line 1829">
                  <a:extLst>
                    <a:ext uri="{FF2B5EF4-FFF2-40B4-BE49-F238E27FC236}">
                      <a16:creationId xmlns:a16="http://schemas.microsoft.com/office/drawing/2014/main" id="{F33311D8-61B7-4286-B5CA-07C37DB6E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1" y="489"/>
                  <a:ext cx="81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9" name="Line 1830">
                  <a:extLst>
                    <a:ext uri="{FF2B5EF4-FFF2-40B4-BE49-F238E27FC236}">
                      <a16:creationId xmlns:a16="http://schemas.microsoft.com/office/drawing/2014/main" id="{6ECDE854-8D64-4F93-9B79-F9BF8E178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519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0" name="Line 1831">
                  <a:extLst>
                    <a:ext uri="{FF2B5EF4-FFF2-40B4-BE49-F238E27FC236}">
                      <a16:creationId xmlns:a16="http://schemas.microsoft.com/office/drawing/2014/main" id="{A5B578EF-21D2-4B9A-8B5E-1766367FC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52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1" name="Line 1832">
                  <a:extLst>
                    <a:ext uri="{FF2B5EF4-FFF2-40B4-BE49-F238E27FC236}">
                      <a16:creationId xmlns:a16="http://schemas.microsoft.com/office/drawing/2014/main" id="{335D8131-7D28-4CCF-B687-60E3AAD133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535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2" name="Line 1833">
                  <a:extLst>
                    <a:ext uri="{FF2B5EF4-FFF2-40B4-BE49-F238E27FC236}">
                      <a16:creationId xmlns:a16="http://schemas.microsoft.com/office/drawing/2014/main" id="{0FE99CCD-CE0D-494A-A8EC-40992CAA6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9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3" name="Line 1834">
                  <a:extLst>
                    <a:ext uri="{FF2B5EF4-FFF2-40B4-BE49-F238E27FC236}">
                      <a16:creationId xmlns:a16="http://schemas.microsoft.com/office/drawing/2014/main" id="{D3C916CF-5857-4860-9411-69EA5DA5CE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45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4" name="Line 1835">
                  <a:extLst>
                    <a:ext uri="{FF2B5EF4-FFF2-40B4-BE49-F238E27FC236}">
                      <a16:creationId xmlns:a16="http://schemas.microsoft.com/office/drawing/2014/main" id="{D1B662F6-E276-4D87-94F4-C603C4AFE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8" y="5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5" name="Line 1836">
                  <a:extLst>
                    <a:ext uri="{FF2B5EF4-FFF2-40B4-BE49-F238E27FC236}">
                      <a16:creationId xmlns:a16="http://schemas.microsoft.com/office/drawing/2014/main" id="{19C065D9-9158-483D-B3C2-969760229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20"/>
                  <a:ext cx="1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6" name="Line 1837">
                  <a:extLst>
                    <a:ext uri="{FF2B5EF4-FFF2-40B4-BE49-F238E27FC236}">
                      <a16:creationId xmlns:a16="http://schemas.microsoft.com/office/drawing/2014/main" id="{95631B8C-294A-4FEB-966A-8B84BABED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3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7" name="Line 1838">
                  <a:extLst>
                    <a:ext uri="{FF2B5EF4-FFF2-40B4-BE49-F238E27FC236}">
                      <a16:creationId xmlns:a16="http://schemas.microsoft.com/office/drawing/2014/main" id="{BBF333EC-D3B0-4DAF-9880-D7DBE95F8A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21"/>
                  <a:ext cx="30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8" name="Line 1839">
                  <a:extLst>
                    <a:ext uri="{FF2B5EF4-FFF2-40B4-BE49-F238E27FC236}">
                      <a16:creationId xmlns:a16="http://schemas.microsoft.com/office/drawing/2014/main" id="{98805FFA-4BAD-474C-93E8-53898EB05D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7" y="52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9" name="Line 1840">
                  <a:extLst>
                    <a:ext uri="{FF2B5EF4-FFF2-40B4-BE49-F238E27FC236}">
                      <a16:creationId xmlns:a16="http://schemas.microsoft.com/office/drawing/2014/main" id="{F906145D-CCD6-448E-BDD4-FC870B3564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7" y="52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0" name="Line 1841">
                  <a:extLst>
                    <a:ext uri="{FF2B5EF4-FFF2-40B4-BE49-F238E27FC236}">
                      <a16:creationId xmlns:a16="http://schemas.microsoft.com/office/drawing/2014/main" id="{D2D1161A-9EFD-4177-99D5-75D0EFF7CC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31"/>
                  <a:ext cx="16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1" name="Line 1842">
                  <a:extLst>
                    <a:ext uri="{FF2B5EF4-FFF2-40B4-BE49-F238E27FC236}">
                      <a16:creationId xmlns:a16="http://schemas.microsoft.com/office/drawing/2014/main" id="{0EF6E55D-B3DD-4871-BE54-E6EC7D9A2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07"/>
                  <a:ext cx="48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2" name="Line 1843">
                  <a:extLst>
                    <a:ext uri="{FF2B5EF4-FFF2-40B4-BE49-F238E27FC236}">
                      <a16:creationId xmlns:a16="http://schemas.microsoft.com/office/drawing/2014/main" id="{D94BFDCF-704A-44CE-9A17-4B9BE8F8F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8" y="54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3" name="Line 1844">
                  <a:extLst>
                    <a:ext uri="{FF2B5EF4-FFF2-40B4-BE49-F238E27FC236}">
                      <a16:creationId xmlns:a16="http://schemas.microsoft.com/office/drawing/2014/main" id="{B02CB6CA-C70B-4DA3-99D4-99272F17E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4" name="Line 1845">
                  <a:extLst>
                    <a:ext uri="{FF2B5EF4-FFF2-40B4-BE49-F238E27FC236}">
                      <a16:creationId xmlns:a16="http://schemas.microsoft.com/office/drawing/2014/main" id="{4EACD755-B318-46FA-9E9D-B92A026CD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1"/>
                  <a:ext cx="19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5" name="Line 1846">
                  <a:extLst>
                    <a:ext uri="{FF2B5EF4-FFF2-40B4-BE49-F238E27FC236}">
                      <a16:creationId xmlns:a16="http://schemas.microsoft.com/office/drawing/2014/main" id="{3C86F47D-60CE-4A93-A1D8-E9DEECDE3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8" y="54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6" name="Line 1847">
                  <a:extLst>
                    <a:ext uri="{FF2B5EF4-FFF2-40B4-BE49-F238E27FC236}">
                      <a16:creationId xmlns:a16="http://schemas.microsoft.com/office/drawing/2014/main" id="{0DE25E06-DA64-4B17-AE9D-C70FC9DA3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4" y="5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7" name="Line 1848">
                  <a:extLst>
                    <a:ext uri="{FF2B5EF4-FFF2-40B4-BE49-F238E27FC236}">
                      <a16:creationId xmlns:a16="http://schemas.microsoft.com/office/drawing/2014/main" id="{F1460F38-1597-4FCB-8537-952B20633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4" y="5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8" name="Line 1849">
                  <a:extLst>
                    <a:ext uri="{FF2B5EF4-FFF2-40B4-BE49-F238E27FC236}">
                      <a16:creationId xmlns:a16="http://schemas.microsoft.com/office/drawing/2014/main" id="{32A3C68B-D1A3-49FC-93AC-65A2B1B410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483"/>
                  <a:ext cx="42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39" name="Line 1850">
                  <a:extLst>
                    <a:ext uri="{FF2B5EF4-FFF2-40B4-BE49-F238E27FC236}">
                      <a16:creationId xmlns:a16="http://schemas.microsoft.com/office/drawing/2014/main" id="{B33F19E6-B33B-44A5-AA69-A9361B2D6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487"/>
                  <a:ext cx="36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0" name="Line 1851">
                  <a:extLst>
                    <a:ext uri="{FF2B5EF4-FFF2-40B4-BE49-F238E27FC236}">
                      <a16:creationId xmlns:a16="http://schemas.microsoft.com/office/drawing/2014/main" id="{D04B8EEA-093E-4FFD-9C68-CF3CBE901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7" y="51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1" name="Line 1852">
                  <a:extLst>
                    <a:ext uri="{FF2B5EF4-FFF2-40B4-BE49-F238E27FC236}">
                      <a16:creationId xmlns:a16="http://schemas.microsoft.com/office/drawing/2014/main" id="{2DC1017E-EC50-41E8-86C5-2B6771B0F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2" name="Line 1853">
                  <a:extLst>
                    <a:ext uri="{FF2B5EF4-FFF2-40B4-BE49-F238E27FC236}">
                      <a16:creationId xmlns:a16="http://schemas.microsoft.com/office/drawing/2014/main" id="{5C03F40B-B4DE-4235-B7BA-B208B2A527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31"/>
                  <a:ext cx="22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3" name="Line 1854">
                  <a:extLst>
                    <a:ext uri="{FF2B5EF4-FFF2-40B4-BE49-F238E27FC236}">
                      <a16:creationId xmlns:a16="http://schemas.microsoft.com/office/drawing/2014/main" id="{D1DAAD02-5480-45EF-8BCC-09BAA358A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4" name="Line 1855">
                  <a:extLst>
                    <a:ext uri="{FF2B5EF4-FFF2-40B4-BE49-F238E27FC236}">
                      <a16:creationId xmlns:a16="http://schemas.microsoft.com/office/drawing/2014/main" id="{70612FD2-2FC8-49C3-A972-B2034D4A1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485"/>
                  <a:ext cx="17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5" name="Line 1856">
                  <a:extLst>
                    <a:ext uri="{FF2B5EF4-FFF2-40B4-BE49-F238E27FC236}">
                      <a16:creationId xmlns:a16="http://schemas.microsoft.com/office/drawing/2014/main" id="{1C3DD3E7-8694-4823-99A6-864B7EE78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49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6" name="Line 1857">
                  <a:extLst>
                    <a:ext uri="{FF2B5EF4-FFF2-40B4-BE49-F238E27FC236}">
                      <a16:creationId xmlns:a16="http://schemas.microsoft.com/office/drawing/2014/main" id="{224C9F74-781C-4326-BF15-61B48EB0D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6" y="49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7" name="Line 1858">
                  <a:extLst>
                    <a:ext uri="{FF2B5EF4-FFF2-40B4-BE49-F238E27FC236}">
                      <a16:creationId xmlns:a16="http://schemas.microsoft.com/office/drawing/2014/main" id="{CBCE7C0A-C99D-48F4-AD97-0FA12882F0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479"/>
                  <a:ext cx="22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8" name="Line 1859">
                  <a:extLst>
                    <a:ext uri="{FF2B5EF4-FFF2-40B4-BE49-F238E27FC236}">
                      <a16:creationId xmlns:a16="http://schemas.microsoft.com/office/drawing/2014/main" id="{55B6BFC0-0A96-47BF-ABDB-19FB78C04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450"/>
                  <a:ext cx="56" cy="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9" name="Line 1860">
                  <a:extLst>
                    <a:ext uri="{FF2B5EF4-FFF2-40B4-BE49-F238E27FC236}">
                      <a16:creationId xmlns:a16="http://schemas.microsoft.com/office/drawing/2014/main" id="{1D9B1014-295D-43AB-8D42-EA53ECA15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7" y="42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0" name="Line 1861">
                  <a:extLst>
                    <a:ext uri="{FF2B5EF4-FFF2-40B4-BE49-F238E27FC236}">
                      <a16:creationId xmlns:a16="http://schemas.microsoft.com/office/drawing/2014/main" id="{313398D7-B2A3-43D4-9EC6-4839D06C93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7" y="419"/>
                  <a:ext cx="13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1" name="Line 1862">
                  <a:extLst>
                    <a:ext uri="{FF2B5EF4-FFF2-40B4-BE49-F238E27FC236}">
                      <a16:creationId xmlns:a16="http://schemas.microsoft.com/office/drawing/2014/main" id="{5414C4AD-8F43-42BC-B30C-CE1F24835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6" y="4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2" name="Line 1863">
                  <a:extLst>
                    <a:ext uri="{FF2B5EF4-FFF2-40B4-BE49-F238E27FC236}">
                      <a16:creationId xmlns:a16="http://schemas.microsoft.com/office/drawing/2014/main" id="{F526C3EC-2080-44D9-ACFB-5734F2C64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3" y="440"/>
                  <a:ext cx="11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3" name="Line 1864">
                  <a:extLst>
                    <a:ext uri="{FF2B5EF4-FFF2-40B4-BE49-F238E27FC236}">
                      <a16:creationId xmlns:a16="http://schemas.microsoft.com/office/drawing/2014/main" id="{78FD731D-10D7-4008-9DE6-21B109E0B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3" y="4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4" name="Line 1865">
                  <a:extLst>
                    <a:ext uri="{FF2B5EF4-FFF2-40B4-BE49-F238E27FC236}">
                      <a16:creationId xmlns:a16="http://schemas.microsoft.com/office/drawing/2014/main" id="{D7ED91EA-4D95-48E5-81DF-39CA9F05E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34"/>
                  <a:ext cx="29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5" name="Line 1866">
                  <a:extLst>
                    <a:ext uri="{FF2B5EF4-FFF2-40B4-BE49-F238E27FC236}">
                      <a16:creationId xmlns:a16="http://schemas.microsoft.com/office/drawing/2014/main" id="{A79B0B91-F96B-45A1-AA30-CD34D9CB38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5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6" name="Line 1867">
                  <a:extLst>
                    <a:ext uri="{FF2B5EF4-FFF2-40B4-BE49-F238E27FC236}">
                      <a16:creationId xmlns:a16="http://schemas.microsoft.com/office/drawing/2014/main" id="{1CCA4EC4-BBBC-4616-AFBD-757078BFC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14"/>
                  <a:ext cx="51" cy="4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7" name="Line 1868">
                  <a:extLst>
                    <a:ext uri="{FF2B5EF4-FFF2-40B4-BE49-F238E27FC236}">
                      <a16:creationId xmlns:a16="http://schemas.microsoft.com/office/drawing/2014/main" id="{9E76CD95-CFD3-4503-80E6-160282297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2" y="45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8" name="Line 1869">
                  <a:extLst>
                    <a:ext uri="{FF2B5EF4-FFF2-40B4-BE49-F238E27FC236}">
                      <a16:creationId xmlns:a16="http://schemas.microsoft.com/office/drawing/2014/main" id="{91965E7A-1BD8-4478-BBFD-049231409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52"/>
                  <a:ext cx="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9" name="Line 1870">
                  <a:extLst>
                    <a:ext uri="{FF2B5EF4-FFF2-40B4-BE49-F238E27FC236}">
                      <a16:creationId xmlns:a16="http://schemas.microsoft.com/office/drawing/2014/main" id="{6BB31EBD-B214-42DD-B622-E51FF4BAF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57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0" name="Line 1871">
                  <a:extLst>
                    <a:ext uri="{FF2B5EF4-FFF2-40B4-BE49-F238E27FC236}">
                      <a16:creationId xmlns:a16="http://schemas.microsoft.com/office/drawing/2014/main" id="{4FF21021-84F8-40FD-ABBA-F5EB8EC801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25"/>
                  <a:ext cx="39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1" name="Line 1872">
                  <a:extLst>
                    <a:ext uri="{FF2B5EF4-FFF2-40B4-BE49-F238E27FC236}">
                      <a16:creationId xmlns:a16="http://schemas.microsoft.com/office/drawing/2014/main" id="{C6C2BBEF-1BB5-4398-89D6-3C43CEA26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9" y="380"/>
                  <a:ext cx="9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2" name="Line 1873">
                  <a:extLst>
                    <a:ext uri="{FF2B5EF4-FFF2-40B4-BE49-F238E27FC236}">
                      <a16:creationId xmlns:a16="http://schemas.microsoft.com/office/drawing/2014/main" id="{82E9935B-7697-472F-85AC-6757D3393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9" y="138"/>
                  <a:ext cx="275" cy="2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3" name="Line 1874">
                  <a:extLst>
                    <a:ext uri="{FF2B5EF4-FFF2-40B4-BE49-F238E27FC236}">
                      <a16:creationId xmlns:a16="http://schemas.microsoft.com/office/drawing/2014/main" id="{3C300D48-90A4-48B4-9007-A43D54E98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33" y="395"/>
                  <a:ext cx="9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4" name="Line 1875">
                  <a:extLst>
                    <a:ext uri="{FF2B5EF4-FFF2-40B4-BE49-F238E27FC236}">
                      <a16:creationId xmlns:a16="http://schemas.microsoft.com/office/drawing/2014/main" id="{6BBA8F6B-7567-4A9F-BD94-2F40E2BEF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0" y="4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5" name="Line 1876">
                  <a:extLst>
                    <a:ext uri="{FF2B5EF4-FFF2-40B4-BE49-F238E27FC236}">
                      <a16:creationId xmlns:a16="http://schemas.microsoft.com/office/drawing/2014/main" id="{E7FACB4C-37DC-4563-9ADE-D4C445E24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6" y="43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6" name="Line 1877">
                  <a:extLst>
                    <a:ext uri="{FF2B5EF4-FFF2-40B4-BE49-F238E27FC236}">
                      <a16:creationId xmlns:a16="http://schemas.microsoft.com/office/drawing/2014/main" id="{81E9830D-6A18-4313-85F0-0EE1535EB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6" y="418"/>
                  <a:ext cx="20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7" name="Line 1878">
                  <a:extLst>
                    <a:ext uri="{FF2B5EF4-FFF2-40B4-BE49-F238E27FC236}">
                      <a16:creationId xmlns:a16="http://schemas.microsoft.com/office/drawing/2014/main" id="{1061197B-61C6-4C20-BD5E-322B3AF20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7" y="4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8" name="Line 1879">
                  <a:extLst>
                    <a:ext uri="{FF2B5EF4-FFF2-40B4-BE49-F238E27FC236}">
                      <a16:creationId xmlns:a16="http://schemas.microsoft.com/office/drawing/2014/main" id="{59DA82B0-BA7B-4FA0-9126-EFFF7A413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7" y="406"/>
                  <a:ext cx="32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9" name="Line 1880">
                  <a:extLst>
                    <a:ext uri="{FF2B5EF4-FFF2-40B4-BE49-F238E27FC236}">
                      <a16:creationId xmlns:a16="http://schemas.microsoft.com/office/drawing/2014/main" id="{624A294D-15DA-46FB-BEC0-560DE5B40F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8" y="423"/>
                  <a:ext cx="12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0" name="Line 1881">
                  <a:extLst>
                    <a:ext uri="{FF2B5EF4-FFF2-40B4-BE49-F238E27FC236}">
                      <a16:creationId xmlns:a16="http://schemas.microsoft.com/office/drawing/2014/main" id="{6BD33BF1-1B80-45C5-9C50-170F702B89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8" y="430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1" name="Line 1882">
                  <a:extLst>
                    <a:ext uri="{FF2B5EF4-FFF2-40B4-BE49-F238E27FC236}">
                      <a16:creationId xmlns:a16="http://schemas.microsoft.com/office/drawing/2014/main" id="{C431302A-BE80-45BF-B7DD-3D8EB5F9E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7" y="423"/>
                  <a:ext cx="1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2" name="Line 1883">
                  <a:extLst>
                    <a:ext uri="{FF2B5EF4-FFF2-40B4-BE49-F238E27FC236}">
                      <a16:creationId xmlns:a16="http://schemas.microsoft.com/office/drawing/2014/main" id="{CE6E67A3-2BF2-40DA-BE03-07EFE24C95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49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3" name="Line 1884">
                  <a:extLst>
                    <a:ext uri="{FF2B5EF4-FFF2-40B4-BE49-F238E27FC236}">
                      <a16:creationId xmlns:a16="http://schemas.microsoft.com/office/drawing/2014/main" id="{8B390F9C-0259-4285-A098-B9D2F832A3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53"/>
                  <a:ext cx="6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4" name="Line 1885">
                  <a:extLst>
                    <a:ext uri="{FF2B5EF4-FFF2-40B4-BE49-F238E27FC236}">
                      <a16:creationId xmlns:a16="http://schemas.microsoft.com/office/drawing/2014/main" id="{DBA8481D-5858-41E0-839D-B35906500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0" y="44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5" name="Line 1886">
                  <a:extLst>
                    <a:ext uri="{FF2B5EF4-FFF2-40B4-BE49-F238E27FC236}">
                      <a16:creationId xmlns:a16="http://schemas.microsoft.com/office/drawing/2014/main" id="{3FEFC9FA-73A3-48AA-9BF0-A36ADE693B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0" y="447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6" name="Line 1887">
                  <a:extLst>
                    <a:ext uri="{FF2B5EF4-FFF2-40B4-BE49-F238E27FC236}">
                      <a16:creationId xmlns:a16="http://schemas.microsoft.com/office/drawing/2014/main" id="{A85E38A4-6FC4-4A8D-9EF2-670B6029A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7" y="45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7" name="Line 1888">
                  <a:extLst>
                    <a:ext uri="{FF2B5EF4-FFF2-40B4-BE49-F238E27FC236}">
                      <a16:creationId xmlns:a16="http://schemas.microsoft.com/office/drawing/2014/main" id="{76F00E48-FBB1-4EE4-B1BE-0349C2178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7" y="429"/>
                  <a:ext cx="25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8" name="Line 1889">
                  <a:extLst>
                    <a:ext uri="{FF2B5EF4-FFF2-40B4-BE49-F238E27FC236}">
                      <a16:creationId xmlns:a16="http://schemas.microsoft.com/office/drawing/2014/main" id="{D5277E67-213D-4F53-A7B0-F06D9C71A5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1" y="467"/>
                  <a:ext cx="26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9" name="Line 1890">
                  <a:extLst>
                    <a:ext uri="{FF2B5EF4-FFF2-40B4-BE49-F238E27FC236}">
                      <a16:creationId xmlns:a16="http://schemas.microsoft.com/office/drawing/2014/main" id="{03AABB42-5D42-474E-8904-000937A3B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1" y="307"/>
                  <a:ext cx="185" cy="1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0" name="Line 1891">
                  <a:extLst>
                    <a:ext uri="{FF2B5EF4-FFF2-40B4-BE49-F238E27FC236}">
                      <a16:creationId xmlns:a16="http://schemas.microsoft.com/office/drawing/2014/main" id="{BAF202F6-9FF2-4D5A-9E16-887F8A59E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510"/>
                  <a:ext cx="10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1" name="Line 1892">
                  <a:extLst>
                    <a:ext uri="{FF2B5EF4-FFF2-40B4-BE49-F238E27FC236}">
                      <a16:creationId xmlns:a16="http://schemas.microsoft.com/office/drawing/2014/main" id="{94DD34BD-8ED3-42EF-90BB-72D2108A7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05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2" name="Line 1893">
                  <a:extLst>
                    <a:ext uri="{FF2B5EF4-FFF2-40B4-BE49-F238E27FC236}">
                      <a16:creationId xmlns:a16="http://schemas.microsoft.com/office/drawing/2014/main" id="{AB36D353-7CDD-4DC0-A728-735E66779B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481"/>
                  <a:ext cx="24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3" name="Line 1894">
                  <a:extLst>
                    <a:ext uri="{FF2B5EF4-FFF2-40B4-BE49-F238E27FC236}">
                      <a16:creationId xmlns:a16="http://schemas.microsoft.com/office/drawing/2014/main" id="{A3533E50-5F02-4546-8673-B501E77B0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3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4" name="Line 1895">
                  <a:extLst>
                    <a:ext uri="{FF2B5EF4-FFF2-40B4-BE49-F238E27FC236}">
                      <a16:creationId xmlns:a16="http://schemas.microsoft.com/office/drawing/2014/main" id="{EF3B1A29-5C6A-4E37-83C5-A0782A718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5" name="Line 1896">
                  <a:extLst>
                    <a:ext uri="{FF2B5EF4-FFF2-40B4-BE49-F238E27FC236}">
                      <a16:creationId xmlns:a16="http://schemas.microsoft.com/office/drawing/2014/main" id="{3E7EC59B-BD48-4A6A-80F0-B04C91D31C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3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6" name="Line 1897">
                  <a:extLst>
                    <a:ext uri="{FF2B5EF4-FFF2-40B4-BE49-F238E27FC236}">
                      <a16:creationId xmlns:a16="http://schemas.microsoft.com/office/drawing/2014/main" id="{6AB9B159-4DB3-4589-8C99-ED2BE2B928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41"/>
                  <a:ext cx="6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7" name="Line 1898">
                  <a:extLst>
                    <a:ext uri="{FF2B5EF4-FFF2-40B4-BE49-F238E27FC236}">
                      <a16:creationId xmlns:a16="http://schemas.microsoft.com/office/drawing/2014/main" id="{FB16D1D7-33DC-42A4-BBC6-56FEDB132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6" y="54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8" name="Line 1899">
                  <a:extLst>
                    <a:ext uri="{FF2B5EF4-FFF2-40B4-BE49-F238E27FC236}">
                      <a16:creationId xmlns:a16="http://schemas.microsoft.com/office/drawing/2014/main" id="{B6B3ED55-8EF3-477E-9811-F30D4CA8F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34"/>
                  <a:ext cx="13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9" name="Line 1900">
                  <a:extLst>
                    <a:ext uri="{FF2B5EF4-FFF2-40B4-BE49-F238E27FC236}">
                      <a16:creationId xmlns:a16="http://schemas.microsoft.com/office/drawing/2014/main" id="{0DB37B89-2ADF-4726-A391-7D5EA5F1B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0" name="Line 1901">
                  <a:extLst>
                    <a:ext uri="{FF2B5EF4-FFF2-40B4-BE49-F238E27FC236}">
                      <a16:creationId xmlns:a16="http://schemas.microsoft.com/office/drawing/2014/main" id="{3F47A9D4-40B2-4AFF-865E-9D5EBDC35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1" name="Line 1902">
                  <a:extLst>
                    <a:ext uri="{FF2B5EF4-FFF2-40B4-BE49-F238E27FC236}">
                      <a16:creationId xmlns:a16="http://schemas.microsoft.com/office/drawing/2014/main" id="{7693DF08-6D88-4B58-8705-9AD4FBEC6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4"/>
                  <a:ext cx="5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2" name="Line 1903">
                  <a:extLst>
                    <a:ext uri="{FF2B5EF4-FFF2-40B4-BE49-F238E27FC236}">
                      <a16:creationId xmlns:a16="http://schemas.microsoft.com/office/drawing/2014/main" id="{C082884C-171D-4A6F-9FF7-176C7B5C7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3" name="Line 1904">
                  <a:extLst>
                    <a:ext uri="{FF2B5EF4-FFF2-40B4-BE49-F238E27FC236}">
                      <a16:creationId xmlns:a16="http://schemas.microsoft.com/office/drawing/2014/main" id="{4197342A-1684-4A75-B602-6E5C6320F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7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4" name="Line 1905">
                  <a:extLst>
                    <a:ext uri="{FF2B5EF4-FFF2-40B4-BE49-F238E27FC236}">
                      <a16:creationId xmlns:a16="http://schemas.microsoft.com/office/drawing/2014/main" id="{EFD0DB29-06E3-41A4-B155-FAB078A19F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5" name="Line 1906">
                  <a:extLst>
                    <a:ext uri="{FF2B5EF4-FFF2-40B4-BE49-F238E27FC236}">
                      <a16:creationId xmlns:a16="http://schemas.microsoft.com/office/drawing/2014/main" id="{99756042-955F-45A8-9CCE-5ECF4252FB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7" y="53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6" name="Line 1907">
                  <a:extLst>
                    <a:ext uri="{FF2B5EF4-FFF2-40B4-BE49-F238E27FC236}">
                      <a16:creationId xmlns:a16="http://schemas.microsoft.com/office/drawing/2014/main" id="{65E623F9-B680-4A6F-874E-8F14D5DB36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27"/>
                  <a:ext cx="6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7" name="Line 1908">
                  <a:extLst>
                    <a:ext uri="{FF2B5EF4-FFF2-40B4-BE49-F238E27FC236}">
                      <a16:creationId xmlns:a16="http://schemas.microsoft.com/office/drawing/2014/main" id="{E4F00BC9-4277-497B-B045-667EAEF12B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478"/>
                  <a:ext cx="49" cy="5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8" name="Line 1909">
                  <a:extLst>
                    <a:ext uri="{FF2B5EF4-FFF2-40B4-BE49-F238E27FC236}">
                      <a16:creationId xmlns:a16="http://schemas.microsoft.com/office/drawing/2014/main" id="{83773433-34B1-418B-B2E6-AF290EBDB4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1"/>
                  <a:ext cx="31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9" name="Line 1910">
                  <a:extLst>
                    <a:ext uri="{FF2B5EF4-FFF2-40B4-BE49-F238E27FC236}">
                      <a16:creationId xmlns:a16="http://schemas.microsoft.com/office/drawing/2014/main" id="{3B4CDDE9-E225-4246-806F-585297C4B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42"/>
                  <a:ext cx="5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0" name="Line 1911">
                  <a:extLst>
                    <a:ext uri="{FF2B5EF4-FFF2-40B4-BE49-F238E27FC236}">
                      <a16:creationId xmlns:a16="http://schemas.microsoft.com/office/drawing/2014/main" id="{171A40F7-14D4-4C33-80FF-84C7B6EA36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5" y="486"/>
                  <a:ext cx="32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1" name="Line 1912">
                  <a:extLst>
                    <a:ext uri="{FF2B5EF4-FFF2-40B4-BE49-F238E27FC236}">
                      <a16:creationId xmlns:a16="http://schemas.microsoft.com/office/drawing/2014/main" id="{591D792F-AB77-4175-90E9-2E2B6AD1B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5" y="520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2" name="Line 1913">
                  <a:extLst>
                    <a:ext uri="{FF2B5EF4-FFF2-40B4-BE49-F238E27FC236}">
                      <a16:creationId xmlns:a16="http://schemas.microsoft.com/office/drawing/2014/main" id="{0F17F3A9-CB10-4665-AAE0-0777347565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19"/>
                  <a:ext cx="22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3" name="Line 1914">
                  <a:extLst>
                    <a:ext uri="{FF2B5EF4-FFF2-40B4-BE49-F238E27FC236}">
                      <a16:creationId xmlns:a16="http://schemas.microsoft.com/office/drawing/2014/main" id="{9392D969-B709-40C7-8611-206CB44E8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6" y="48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4" name="Line 1915">
                  <a:extLst>
                    <a:ext uri="{FF2B5EF4-FFF2-40B4-BE49-F238E27FC236}">
                      <a16:creationId xmlns:a16="http://schemas.microsoft.com/office/drawing/2014/main" id="{F98074CC-07E7-4964-AA8F-694B22E86F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6" y="481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5" name="Line 1916">
                  <a:extLst>
                    <a:ext uri="{FF2B5EF4-FFF2-40B4-BE49-F238E27FC236}">
                      <a16:creationId xmlns:a16="http://schemas.microsoft.com/office/drawing/2014/main" id="{79362D62-09E2-4046-88E5-AE6E350934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5" y="48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6" name="Line 1917">
                  <a:extLst>
                    <a:ext uri="{FF2B5EF4-FFF2-40B4-BE49-F238E27FC236}">
                      <a16:creationId xmlns:a16="http://schemas.microsoft.com/office/drawing/2014/main" id="{55B50A6B-5929-46B9-B41D-F327096F75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422"/>
                  <a:ext cx="75" cy="9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7" name="Line 1918">
                  <a:extLst>
                    <a:ext uri="{FF2B5EF4-FFF2-40B4-BE49-F238E27FC236}">
                      <a16:creationId xmlns:a16="http://schemas.microsoft.com/office/drawing/2014/main" id="{EE0D3C52-4E54-4A90-B634-760D9E48B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493"/>
                  <a:ext cx="19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8" name="Line 1919">
                  <a:extLst>
                    <a:ext uri="{FF2B5EF4-FFF2-40B4-BE49-F238E27FC236}">
                      <a16:creationId xmlns:a16="http://schemas.microsoft.com/office/drawing/2014/main" id="{1D085121-13AE-4275-A03C-3262DF87A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09"/>
                  <a:ext cx="12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9" name="Line 1920">
                  <a:extLst>
                    <a:ext uri="{FF2B5EF4-FFF2-40B4-BE49-F238E27FC236}">
                      <a16:creationId xmlns:a16="http://schemas.microsoft.com/office/drawing/2014/main" id="{9897AAF6-80DF-47DC-9332-7D6C8FE02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04"/>
                  <a:ext cx="16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0" name="Line 1921">
                  <a:extLst>
                    <a:ext uri="{FF2B5EF4-FFF2-40B4-BE49-F238E27FC236}">
                      <a16:creationId xmlns:a16="http://schemas.microsoft.com/office/drawing/2014/main" id="{49A659D4-9C52-491F-A431-084A77CA5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03"/>
                  <a:ext cx="16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1" name="Line 1922">
                  <a:extLst>
                    <a:ext uri="{FF2B5EF4-FFF2-40B4-BE49-F238E27FC236}">
                      <a16:creationId xmlns:a16="http://schemas.microsoft.com/office/drawing/2014/main" id="{E449D7CE-E01D-49BE-9571-A9566A528C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499"/>
                  <a:ext cx="20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2" name="Line 1923">
                  <a:extLst>
                    <a:ext uri="{FF2B5EF4-FFF2-40B4-BE49-F238E27FC236}">
                      <a16:creationId xmlns:a16="http://schemas.microsoft.com/office/drawing/2014/main" id="{3E710FDD-864A-4754-9E3A-777CB4FE3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18"/>
                  <a:ext cx="7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3" name="Line 1924">
                  <a:extLst>
                    <a:ext uri="{FF2B5EF4-FFF2-40B4-BE49-F238E27FC236}">
                      <a16:creationId xmlns:a16="http://schemas.microsoft.com/office/drawing/2014/main" id="{4C0B0818-8F6F-4A46-A677-7C0BFDA5FA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05"/>
                  <a:ext cx="8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4" name="Line 1925">
                  <a:extLst>
                    <a:ext uri="{FF2B5EF4-FFF2-40B4-BE49-F238E27FC236}">
                      <a16:creationId xmlns:a16="http://schemas.microsoft.com/office/drawing/2014/main" id="{E3DACB96-B2AC-44B7-BCA3-C314DF9313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14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5" name="Line 1926">
                  <a:extLst>
                    <a:ext uri="{FF2B5EF4-FFF2-40B4-BE49-F238E27FC236}">
                      <a16:creationId xmlns:a16="http://schemas.microsoft.com/office/drawing/2014/main" id="{666A4EB0-B6BC-4BFC-8F35-205A7765E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485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6" name="Line 1927">
                  <a:extLst>
                    <a:ext uri="{FF2B5EF4-FFF2-40B4-BE49-F238E27FC236}">
                      <a16:creationId xmlns:a16="http://schemas.microsoft.com/office/drawing/2014/main" id="{A361CFD0-E920-43EA-B27D-0C017E0B2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4" y="380"/>
                  <a:ext cx="106" cy="1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7" name="Line 1928">
                  <a:extLst>
                    <a:ext uri="{FF2B5EF4-FFF2-40B4-BE49-F238E27FC236}">
                      <a16:creationId xmlns:a16="http://schemas.microsoft.com/office/drawing/2014/main" id="{AF5FE10F-2F8F-45E4-93BC-E41009A58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4" y="486"/>
                  <a:ext cx="27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8" name="Line 1929">
                  <a:extLst>
                    <a:ext uri="{FF2B5EF4-FFF2-40B4-BE49-F238E27FC236}">
                      <a16:creationId xmlns:a16="http://schemas.microsoft.com/office/drawing/2014/main" id="{D9FD536A-16CB-4D4F-8400-1AF25AF224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489"/>
                  <a:ext cx="16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9" name="Line 1930">
                  <a:extLst>
                    <a:ext uri="{FF2B5EF4-FFF2-40B4-BE49-F238E27FC236}">
                      <a16:creationId xmlns:a16="http://schemas.microsoft.com/office/drawing/2014/main" id="{6A9F4505-0156-43F1-9DED-5A514591DD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450"/>
                  <a:ext cx="45" cy="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0" name="Line 1931">
                  <a:extLst>
                    <a:ext uri="{FF2B5EF4-FFF2-40B4-BE49-F238E27FC236}">
                      <a16:creationId xmlns:a16="http://schemas.microsoft.com/office/drawing/2014/main" id="{CA3868F3-C6C0-4D2E-BFE1-ABE93466E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1" y="52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1" name="Line 1932">
                  <a:extLst>
                    <a:ext uri="{FF2B5EF4-FFF2-40B4-BE49-F238E27FC236}">
                      <a16:creationId xmlns:a16="http://schemas.microsoft.com/office/drawing/2014/main" id="{74E0E2C5-0040-4EB5-8180-88E457EF8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2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2" name="Line 1933">
                  <a:extLst>
                    <a:ext uri="{FF2B5EF4-FFF2-40B4-BE49-F238E27FC236}">
                      <a16:creationId xmlns:a16="http://schemas.microsoft.com/office/drawing/2014/main" id="{A624B722-C512-44B0-A013-2D6D968B0E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2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3" name="Line 1934">
                  <a:extLst>
                    <a:ext uri="{FF2B5EF4-FFF2-40B4-BE49-F238E27FC236}">
                      <a16:creationId xmlns:a16="http://schemas.microsoft.com/office/drawing/2014/main" id="{615BA86B-0FAA-4953-8720-C2792259D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2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4" name="Line 1935">
                  <a:extLst>
                    <a:ext uri="{FF2B5EF4-FFF2-40B4-BE49-F238E27FC236}">
                      <a16:creationId xmlns:a16="http://schemas.microsoft.com/office/drawing/2014/main" id="{4FDFB89C-D3C6-41B7-B936-8707EA89C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8" y="50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5" name="Line 1936">
                  <a:extLst>
                    <a:ext uri="{FF2B5EF4-FFF2-40B4-BE49-F238E27FC236}">
                      <a16:creationId xmlns:a16="http://schemas.microsoft.com/office/drawing/2014/main" id="{A3481FCA-D4BA-48C4-8F4F-364A94FE6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51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6" name="Line 1937">
                  <a:extLst>
                    <a:ext uri="{FF2B5EF4-FFF2-40B4-BE49-F238E27FC236}">
                      <a16:creationId xmlns:a16="http://schemas.microsoft.com/office/drawing/2014/main" id="{BACE29AB-87F1-4D61-B1AC-72F5E793B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" y="49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7" name="Line 1938">
                  <a:extLst>
                    <a:ext uri="{FF2B5EF4-FFF2-40B4-BE49-F238E27FC236}">
                      <a16:creationId xmlns:a16="http://schemas.microsoft.com/office/drawing/2014/main" id="{55920322-6B52-40DF-8F7B-EAC20F32D5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414"/>
                  <a:ext cx="58" cy="8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8" name="Line 1939">
                  <a:extLst>
                    <a:ext uri="{FF2B5EF4-FFF2-40B4-BE49-F238E27FC236}">
                      <a16:creationId xmlns:a16="http://schemas.microsoft.com/office/drawing/2014/main" id="{E51F78CC-BE38-4F75-8C3B-C3CF2FE6F5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49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9" name="Line 1940">
                  <a:extLst>
                    <a:ext uri="{FF2B5EF4-FFF2-40B4-BE49-F238E27FC236}">
                      <a16:creationId xmlns:a16="http://schemas.microsoft.com/office/drawing/2014/main" id="{FD07010E-72D4-4E76-BEB6-49838F2813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503"/>
                  <a:ext cx="4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0" name="Line 1941">
                  <a:extLst>
                    <a:ext uri="{FF2B5EF4-FFF2-40B4-BE49-F238E27FC236}">
                      <a16:creationId xmlns:a16="http://schemas.microsoft.com/office/drawing/2014/main" id="{F32D3A47-6F47-4DAC-8191-D21B96D28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440"/>
                  <a:ext cx="48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1" name="Line 1942">
                  <a:extLst>
                    <a:ext uri="{FF2B5EF4-FFF2-40B4-BE49-F238E27FC236}">
                      <a16:creationId xmlns:a16="http://schemas.microsoft.com/office/drawing/2014/main" id="{E4595A00-68CA-43A3-B930-707E18E98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510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2" name="Line 1943">
                  <a:extLst>
                    <a:ext uri="{FF2B5EF4-FFF2-40B4-BE49-F238E27FC236}">
                      <a16:creationId xmlns:a16="http://schemas.microsoft.com/office/drawing/2014/main" id="{B21E4448-F64F-4921-97AE-977D74EA5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499"/>
                  <a:ext cx="10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3" name="Line 1944">
                  <a:extLst>
                    <a:ext uri="{FF2B5EF4-FFF2-40B4-BE49-F238E27FC236}">
                      <a16:creationId xmlns:a16="http://schemas.microsoft.com/office/drawing/2014/main" id="{F610D7A0-63AF-4F2B-A491-0F69E601F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51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4" name="Line 1945">
                  <a:extLst>
                    <a:ext uri="{FF2B5EF4-FFF2-40B4-BE49-F238E27FC236}">
                      <a16:creationId xmlns:a16="http://schemas.microsoft.com/office/drawing/2014/main" id="{6CD6A5CE-37AA-432D-AD5C-8187D809A6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261"/>
                  <a:ext cx="175" cy="2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5" name="Line 1946">
                  <a:extLst>
                    <a:ext uri="{FF2B5EF4-FFF2-40B4-BE49-F238E27FC236}">
                      <a16:creationId xmlns:a16="http://schemas.microsoft.com/office/drawing/2014/main" id="{B5266D5F-7F4D-4139-B985-5ECC0C48E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462"/>
                  <a:ext cx="56" cy="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6" name="Line 1947">
                  <a:extLst>
                    <a:ext uri="{FF2B5EF4-FFF2-40B4-BE49-F238E27FC236}">
                      <a16:creationId xmlns:a16="http://schemas.microsoft.com/office/drawing/2014/main" id="{6B2BAF2B-0C24-463A-BB17-2ED6AE66B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6" y="54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7" name="Line 1948">
                  <a:extLst>
                    <a:ext uri="{FF2B5EF4-FFF2-40B4-BE49-F238E27FC236}">
                      <a16:creationId xmlns:a16="http://schemas.microsoft.com/office/drawing/2014/main" id="{C2499172-3A83-4D3B-ABE8-6E6DD6D84E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8" name="Line 1949">
                  <a:extLst>
                    <a:ext uri="{FF2B5EF4-FFF2-40B4-BE49-F238E27FC236}">
                      <a16:creationId xmlns:a16="http://schemas.microsoft.com/office/drawing/2014/main" id="{538E0B56-F2BB-4A10-B5E3-9B8A49A5B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9" name="Line 1950">
                  <a:extLst>
                    <a:ext uri="{FF2B5EF4-FFF2-40B4-BE49-F238E27FC236}">
                      <a16:creationId xmlns:a16="http://schemas.microsoft.com/office/drawing/2014/main" id="{F91B855C-A8A0-4227-B0D3-5C2F065E2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0" name="Line 1951">
                  <a:extLst>
                    <a:ext uri="{FF2B5EF4-FFF2-40B4-BE49-F238E27FC236}">
                      <a16:creationId xmlns:a16="http://schemas.microsoft.com/office/drawing/2014/main" id="{791CEA37-B037-4686-AB95-E0463858DF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450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1" name="Line 1952">
                  <a:extLst>
                    <a:ext uri="{FF2B5EF4-FFF2-40B4-BE49-F238E27FC236}">
                      <a16:creationId xmlns:a16="http://schemas.microsoft.com/office/drawing/2014/main" id="{6E5A42C2-5723-4BEF-91E5-9BC6DFCB7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420"/>
                  <a:ext cx="22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2" name="Line 1953">
                  <a:extLst>
                    <a:ext uri="{FF2B5EF4-FFF2-40B4-BE49-F238E27FC236}">
                      <a16:creationId xmlns:a16="http://schemas.microsoft.com/office/drawing/2014/main" id="{7A5A66A0-7A7E-4B3D-9C68-4ECAB23CC5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427"/>
                  <a:ext cx="59" cy="9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3" name="Line 1954">
                  <a:extLst>
                    <a:ext uri="{FF2B5EF4-FFF2-40B4-BE49-F238E27FC236}">
                      <a16:creationId xmlns:a16="http://schemas.microsoft.com/office/drawing/2014/main" id="{A7D06594-BE01-4F20-9F2E-4FF43F395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444"/>
                  <a:ext cx="49" cy="7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4" name="Line 1955">
                  <a:extLst>
                    <a:ext uri="{FF2B5EF4-FFF2-40B4-BE49-F238E27FC236}">
                      <a16:creationId xmlns:a16="http://schemas.microsoft.com/office/drawing/2014/main" id="{7E93230D-15F1-4631-997D-135E6BEE2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436"/>
                  <a:ext cx="54" cy="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5" name="Line 1956">
                  <a:extLst>
                    <a:ext uri="{FF2B5EF4-FFF2-40B4-BE49-F238E27FC236}">
                      <a16:creationId xmlns:a16="http://schemas.microsoft.com/office/drawing/2014/main" id="{FD853046-134C-499D-813D-FB91574742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458"/>
                  <a:ext cx="42" cy="6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6" name="Line 1957">
                  <a:extLst>
                    <a:ext uri="{FF2B5EF4-FFF2-40B4-BE49-F238E27FC236}">
                      <a16:creationId xmlns:a16="http://schemas.microsoft.com/office/drawing/2014/main" id="{F559FD7E-F950-41D3-9E0F-FAE5345CB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21"/>
                  <a:ext cx="14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7" name="Line 1958">
                  <a:extLst>
                    <a:ext uri="{FF2B5EF4-FFF2-40B4-BE49-F238E27FC236}">
                      <a16:creationId xmlns:a16="http://schemas.microsoft.com/office/drawing/2014/main" id="{998B9795-A585-421A-933F-BA2964185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8" name="Line 1959">
                  <a:extLst>
                    <a:ext uri="{FF2B5EF4-FFF2-40B4-BE49-F238E27FC236}">
                      <a16:creationId xmlns:a16="http://schemas.microsoft.com/office/drawing/2014/main" id="{F07E4CAB-2CAF-4ABC-AA93-955D021E5A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4"/>
                  <a:ext cx="3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9" name="Line 1960">
                  <a:extLst>
                    <a:ext uri="{FF2B5EF4-FFF2-40B4-BE49-F238E27FC236}">
                      <a16:creationId xmlns:a16="http://schemas.microsoft.com/office/drawing/2014/main" id="{CFEE5544-95FA-4B98-BD43-A1C9671DED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2" y="327"/>
                  <a:ext cx="14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0" name="Line 1961">
                  <a:extLst>
                    <a:ext uri="{FF2B5EF4-FFF2-40B4-BE49-F238E27FC236}">
                      <a16:creationId xmlns:a16="http://schemas.microsoft.com/office/drawing/2014/main" id="{10ECA8B1-98D4-49AD-92D4-2CE96568D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2" y="203"/>
                  <a:ext cx="90" cy="1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1" name="Line 1962">
                  <a:extLst>
                    <a:ext uri="{FF2B5EF4-FFF2-40B4-BE49-F238E27FC236}">
                      <a16:creationId xmlns:a16="http://schemas.microsoft.com/office/drawing/2014/main" id="{AA37E594-081F-47E3-B383-B89CF88C1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7" y="296"/>
                  <a:ext cx="38" cy="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2" name="Line 1963">
                  <a:extLst>
                    <a:ext uri="{FF2B5EF4-FFF2-40B4-BE49-F238E27FC236}">
                      <a16:creationId xmlns:a16="http://schemas.microsoft.com/office/drawing/2014/main" id="{CC9F7BBF-0697-4D3E-8DB8-2C845CF6A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6" y="35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3" name="Line 1964">
                  <a:extLst>
                    <a:ext uri="{FF2B5EF4-FFF2-40B4-BE49-F238E27FC236}">
                      <a16:creationId xmlns:a16="http://schemas.microsoft.com/office/drawing/2014/main" id="{C817D043-3E70-4AAE-9720-1C3CC582B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6" y="3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4" name="Line 1965">
                  <a:extLst>
                    <a:ext uri="{FF2B5EF4-FFF2-40B4-BE49-F238E27FC236}">
                      <a16:creationId xmlns:a16="http://schemas.microsoft.com/office/drawing/2014/main" id="{220FC097-4905-4B58-995A-DCB5CFB0B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5" y="39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5" name="Line 1966">
                  <a:extLst>
                    <a:ext uri="{FF2B5EF4-FFF2-40B4-BE49-F238E27FC236}">
                      <a16:creationId xmlns:a16="http://schemas.microsoft.com/office/drawing/2014/main" id="{B5661F1C-4AAD-45F7-99F1-FB8E40F174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6" y="30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6" name="Line 1967">
                  <a:extLst>
                    <a:ext uri="{FF2B5EF4-FFF2-40B4-BE49-F238E27FC236}">
                      <a16:creationId xmlns:a16="http://schemas.microsoft.com/office/drawing/2014/main" id="{7F31FF27-9617-4C99-B512-E9B917928B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0" y="431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7" name="Line 1968">
                  <a:extLst>
                    <a:ext uri="{FF2B5EF4-FFF2-40B4-BE49-F238E27FC236}">
                      <a16:creationId xmlns:a16="http://schemas.microsoft.com/office/drawing/2014/main" id="{F3E0E053-D696-479F-A4D7-31224005F4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469"/>
                  <a:ext cx="5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8" name="Line 1969">
                  <a:extLst>
                    <a:ext uri="{FF2B5EF4-FFF2-40B4-BE49-F238E27FC236}">
                      <a16:creationId xmlns:a16="http://schemas.microsoft.com/office/drawing/2014/main" id="{12AD5B13-DF94-42A7-94D2-EBE9F3632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479"/>
                  <a:ext cx="8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9" name="Line 1970">
                  <a:extLst>
                    <a:ext uri="{FF2B5EF4-FFF2-40B4-BE49-F238E27FC236}">
                      <a16:creationId xmlns:a16="http://schemas.microsoft.com/office/drawing/2014/main" id="{7E2FD386-A45C-49BA-A61E-E9993897C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478"/>
                  <a:ext cx="9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0" name="Line 1971">
                  <a:extLst>
                    <a:ext uri="{FF2B5EF4-FFF2-40B4-BE49-F238E27FC236}">
                      <a16:creationId xmlns:a16="http://schemas.microsoft.com/office/drawing/2014/main" id="{EC8CDF53-A3D1-443D-A70A-77C317AF6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6" y="4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1" name="Line 1972">
                  <a:extLst>
                    <a:ext uri="{FF2B5EF4-FFF2-40B4-BE49-F238E27FC236}">
                      <a16:creationId xmlns:a16="http://schemas.microsoft.com/office/drawing/2014/main" id="{5D8CA733-548F-458F-A1A0-0D5B0660A2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6" y="4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2" name="Line 1973">
                  <a:extLst>
                    <a:ext uri="{FF2B5EF4-FFF2-40B4-BE49-F238E27FC236}">
                      <a16:creationId xmlns:a16="http://schemas.microsoft.com/office/drawing/2014/main" id="{E87CFB30-A994-4EBB-B0BA-31D5CB3D5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2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3" name="Line 1974">
                  <a:extLst>
                    <a:ext uri="{FF2B5EF4-FFF2-40B4-BE49-F238E27FC236}">
                      <a16:creationId xmlns:a16="http://schemas.microsoft.com/office/drawing/2014/main" id="{263F1096-7210-46F9-87C0-ABB6C1F9A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18"/>
                  <a:ext cx="5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4" name="Line 1975">
                  <a:extLst>
                    <a:ext uri="{FF2B5EF4-FFF2-40B4-BE49-F238E27FC236}">
                      <a16:creationId xmlns:a16="http://schemas.microsoft.com/office/drawing/2014/main" id="{2A393682-9DB1-46BE-B0BA-804672A3B0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468"/>
                  <a:ext cx="37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5" name="Line 1976">
                  <a:extLst>
                    <a:ext uri="{FF2B5EF4-FFF2-40B4-BE49-F238E27FC236}">
                      <a16:creationId xmlns:a16="http://schemas.microsoft.com/office/drawing/2014/main" id="{48D12971-883E-4816-83C4-82831686E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6" name="Line 1977">
                  <a:extLst>
                    <a:ext uri="{FF2B5EF4-FFF2-40B4-BE49-F238E27FC236}">
                      <a16:creationId xmlns:a16="http://schemas.microsoft.com/office/drawing/2014/main" id="{8130149A-00F8-4025-BA25-EF727D176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5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7" name="Line 1978">
                  <a:extLst>
                    <a:ext uri="{FF2B5EF4-FFF2-40B4-BE49-F238E27FC236}">
                      <a16:creationId xmlns:a16="http://schemas.microsoft.com/office/drawing/2014/main" id="{DB32132A-5FF4-4A60-9A15-890537F49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5" y="52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8" name="Line 1979">
                  <a:extLst>
                    <a:ext uri="{FF2B5EF4-FFF2-40B4-BE49-F238E27FC236}">
                      <a16:creationId xmlns:a16="http://schemas.microsoft.com/office/drawing/2014/main" id="{A07C62E4-4486-45A7-8FA6-80D65EB83B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5" y="52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9" name="Line 1980">
                  <a:extLst>
                    <a:ext uri="{FF2B5EF4-FFF2-40B4-BE49-F238E27FC236}">
                      <a16:creationId xmlns:a16="http://schemas.microsoft.com/office/drawing/2014/main" id="{4A51731F-673F-4FD4-8E01-229B203A0C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49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0" name="Line 1981">
                  <a:extLst>
                    <a:ext uri="{FF2B5EF4-FFF2-40B4-BE49-F238E27FC236}">
                      <a16:creationId xmlns:a16="http://schemas.microsoft.com/office/drawing/2014/main" id="{774FC973-B79D-4B5B-84FA-15122A210C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1" name="Line 1982">
                  <a:extLst>
                    <a:ext uri="{FF2B5EF4-FFF2-40B4-BE49-F238E27FC236}">
                      <a16:creationId xmlns:a16="http://schemas.microsoft.com/office/drawing/2014/main" id="{7FA9F258-A855-4641-B3F5-1A941748EA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2" name="Line 1983">
                  <a:extLst>
                    <a:ext uri="{FF2B5EF4-FFF2-40B4-BE49-F238E27FC236}">
                      <a16:creationId xmlns:a16="http://schemas.microsoft.com/office/drawing/2014/main" id="{46505895-8F1F-463F-A5E5-005D40B99F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3" name="Line 1984">
                  <a:extLst>
                    <a:ext uri="{FF2B5EF4-FFF2-40B4-BE49-F238E27FC236}">
                      <a16:creationId xmlns:a16="http://schemas.microsoft.com/office/drawing/2014/main" id="{0218C1DF-7212-4FD2-BBD5-93CBC88D70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06"/>
                  <a:ext cx="22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4" name="Line 1985">
                  <a:extLst>
                    <a:ext uri="{FF2B5EF4-FFF2-40B4-BE49-F238E27FC236}">
                      <a16:creationId xmlns:a16="http://schemas.microsoft.com/office/drawing/2014/main" id="{CC3CBA13-E07D-42DE-9B75-0B7D541D9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5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5" name="Line 1986">
                  <a:extLst>
                    <a:ext uri="{FF2B5EF4-FFF2-40B4-BE49-F238E27FC236}">
                      <a16:creationId xmlns:a16="http://schemas.microsoft.com/office/drawing/2014/main" id="{9D80536E-FB6F-4A9C-A501-31976B25B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429"/>
                  <a:ext cx="46" cy="9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6" name="Line 1987">
                  <a:extLst>
                    <a:ext uri="{FF2B5EF4-FFF2-40B4-BE49-F238E27FC236}">
                      <a16:creationId xmlns:a16="http://schemas.microsoft.com/office/drawing/2014/main" id="{580801B9-55E3-4C97-8061-ACF32D13D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05"/>
                  <a:ext cx="12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7" name="Line 1988">
                  <a:extLst>
                    <a:ext uri="{FF2B5EF4-FFF2-40B4-BE49-F238E27FC236}">
                      <a16:creationId xmlns:a16="http://schemas.microsoft.com/office/drawing/2014/main" id="{F4631A54-259A-4CD0-84FC-C110AED18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7" y="478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8" name="Line 1989">
                  <a:extLst>
                    <a:ext uri="{FF2B5EF4-FFF2-40B4-BE49-F238E27FC236}">
                      <a16:creationId xmlns:a16="http://schemas.microsoft.com/office/drawing/2014/main" id="{CBB708D6-D308-45F2-AEFE-CEA5C33F5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7" y="321"/>
                  <a:ext cx="78" cy="16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9" name="Line 1990">
                  <a:extLst>
                    <a:ext uri="{FF2B5EF4-FFF2-40B4-BE49-F238E27FC236}">
                      <a16:creationId xmlns:a16="http://schemas.microsoft.com/office/drawing/2014/main" id="{CAB88981-B4D9-43E0-9DB8-B418CACF5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485"/>
                  <a:ext cx="16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0" name="Line 1991">
                  <a:extLst>
                    <a:ext uri="{FF2B5EF4-FFF2-40B4-BE49-F238E27FC236}">
                      <a16:creationId xmlns:a16="http://schemas.microsoft.com/office/drawing/2014/main" id="{029FC4F7-8D1D-4B9D-A334-051444944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433"/>
                  <a:ext cx="41" cy="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1" name="Line 1992">
                  <a:extLst>
                    <a:ext uri="{FF2B5EF4-FFF2-40B4-BE49-F238E27FC236}">
                      <a16:creationId xmlns:a16="http://schemas.microsoft.com/office/drawing/2014/main" id="{939D33B4-2EB3-4DDB-8AFF-4B8DE2467A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492"/>
                  <a:ext cx="10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2" name="Line 1993">
                  <a:extLst>
                    <a:ext uri="{FF2B5EF4-FFF2-40B4-BE49-F238E27FC236}">
                      <a16:creationId xmlns:a16="http://schemas.microsoft.com/office/drawing/2014/main" id="{CFBEEC38-F69A-4B5B-AFFD-C8BFDB97C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380"/>
                  <a:ext cx="63" cy="1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3" name="Line 1994">
                  <a:extLst>
                    <a:ext uri="{FF2B5EF4-FFF2-40B4-BE49-F238E27FC236}">
                      <a16:creationId xmlns:a16="http://schemas.microsoft.com/office/drawing/2014/main" id="{9744B072-8496-44F8-8AD8-A8380AD2B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24"/>
                  <a:ext cx="4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4" name="Line 1995">
                  <a:extLst>
                    <a:ext uri="{FF2B5EF4-FFF2-40B4-BE49-F238E27FC236}">
                      <a16:creationId xmlns:a16="http://schemas.microsoft.com/office/drawing/2014/main" id="{6CF16166-EEEC-411B-B370-D9F221CDF1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436"/>
                  <a:ext cx="9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5" name="Line 1996">
                  <a:extLst>
                    <a:ext uri="{FF2B5EF4-FFF2-40B4-BE49-F238E27FC236}">
                      <a16:creationId xmlns:a16="http://schemas.microsoft.com/office/drawing/2014/main" id="{53DB4D6A-7D0C-49F2-AC49-D6CE4D0094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511"/>
                  <a:ext cx="5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6" name="Line 1997">
                  <a:extLst>
                    <a:ext uri="{FF2B5EF4-FFF2-40B4-BE49-F238E27FC236}">
                      <a16:creationId xmlns:a16="http://schemas.microsoft.com/office/drawing/2014/main" id="{DEF0B3FB-0366-4669-8D34-2E99C4B82A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446"/>
                  <a:ext cx="5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7" name="Line 1998">
                  <a:extLst>
                    <a:ext uri="{FF2B5EF4-FFF2-40B4-BE49-F238E27FC236}">
                      <a16:creationId xmlns:a16="http://schemas.microsoft.com/office/drawing/2014/main" id="{65D692BA-9B51-4B71-AE5E-9CC0C2E88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444"/>
                  <a:ext cx="6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8" name="Line 1999">
                  <a:extLst>
                    <a:ext uri="{FF2B5EF4-FFF2-40B4-BE49-F238E27FC236}">
                      <a16:creationId xmlns:a16="http://schemas.microsoft.com/office/drawing/2014/main" id="{A87F43E3-38DD-4443-9F05-E3B755578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45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9" name="Line 2000">
                  <a:extLst>
                    <a:ext uri="{FF2B5EF4-FFF2-40B4-BE49-F238E27FC236}">
                      <a16:creationId xmlns:a16="http://schemas.microsoft.com/office/drawing/2014/main" id="{9C025679-A5F5-47B0-9CA6-1F4040C1B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412"/>
                  <a:ext cx="22" cy="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0" name="Line 2001">
                  <a:extLst>
                    <a:ext uri="{FF2B5EF4-FFF2-40B4-BE49-F238E27FC236}">
                      <a16:creationId xmlns:a16="http://schemas.microsoft.com/office/drawing/2014/main" id="{2012EA53-60A5-4596-BD9B-DB018D5F0C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472"/>
                  <a:ext cx="3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1" name="Line 2002">
                  <a:extLst>
                    <a:ext uri="{FF2B5EF4-FFF2-40B4-BE49-F238E27FC236}">
                      <a16:creationId xmlns:a16="http://schemas.microsoft.com/office/drawing/2014/main" id="{028836BC-7EE7-4758-B20D-1F6B4A188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480"/>
                  <a:ext cx="6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2" name="Line 2003">
                  <a:extLst>
                    <a:ext uri="{FF2B5EF4-FFF2-40B4-BE49-F238E27FC236}">
                      <a16:creationId xmlns:a16="http://schemas.microsoft.com/office/drawing/2014/main" id="{2B0D0CA0-B39F-491F-8DFF-4D3E61FE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0" y="3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3" name="Line 2004">
                  <a:extLst>
                    <a:ext uri="{FF2B5EF4-FFF2-40B4-BE49-F238E27FC236}">
                      <a16:creationId xmlns:a16="http://schemas.microsoft.com/office/drawing/2014/main" id="{0A97700A-08D8-42F1-B806-77E67E186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0" y="3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4" name="Line 2005">
                  <a:extLst>
                    <a:ext uri="{FF2B5EF4-FFF2-40B4-BE49-F238E27FC236}">
                      <a16:creationId xmlns:a16="http://schemas.microsoft.com/office/drawing/2014/main" id="{75A9100F-7642-4EED-AC40-90F2E14018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93"/>
                  <a:ext cx="23" cy="5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5" name="Line 2006">
                  <a:extLst>
                    <a:ext uri="{FF2B5EF4-FFF2-40B4-BE49-F238E27FC236}">
                      <a16:creationId xmlns:a16="http://schemas.microsoft.com/office/drawing/2014/main" id="{2A7E69B0-EA04-4E83-907D-D91662666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236"/>
                  <a:ext cx="123" cy="29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6" name="Line 2007">
                  <a:extLst>
                    <a:ext uri="{FF2B5EF4-FFF2-40B4-BE49-F238E27FC236}">
                      <a16:creationId xmlns:a16="http://schemas.microsoft.com/office/drawing/2014/main" id="{C617D4E1-F876-47C9-81EE-2FD421CCA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268"/>
                  <a:ext cx="111" cy="2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7" name="Line 2008">
                  <a:extLst>
                    <a:ext uri="{FF2B5EF4-FFF2-40B4-BE49-F238E27FC236}">
                      <a16:creationId xmlns:a16="http://schemas.microsoft.com/office/drawing/2014/main" id="{003B5EEC-0A6A-45C0-A5A5-E4B50395F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35"/>
                  <a:ext cx="6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8" name="Line 2009">
                  <a:extLst>
                    <a:ext uri="{FF2B5EF4-FFF2-40B4-BE49-F238E27FC236}">
                      <a16:creationId xmlns:a16="http://schemas.microsoft.com/office/drawing/2014/main" id="{4947BACF-0D46-461B-8379-7DD3371DA2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13"/>
                  <a:ext cx="14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9" name="Line 2010">
                  <a:extLst>
                    <a:ext uri="{FF2B5EF4-FFF2-40B4-BE49-F238E27FC236}">
                      <a16:creationId xmlns:a16="http://schemas.microsoft.com/office/drawing/2014/main" id="{A1B23F96-87E2-4B84-B95C-DDAC565F61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8" y="4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0" name="Line 2011">
                  <a:extLst>
                    <a:ext uri="{FF2B5EF4-FFF2-40B4-BE49-F238E27FC236}">
                      <a16:creationId xmlns:a16="http://schemas.microsoft.com/office/drawing/2014/main" id="{DEFEBD68-FBCB-411D-83EE-21384B187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8" y="406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1" name="Line 2012">
                  <a:extLst>
                    <a:ext uri="{FF2B5EF4-FFF2-40B4-BE49-F238E27FC236}">
                      <a16:creationId xmlns:a16="http://schemas.microsoft.com/office/drawing/2014/main" id="{B570C16D-ABAD-4AE4-9283-4323409E6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417"/>
                  <a:ext cx="25" cy="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2" name="Line 2013">
                  <a:extLst>
                    <a:ext uri="{FF2B5EF4-FFF2-40B4-BE49-F238E27FC236}">
                      <a16:creationId xmlns:a16="http://schemas.microsoft.com/office/drawing/2014/main" id="{F2FEEE01-C798-4DDC-A1DA-BF70CFE54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377"/>
                  <a:ext cx="42" cy="10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19" name="Group 2215">
                <a:extLst>
                  <a:ext uri="{FF2B5EF4-FFF2-40B4-BE49-F238E27FC236}">
                    <a16:creationId xmlns:a16="http://schemas.microsoft.com/office/drawing/2014/main" id="{ACFE6273-2082-4268-9433-16AAA22C0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82267" y="163513"/>
                <a:ext cx="160337" cy="844550"/>
                <a:chOff x="6356" y="41"/>
                <a:chExt cx="101" cy="532"/>
              </a:xfrm>
            </p:grpSpPr>
            <p:sp>
              <p:nvSpPr>
                <p:cNvPr id="3803" name="Line 2015">
                  <a:extLst>
                    <a:ext uri="{FF2B5EF4-FFF2-40B4-BE49-F238E27FC236}">
                      <a16:creationId xmlns:a16="http://schemas.microsoft.com/office/drawing/2014/main" id="{062B2B55-26CC-4C25-AF5B-A755D2F21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7" y="3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4" name="Line 2016">
                  <a:extLst>
                    <a:ext uri="{FF2B5EF4-FFF2-40B4-BE49-F238E27FC236}">
                      <a16:creationId xmlns:a16="http://schemas.microsoft.com/office/drawing/2014/main" id="{3555C7A8-7CC5-4031-A09F-18311F30B4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7" y="3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5" name="Line 2017">
                  <a:extLst>
                    <a:ext uri="{FF2B5EF4-FFF2-40B4-BE49-F238E27FC236}">
                      <a16:creationId xmlns:a16="http://schemas.microsoft.com/office/drawing/2014/main" id="{26F9A03F-3558-4561-8D47-294508A9ED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458"/>
                  <a:ext cx="7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6" name="Line 2018">
                  <a:extLst>
                    <a:ext uri="{FF2B5EF4-FFF2-40B4-BE49-F238E27FC236}">
                      <a16:creationId xmlns:a16="http://schemas.microsoft.com/office/drawing/2014/main" id="{EB8AEF5B-34F7-4124-82EC-621FE696E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7" y="4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7" name="Line 2019">
                  <a:extLst>
                    <a:ext uri="{FF2B5EF4-FFF2-40B4-BE49-F238E27FC236}">
                      <a16:creationId xmlns:a16="http://schemas.microsoft.com/office/drawing/2014/main" id="{27574D5C-63F1-4EAB-8367-9B4F073E9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4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8" name="Line 2020">
                  <a:extLst>
                    <a:ext uri="{FF2B5EF4-FFF2-40B4-BE49-F238E27FC236}">
                      <a16:creationId xmlns:a16="http://schemas.microsoft.com/office/drawing/2014/main" id="{D8631F7F-88AC-46AE-9F93-DC2C3A768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475"/>
                  <a:ext cx="7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9" name="Line 2021">
                  <a:extLst>
                    <a:ext uri="{FF2B5EF4-FFF2-40B4-BE49-F238E27FC236}">
                      <a16:creationId xmlns:a16="http://schemas.microsoft.com/office/drawing/2014/main" id="{111A55D1-5EFD-4E40-B87E-D1896A4935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7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0" name="Line 2022">
                  <a:extLst>
                    <a:ext uri="{FF2B5EF4-FFF2-40B4-BE49-F238E27FC236}">
                      <a16:creationId xmlns:a16="http://schemas.microsoft.com/office/drawing/2014/main" id="{9739BF73-6B7E-4F03-AEFA-18294CEFD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1" name="Line 2023">
                  <a:extLst>
                    <a:ext uri="{FF2B5EF4-FFF2-40B4-BE49-F238E27FC236}">
                      <a16:creationId xmlns:a16="http://schemas.microsoft.com/office/drawing/2014/main" id="{69C4E66D-3A6F-4921-9A5C-B7E1BD56C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453"/>
                  <a:ext cx="20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2" name="Line 2024">
                  <a:extLst>
                    <a:ext uri="{FF2B5EF4-FFF2-40B4-BE49-F238E27FC236}">
                      <a16:creationId xmlns:a16="http://schemas.microsoft.com/office/drawing/2014/main" id="{6851D5F3-7398-4D30-9F69-5EB717993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490"/>
                  <a:ext cx="7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3" name="Line 2025">
                  <a:extLst>
                    <a:ext uri="{FF2B5EF4-FFF2-40B4-BE49-F238E27FC236}">
                      <a16:creationId xmlns:a16="http://schemas.microsoft.com/office/drawing/2014/main" id="{74EBDD07-7584-4A4B-836E-9741399B5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2" y="51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4" name="Line 2026">
                  <a:extLst>
                    <a:ext uri="{FF2B5EF4-FFF2-40B4-BE49-F238E27FC236}">
                      <a16:creationId xmlns:a16="http://schemas.microsoft.com/office/drawing/2014/main" id="{673296A1-2AFB-473B-986B-708CF201CB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45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5" name="Line 2027">
                  <a:extLst>
                    <a:ext uri="{FF2B5EF4-FFF2-40B4-BE49-F238E27FC236}">
                      <a16:creationId xmlns:a16="http://schemas.microsoft.com/office/drawing/2014/main" id="{36E569FC-D71B-496B-A232-70DDAFA7D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332"/>
                  <a:ext cx="43" cy="1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6" name="Line 2028">
                  <a:extLst>
                    <a:ext uri="{FF2B5EF4-FFF2-40B4-BE49-F238E27FC236}">
                      <a16:creationId xmlns:a16="http://schemas.microsoft.com/office/drawing/2014/main" id="{57AA90D1-3CDF-45AC-BE67-89B7C7E7D6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5" y="413"/>
                  <a:ext cx="35" cy="9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7" name="Line 2029">
                  <a:extLst>
                    <a:ext uri="{FF2B5EF4-FFF2-40B4-BE49-F238E27FC236}">
                      <a16:creationId xmlns:a16="http://schemas.microsoft.com/office/drawing/2014/main" id="{1FECC0DC-6198-4F1F-875A-4396ABB9E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443"/>
                  <a:ext cx="29" cy="8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8" name="Line 2030">
                  <a:extLst>
                    <a:ext uri="{FF2B5EF4-FFF2-40B4-BE49-F238E27FC236}">
                      <a16:creationId xmlns:a16="http://schemas.microsoft.com/office/drawing/2014/main" id="{C945A6DD-EA4A-4037-B9BC-1B33B0ADB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423"/>
                  <a:ext cx="36" cy="10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9" name="Line 2031">
                  <a:extLst>
                    <a:ext uri="{FF2B5EF4-FFF2-40B4-BE49-F238E27FC236}">
                      <a16:creationId xmlns:a16="http://schemas.microsoft.com/office/drawing/2014/main" id="{CD598BEF-563C-4631-9DEF-016B71FA61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2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0" name="Line 2032">
                  <a:extLst>
                    <a:ext uri="{FF2B5EF4-FFF2-40B4-BE49-F238E27FC236}">
                      <a16:creationId xmlns:a16="http://schemas.microsoft.com/office/drawing/2014/main" id="{EA687828-D4CB-4732-A99D-4B69853D5D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477"/>
                  <a:ext cx="17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1" name="Line 2033">
                  <a:extLst>
                    <a:ext uri="{FF2B5EF4-FFF2-40B4-BE49-F238E27FC236}">
                      <a16:creationId xmlns:a16="http://schemas.microsoft.com/office/drawing/2014/main" id="{1E33D35E-6068-4F42-BAD4-7A5395808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2" name="Line 2034">
                  <a:extLst>
                    <a:ext uri="{FF2B5EF4-FFF2-40B4-BE49-F238E27FC236}">
                      <a16:creationId xmlns:a16="http://schemas.microsoft.com/office/drawing/2014/main" id="{0C5A53B5-1F98-4A30-98D1-BE5C2C5B1E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3" name="Line 2035">
                  <a:extLst>
                    <a:ext uri="{FF2B5EF4-FFF2-40B4-BE49-F238E27FC236}">
                      <a16:creationId xmlns:a16="http://schemas.microsoft.com/office/drawing/2014/main" id="{4BBE2212-794F-4871-82AD-26BC88B79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21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4" name="Line 2036">
                  <a:extLst>
                    <a:ext uri="{FF2B5EF4-FFF2-40B4-BE49-F238E27FC236}">
                      <a16:creationId xmlns:a16="http://schemas.microsoft.com/office/drawing/2014/main" id="{3B5CF699-1A83-4A94-BBFC-32BDB1B8C3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5" name="Line 2037">
                  <a:extLst>
                    <a:ext uri="{FF2B5EF4-FFF2-40B4-BE49-F238E27FC236}">
                      <a16:creationId xmlns:a16="http://schemas.microsoft.com/office/drawing/2014/main" id="{E1CD1577-8A49-4D33-A558-9FD151C85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499"/>
                  <a:ext cx="11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6" name="Line 2038">
                  <a:extLst>
                    <a:ext uri="{FF2B5EF4-FFF2-40B4-BE49-F238E27FC236}">
                      <a16:creationId xmlns:a16="http://schemas.microsoft.com/office/drawing/2014/main" id="{D511E183-7413-4B39-8B52-99C44C916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1" y="54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7" name="Line 2039">
                  <a:extLst>
                    <a:ext uri="{FF2B5EF4-FFF2-40B4-BE49-F238E27FC236}">
                      <a16:creationId xmlns:a16="http://schemas.microsoft.com/office/drawing/2014/main" id="{4D23C7C3-37DA-48AC-B927-E744BC425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3" y="5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8" name="Line 2040">
                  <a:extLst>
                    <a:ext uri="{FF2B5EF4-FFF2-40B4-BE49-F238E27FC236}">
                      <a16:creationId xmlns:a16="http://schemas.microsoft.com/office/drawing/2014/main" id="{3CFECAFC-7ABE-4519-80EB-65CF82694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3" y="50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9" name="Line 2041">
                  <a:extLst>
                    <a:ext uri="{FF2B5EF4-FFF2-40B4-BE49-F238E27FC236}">
                      <a16:creationId xmlns:a16="http://schemas.microsoft.com/office/drawing/2014/main" id="{80500F07-0755-489F-9FEE-1A947D0C08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0" name="Line 2042">
                  <a:extLst>
                    <a:ext uri="{FF2B5EF4-FFF2-40B4-BE49-F238E27FC236}">
                      <a16:creationId xmlns:a16="http://schemas.microsoft.com/office/drawing/2014/main" id="{908F0682-5904-479C-9D09-05B81369E4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477"/>
                  <a:ext cx="15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1" name="Line 2043">
                  <a:extLst>
                    <a:ext uri="{FF2B5EF4-FFF2-40B4-BE49-F238E27FC236}">
                      <a16:creationId xmlns:a16="http://schemas.microsoft.com/office/drawing/2014/main" id="{FF467BFC-387B-4329-8441-18F79D1D9A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1" y="452"/>
                  <a:ext cx="18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2" name="Line 2044">
                  <a:extLst>
                    <a:ext uri="{FF2B5EF4-FFF2-40B4-BE49-F238E27FC236}">
                      <a16:creationId xmlns:a16="http://schemas.microsoft.com/office/drawing/2014/main" id="{E798EB8F-8D36-4702-A775-DF9239C732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1" y="51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3" name="Line 2045">
                  <a:extLst>
                    <a:ext uri="{FF2B5EF4-FFF2-40B4-BE49-F238E27FC236}">
                      <a16:creationId xmlns:a16="http://schemas.microsoft.com/office/drawing/2014/main" id="{393DCAE8-0360-4EC9-A4B8-EE5A222E1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9"/>
                  <a:ext cx="3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4" name="Line 2046">
                  <a:extLst>
                    <a:ext uri="{FF2B5EF4-FFF2-40B4-BE49-F238E27FC236}">
                      <a16:creationId xmlns:a16="http://schemas.microsoft.com/office/drawing/2014/main" id="{40584562-D053-40EB-BB96-BF5C61E8D0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0"/>
                  <a:ext cx="6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5" name="Line 2047">
                  <a:extLst>
                    <a:ext uri="{FF2B5EF4-FFF2-40B4-BE49-F238E27FC236}">
                      <a16:creationId xmlns:a16="http://schemas.microsoft.com/office/drawing/2014/main" id="{317FAA91-B5C4-4917-B93D-E3CD47196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6" name="Line 2048">
                  <a:extLst>
                    <a:ext uri="{FF2B5EF4-FFF2-40B4-BE49-F238E27FC236}">
                      <a16:creationId xmlns:a16="http://schemas.microsoft.com/office/drawing/2014/main" id="{B2F47FCB-AD79-4C22-89FF-ED4B32F19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7" name="Line 2049">
                  <a:extLst>
                    <a:ext uri="{FF2B5EF4-FFF2-40B4-BE49-F238E27FC236}">
                      <a16:creationId xmlns:a16="http://schemas.microsoft.com/office/drawing/2014/main" id="{191BEAA6-96D2-4E14-A782-3F4AC804B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26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8" name="Line 2050">
                  <a:extLst>
                    <a:ext uri="{FF2B5EF4-FFF2-40B4-BE49-F238E27FC236}">
                      <a16:creationId xmlns:a16="http://schemas.microsoft.com/office/drawing/2014/main" id="{D3F44624-1767-40F0-8ADC-D063A630D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7"/>
                  <a:ext cx="4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9" name="Line 2051">
                  <a:extLst>
                    <a:ext uri="{FF2B5EF4-FFF2-40B4-BE49-F238E27FC236}">
                      <a16:creationId xmlns:a16="http://schemas.microsoft.com/office/drawing/2014/main" id="{12514930-4EC6-48C9-9CD3-17B1FD793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3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0" name="Line 2052">
                  <a:extLst>
                    <a:ext uri="{FF2B5EF4-FFF2-40B4-BE49-F238E27FC236}">
                      <a16:creationId xmlns:a16="http://schemas.microsoft.com/office/drawing/2014/main" id="{EB85456A-FA73-4805-B283-12B40C487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26"/>
                  <a:ext cx="3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1" name="Line 2053">
                  <a:extLst>
                    <a:ext uri="{FF2B5EF4-FFF2-40B4-BE49-F238E27FC236}">
                      <a16:creationId xmlns:a16="http://schemas.microsoft.com/office/drawing/2014/main" id="{329C9B6B-E52C-4E9B-8C5B-358EA8A3BF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458"/>
                  <a:ext cx="21" cy="7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2" name="Line 2054">
                  <a:extLst>
                    <a:ext uri="{FF2B5EF4-FFF2-40B4-BE49-F238E27FC236}">
                      <a16:creationId xmlns:a16="http://schemas.microsoft.com/office/drawing/2014/main" id="{FC48E951-98AB-472F-9306-8E4496F72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11"/>
                  <a:ext cx="7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3" name="Line 2055">
                  <a:extLst>
                    <a:ext uri="{FF2B5EF4-FFF2-40B4-BE49-F238E27FC236}">
                      <a16:creationId xmlns:a16="http://schemas.microsoft.com/office/drawing/2014/main" id="{0A0383C2-8A36-4F9A-98A7-3E73DA765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477"/>
                  <a:ext cx="17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4" name="Line 2056">
                  <a:extLst>
                    <a:ext uri="{FF2B5EF4-FFF2-40B4-BE49-F238E27FC236}">
                      <a16:creationId xmlns:a16="http://schemas.microsoft.com/office/drawing/2014/main" id="{3948F87A-CD86-4235-AA0E-69ED87DA8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2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5" name="Line 2057">
                  <a:extLst>
                    <a:ext uri="{FF2B5EF4-FFF2-40B4-BE49-F238E27FC236}">
                      <a16:creationId xmlns:a16="http://schemas.microsoft.com/office/drawing/2014/main" id="{F208FE81-47B3-4FE1-B4C3-28243BFFA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01"/>
                  <a:ext cx="6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6" name="Line 2058">
                  <a:extLst>
                    <a:ext uri="{FF2B5EF4-FFF2-40B4-BE49-F238E27FC236}">
                      <a16:creationId xmlns:a16="http://schemas.microsoft.com/office/drawing/2014/main" id="{E2D11403-998D-4149-BFD9-24DA03749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461"/>
                  <a:ext cx="16" cy="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7" name="Line 2059">
                  <a:extLst>
                    <a:ext uri="{FF2B5EF4-FFF2-40B4-BE49-F238E27FC236}">
                      <a16:creationId xmlns:a16="http://schemas.microsoft.com/office/drawing/2014/main" id="{B5C63829-1100-41E1-B247-7D1120D3F1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489"/>
                  <a:ext cx="9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8" name="Line 2060">
                  <a:extLst>
                    <a:ext uri="{FF2B5EF4-FFF2-40B4-BE49-F238E27FC236}">
                      <a16:creationId xmlns:a16="http://schemas.microsoft.com/office/drawing/2014/main" id="{02580C2D-B2C7-4D4E-A76F-B0892FDF1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3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9" name="Line 2061">
                  <a:extLst>
                    <a:ext uri="{FF2B5EF4-FFF2-40B4-BE49-F238E27FC236}">
                      <a16:creationId xmlns:a16="http://schemas.microsoft.com/office/drawing/2014/main" id="{CEEDB38D-2D8D-4A92-947C-B67C9FED8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23"/>
                  <a:ext cx="27" cy="1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0" name="Line 2062">
                  <a:extLst>
                    <a:ext uri="{FF2B5EF4-FFF2-40B4-BE49-F238E27FC236}">
                      <a16:creationId xmlns:a16="http://schemas.microsoft.com/office/drawing/2014/main" id="{5A7636C3-2A92-4111-B89E-B6508D400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3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1" name="Line 2063">
                  <a:extLst>
                    <a:ext uri="{FF2B5EF4-FFF2-40B4-BE49-F238E27FC236}">
                      <a16:creationId xmlns:a16="http://schemas.microsoft.com/office/drawing/2014/main" id="{E2B3EA84-0D93-4ACC-AC82-54AE9B2B3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8" y="33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2" name="Line 2064">
                  <a:extLst>
                    <a:ext uri="{FF2B5EF4-FFF2-40B4-BE49-F238E27FC236}">
                      <a16:creationId xmlns:a16="http://schemas.microsoft.com/office/drawing/2014/main" id="{ECF2AC1C-B19F-4854-9F54-141161958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8" y="3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3" name="Line 2065">
                  <a:extLst>
                    <a:ext uri="{FF2B5EF4-FFF2-40B4-BE49-F238E27FC236}">
                      <a16:creationId xmlns:a16="http://schemas.microsoft.com/office/drawing/2014/main" id="{8AEC74A5-7EA0-4182-B4FC-052168158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347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4" name="Line 2066">
                  <a:extLst>
                    <a:ext uri="{FF2B5EF4-FFF2-40B4-BE49-F238E27FC236}">
                      <a16:creationId xmlns:a16="http://schemas.microsoft.com/office/drawing/2014/main" id="{F95A18F7-C0B2-4B8D-BD70-9767C5AB3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3" y="35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5" name="Line 2067">
                  <a:extLst>
                    <a:ext uri="{FF2B5EF4-FFF2-40B4-BE49-F238E27FC236}">
                      <a16:creationId xmlns:a16="http://schemas.microsoft.com/office/drawing/2014/main" id="{EFF8F982-18F1-4ED4-A617-71425B2E8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295"/>
                  <a:ext cx="12" cy="6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6" name="Line 2068">
                  <a:extLst>
                    <a:ext uri="{FF2B5EF4-FFF2-40B4-BE49-F238E27FC236}">
                      <a16:creationId xmlns:a16="http://schemas.microsoft.com/office/drawing/2014/main" id="{A7789354-0DDD-4FE5-8CC9-455BDB529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5" y="34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7" name="Line 2069">
                  <a:extLst>
                    <a:ext uri="{FF2B5EF4-FFF2-40B4-BE49-F238E27FC236}">
                      <a16:creationId xmlns:a16="http://schemas.microsoft.com/office/drawing/2014/main" id="{05A865E9-FD73-435F-93DE-A1B5B4838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332"/>
                  <a:ext cx="2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8" name="Line 2070">
                  <a:extLst>
                    <a:ext uri="{FF2B5EF4-FFF2-40B4-BE49-F238E27FC236}">
                      <a16:creationId xmlns:a16="http://schemas.microsoft.com/office/drawing/2014/main" id="{55DEABEA-8F83-4CDC-BC52-689670E77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42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9" name="Line 2071">
                  <a:extLst>
                    <a:ext uri="{FF2B5EF4-FFF2-40B4-BE49-F238E27FC236}">
                      <a16:creationId xmlns:a16="http://schemas.microsoft.com/office/drawing/2014/main" id="{0E6AA374-9659-4508-9F42-9E14612A8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0" y="355"/>
                  <a:ext cx="39" cy="19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0" name="Line 2072">
                  <a:extLst>
                    <a:ext uri="{FF2B5EF4-FFF2-40B4-BE49-F238E27FC236}">
                      <a16:creationId xmlns:a16="http://schemas.microsoft.com/office/drawing/2014/main" id="{2F8EE0AF-5183-48F3-9735-5F33476CF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28"/>
                  <a:ext cx="2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1" name="Line 2073">
                  <a:extLst>
                    <a:ext uri="{FF2B5EF4-FFF2-40B4-BE49-F238E27FC236}">
                      <a16:creationId xmlns:a16="http://schemas.microsoft.com/office/drawing/2014/main" id="{171265EB-EF78-459E-9BBA-FEDB046365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470"/>
                  <a:ext cx="14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2" name="Line 2074">
                  <a:extLst>
                    <a:ext uri="{FF2B5EF4-FFF2-40B4-BE49-F238E27FC236}">
                      <a16:creationId xmlns:a16="http://schemas.microsoft.com/office/drawing/2014/main" id="{206EFE4F-0182-4DCE-B9BE-26D1FBACA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0" y="520"/>
                  <a:ext cx="5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3" name="Line 2075">
                  <a:extLst>
                    <a:ext uri="{FF2B5EF4-FFF2-40B4-BE49-F238E27FC236}">
                      <a16:creationId xmlns:a16="http://schemas.microsoft.com/office/drawing/2014/main" id="{1425A804-B2AF-4F5C-BC52-A36CBCB9D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2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4" name="Line 2076">
                  <a:extLst>
                    <a:ext uri="{FF2B5EF4-FFF2-40B4-BE49-F238E27FC236}">
                      <a16:creationId xmlns:a16="http://schemas.microsoft.com/office/drawing/2014/main" id="{530EB643-C338-41F0-9DC1-ED8C7792B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87"/>
                  <a:ext cx="7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5" name="Line 2077">
                  <a:extLst>
                    <a:ext uri="{FF2B5EF4-FFF2-40B4-BE49-F238E27FC236}">
                      <a16:creationId xmlns:a16="http://schemas.microsoft.com/office/drawing/2014/main" id="{7A964A65-C8B6-4307-9090-47F9AA056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9" y="55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6" name="Line 2078">
                  <a:extLst>
                    <a:ext uri="{FF2B5EF4-FFF2-40B4-BE49-F238E27FC236}">
                      <a16:creationId xmlns:a16="http://schemas.microsoft.com/office/drawing/2014/main" id="{490F7911-8EE7-480E-A9FB-2A5523029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43"/>
                  <a:ext cx="2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7" name="Line 2079">
                  <a:extLst>
                    <a:ext uri="{FF2B5EF4-FFF2-40B4-BE49-F238E27FC236}">
                      <a16:creationId xmlns:a16="http://schemas.microsoft.com/office/drawing/2014/main" id="{DE4B3206-49F6-4F32-8018-1E541FA95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66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8" name="Line 2080">
                  <a:extLst>
                    <a:ext uri="{FF2B5EF4-FFF2-40B4-BE49-F238E27FC236}">
                      <a16:creationId xmlns:a16="http://schemas.microsoft.com/office/drawing/2014/main" id="{D29048BE-54C4-433B-A4E0-28C35A3CC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9" name="Line 2081">
                  <a:extLst>
                    <a:ext uri="{FF2B5EF4-FFF2-40B4-BE49-F238E27FC236}">
                      <a16:creationId xmlns:a16="http://schemas.microsoft.com/office/drawing/2014/main" id="{DC4DA1AD-E3B3-40AD-812F-E8D67C871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0" name="Line 2082">
                  <a:extLst>
                    <a:ext uri="{FF2B5EF4-FFF2-40B4-BE49-F238E27FC236}">
                      <a16:creationId xmlns:a16="http://schemas.microsoft.com/office/drawing/2014/main" id="{55D39CE7-1ACE-46D4-9CE0-0B472F847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1" name="Line 2083">
                  <a:extLst>
                    <a:ext uri="{FF2B5EF4-FFF2-40B4-BE49-F238E27FC236}">
                      <a16:creationId xmlns:a16="http://schemas.microsoft.com/office/drawing/2014/main" id="{B2209C59-AC11-45EB-B510-62D0542DDE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467"/>
                  <a:ext cx="3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2" name="Line 2084">
                  <a:extLst>
                    <a:ext uri="{FF2B5EF4-FFF2-40B4-BE49-F238E27FC236}">
                      <a16:creationId xmlns:a16="http://schemas.microsoft.com/office/drawing/2014/main" id="{CDFDDB0D-6310-422A-ABC8-B6D2178CEF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3" name="Line 2085">
                  <a:extLst>
                    <a:ext uri="{FF2B5EF4-FFF2-40B4-BE49-F238E27FC236}">
                      <a16:creationId xmlns:a16="http://schemas.microsoft.com/office/drawing/2014/main" id="{EBB5B6D4-8C22-4B57-AEE2-EFE5668BD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405"/>
                  <a:ext cx="13" cy="8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4" name="Line 2086">
                  <a:extLst>
                    <a:ext uri="{FF2B5EF4-FFF2-40B4-BE49-F238E27FC236}">
                      <a16:creationId xmlns:a16="http://schemas.microsoft.com/office/drawing/2014/main" id="{D869F869-94A0-4EB8-BCEA-0483EBDF8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5" name="Line 2087">
                  <a:extLst>
                    <a:ext uri="{FF2B5EF4-FFF2-40B4-BE49-F238E27FC236}">
                      <a16:creationId xmlns:a16="http://schemas.microsoft.com/office/drawing/2014/main" id="{E16FC17C-2086-4C82-98DD-15D487BF5A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469"/>
                  <a:ext cx="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6" name="Line 2088">
                  <a:extLst>
                    <a:ext uri="{FF2B5EF4-FFF2-40B4-BE49-F238E27FC236}">
                      <a16:creationId xmlns:a16="http://schemas.microsoft.com/office/drawing/2014/main" id="{ECEE1B03-DEF0-4FCC-86D1-B43E9EF40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0" y="4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7" name="Line 2089">
                  <a:extLst>
                    <a:ext uri="{FF2B5EF4-FFF2-40B4-BE49-F238E27FC236}">
                      <a16:creationId xmlns:a16="http://schemas.microsoft.com/office/drawing/2014/main" id="{BF7AA2CD-6D21-45B3-A727-BEAF0A897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0" y="4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8" name="Line 2090">
                  <a:extLst>
                    <a:ext uri="{FF2B5EF4-FFF2-40B4-BE49-F238E27FC236}">
                      <a16:creationId xmlns:a16="http://schemas.microsoft.com/office/drawing/2014/main" id="{9BC676CB-FEBC-4284-8EFC-9F602A2B3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402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9" name="Line 2091">
                  <a:extLst>
                    <a:ext uri="{FF2B5EF4-FFF2-40B4-BE49-F238E27FC236}">
                      <a16:creationId xmlns:a16="http://schemas.microsoft.com/office/drawing/2014/main" id="{B447A38D-E9D3-4BE5-B76D-8EE894DE4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1" y="42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0" name="Line 2092">
                  <a:extLst>
                    <a:ext uri="{FF2B5EF4-FFF2-40B4-BE49-F238E27FC236}">
                      <a16:creationId xmlns:a16="http://schemas.microsoft.com/office/drawing/2014/main" id="{570D6AA5-99DE-45F3-B654-267663155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1" y="41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1" name="Line 2093">
                  <a:extLst>
                    <a:ext uri="{FF2B5EF4-FFF2-40B4-BE49-F238E27FC236}">
                      <a16:creationId xmlns:a16="http://schemas.microsoft.com/office/drawing/2014/main" id="{4539355C-83E6-4337-BC69-B37AAB3AA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1" y="4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2" name="Line 2094">
                  <a:extLst>
                    <a:ext uri="{FF2B5EF4-FFF2-40B4-BE49-F238E27FC236}">
                      <a16:creationId xmlns:a16="http://schemas.microsoft.com/office/drawing/2014/main" id="{8F0104A1-A6E6-4F4F-B46D-21A615156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65"/>
                  <a:ext cx="4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3" name="Line 2095">
                  <a:extLst>
                    <a:ext uri="{FF2B5EF4-FFF2-40B4-BE49-F238E27FC236}">
                      <a16:creationId xmlns:a16="http://schemas.microsoft.com/office/drawing/2014/main" id="{2AA4086F-3E24-4914-BC52-736FDCC140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4" name="Line 2096">
                  <a:extLst>
                    <a:ext uri="{FF2B5EF4-FFF2-40B4-BE49-F238E27FC236}">
                      <a16:creationId xmlns:a16="http://schemas.microsoft.com/office/drawing/2014/main" id="{C28A1FA4-F59D-454D-B724-D8FA9C3FDF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8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5" name="Line 2097">
                  <a:extLst>
                    <a:ext uri="{FF2B5EF4-FFF2-40B4-BE49-F238E27FC236}">
                      <a16:creationId xmlns:a16="http://schemas.microsoft.com/office/drawing/2014/main" id="{65C543E6-5692-4696-9C43-706C9D6AD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75"/>
                  <a:ext cx="2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6" name="Line 2098">
                  <a:extLst>
                    <a:ext uri="{FF2B5EF4-FFF2-40B4-BE49-F238E27FC236}">
                      <a16:creationId xmlns:a16="http://schemas.microsoft.com/office/drawing/2014/main" id="{E535BE83-263D-46BA-8B27-3850E777C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7" name="Line 2099">
                  <a:extLst>
                    <a:ext uri="{FF2B5EF4-FFF2-40B4-BE49-F238E27FC236}">
                      <a16:creationId xmlns:a16="http://schemas.microsoft.com/office/drawing/2014/main" id="{791B606D-E4F5-478D-86B1-79AC07FBA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8" name="Line 2100">
                  <a:extLst>
                    <a:ext uri="{FF2B5EF4-FFF2-40B4-BE49-F238E27FC236}">
                      <a16:creationId xmlns:a16="http://schemas.microsoft.com/office/drawing/2014/main" id="{C6964B54-9C75-4F0C-8914-01F4D9E26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42"/>
                  <a:ext cx="6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9" name="Line 2101">
                  <a:extLst>
                    <a:ext uri="{FF2B5EF4-FFF2-40B4-BE49-F238E27FC236}">
                      <a16:creationId xmlns:a16="http://schemas.microsoft.com/office/drawing/2014/main" id="{72F9BAAB-5E5E-491F-8D1A-ABD838869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3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0" name="Line 2102">
                  <a:extLst>
                    <a:ext uri="{FF2B5EF4-FFF2-40B4-BE49-F238E27FC236}">
                      <a16:creationId xmlns:a16="http://schemas.microsoft.com/office/drawing/2014/main" id="{5B33BEB5-AFE9-4DD1-B27B-8E3568022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3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1" name="Line 2103">
                  <a:extLst>
                    <a:ext uri="{FF2B5EF4-FFF2-40B4-BE49-F238E27FC236}">
                      <a16:creationId xmlns:a16="http://schemas.microsoft.com/office/drawing/2014/main" id="{A88427BC-BFD9-4002-BBAE-D0AF29B6DD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3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2" name="Line 2104">
                  <a:extLst>
                    <a:ext uri="{FF2B5EF4-FFF2-40B4-BE49-F238E27FC236}">
                      <a16:creationId xmlns:a16="http://schemas.microsoft.com/office/drawing/2014/main" id="{76FC601C-CB42-4A72-AE48-05C949525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253"/>
                  <a:ext cx="5" cy="4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3" name="Line 2105">
                  <a:extLst>
                    <a:ext uri="{FF2B5EF4-FFF2-40B4-BE49-F238E27FC236}">
                      <a16:creationId xmlns:a16="http://schemas.microsoft.com/office/drawing/2014/main" id="{9DBBDBD7-0067-4FD6-9965-032235DB4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270"/>
                  <a:ext cx="3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4" name="Line 2106">
                  <a:extLst>
                    <a:ext uri="{FF2B5EF4-FFF2-40B4-BE49-F238E27FC236}">
                      <a16:creationId xmlns:a16="http://schemas.microsoft.com/office/drawing/2014/main" id="{E1E3DD28-5608-46EB-81BB-C6B6B2EA1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255"/>
                  <a:ext cx="6" cy="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5" name="Line 2107">
                  <a:extLst>
                    <a:ext uri="{FF2B5EF4-FFF2-40B4-BE49-F238E27FC236}">
                      <a16:creationId xmlns:a16="http://schemas.microsoft.com/office/drawing/2014/main" id="{CF856B6C-92CF-449E-B815-9DC59463D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321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6" name="Line 2108">
                  <a:extLst>
                    <a:ext uri="{FF2B5EF4-FFF2-40B4-BE49-F238E27FC236}">
                      <a16:creationId xmlns:a16="http://schemas.microsoft.com/office/drawing/2014/main" id="{C8B67845-BD64-4446-B6E8-AC255359C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7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7" name="Line 2109">
                  <a:extLst>
                    <a:ext uri="{FF2B5EF4-FFF2-40B4-BE49-F238E27FC236}">
                      <a16:creationId xmlns:a16="http://schemas.microsoft.com/office/drawing/2014/main" id="{AA5782CD-D4EF-49EE-894E-502914012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530"/>
                  <a:ext cx="2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8" name="Line 2110">
                  <a:extLst>
                    <a:ext uri="{FF2B5EF4-FFF2-40B4-BE49-F238E27FC236}">
                      <a16:creationId xmlns:a16="http://schemas.microsoft.com/office/drawing/2014/main" id="{07CC5192-60B8-41B7-A35E-83748D813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9" name="Line 2111">
                  <a:extLst>
                    <a:ext uri="{FF2B5EF4-FFF2-40B4-BE49-F238E27FC236}">
                      <a16:creationId xmlns:a16="http://schemas.microsoft.com/office/drawing/2014/main" id="{B2296975-BB9C-41A1-82BF-52F8FB4409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27"/>
                  <a:ext cx="3" cy="3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0" name="Line 2112">
                  <a:extLst>
                    <a:ext uri="{FF2B5EF4-FFF2-40B4-BE49-F238E27FC236}">
                      <a16:creationId xmlns:a16="http://schemas.microsoft.com/office/drawing/2014/main" id="{BF3902B9-1C53-4794-A3F3-2392ECA753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503"/>
                  <a:ext cx="3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1" name="Line 2113">
                  <a:extLst>
                    <a:ext uri="{FF2B5EF4-FFF2-40B4-BE49-F238E27FC236}">
                      <a16:creationId xmlns:a16="http://schemas.microsoft.com/office/drawing/2014/main" id="{40D455F6-6BA4-4839-B075-138914E79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2" name="Line 2114">
                  <a:extLst>
                    <a:ext uri="{FF2B5EF4-FFF2-40B4-BE49-F238E27FC236}">
                      <a16:creationId xmlns:a16="http://schemas.microsoft.com/office/drawing/2014/main" id="{7ECF88AE-EAFC-4611-9059-4F99A2A690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418"/>
                  <a:ext cx="11" cy="1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3" name="Line 2115">
                  <a:extLst>
                    <a:ext uri="{FF2B5EF4-FFF2-40B4-BE49-F238E27FC236}">
                      <a16:creationId xmlns:a16="http://schemas.microsoft.com/office/drawing/2014/main" id="{315D2C9C-F15B-4D1A-8E45-BEF2243AB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483"/>
                  <a:ext cx="5" cy="6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4" name="Line 2116">
                  <a:extLst>
                    <a:ext uri="{FF2B5EF4-FFF2-40B4-BE49-F238E27FC236}">
                      <a16:creationId xmlns:a16="http://schemas.microsoft.com/office/drawing/2014/main" id="{4FC22517-44A3-4010-A563-F9BD9C6D2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4" y="405"/>
                  <a:ext cx="5" cy="7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5" name="Line 2117">
                  <a:extLst>
                    <a:ext uri="{FF2B5EF4-FFF2-40B4-BE49-F238E27FC236}">
                      <a16:creationId xmlns:a16="http://schemas.microsoft.com/office/drawing/2014/main" id="{CB8F8D29-1E85-4C60-BF50-8F08A4951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4" y="414"/>
                  <a:ext cx="5" cy="6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6" name="Line 2118">
                  <a:extLst>
                    <a:ext uri="{FF2B5EF4-FFF2-40B4-BE49-F238E27FC236}">
                      <a16:creationId xmlns:a16="http://schemas.microsoft.com/office/drawing/2014/main" id="{451CE9B5-A826-4FD0-876C-21F60F854C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7" name="Line 2119">
                  <a:extLst>
                    <a:ext uri="{FF2B5EF4-FFF2-40B4-BE49-F238E27FC236}">
                      <a16:creationId xmlns:a16="http://schemas.microsoft.com/office/drawing/2014/main" id="{CDDBA5DC-FC70-442A-9188-BB3FCF3D2E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08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8" name="Line 2120">
                  <a:extLst>
                    <a:ext uri="{FF2B5EF4-FFF2-40B4-BE49-F238E27FC236}">
                      <a16:creationId xmlns:a16="http://schemas.microsoft.com/office/drawing/2014/main" id="{75363DE9-E44B-4FCC-8E2B-38690D0AE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446"/>
                  <a:ext cx="4" cy="6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9" name="Line 2121">
                  <a:extLst>
                    <a:ext uri="{FF2B5EF4-FFF2-40B4-BE49-F238E27FC236}">
                      <a16:creationId xmlns:a16="http://schemas.microsoft.com/office/drawing/2014/main" id="{FA964483-ACB7-46CA-9622-65B3EFDE4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24"/>
                  <a:ext cx="3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0" name="Line 2122">
                  <a:extLst>
                    <a:ext uri="{FF2B5EF4-FFF2-40B4-BE49-F238E27FC236}">
                      <a16:creationId xmlns:a16="http://schemas.microsoft.com/office/drawing/2014/main" id="{8F1DD535-E6CC-48C3-AAE9-C273E5982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3" y="4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1" name="Line 2123">
                  <a:extLst>
                    <a:ext uri="{FF2B5EF4-FFF2-40B4-BE49-F238E27FC236}">
                      <a16:creationId xmlns:a16="http://schemas.microsoft.com/office/drawing/2014/main" id="{F0BA8F67-97BF-47D8-A00E-13C2794C7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3" y="4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2" name="Line 2124">
                  <a:extLst>
                    <a:ext uri="{FF2B5EF4-FFF2-40B4-BE49-F238E27FC236}">
                      <a16:creationId xmlns:a16="http://schemas.microsoft.com/office/drawing/2014/main" id="{320878D8-A229-4170-9E0C-B8C72218E9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161"/>
                  <a:ext cx="18" cy="38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3" name="Line 2125">
                  <a:extLst>
                    <a:ext uri="{FF2B5EF4-FFF2-40B4-BE49-F238E27FC236}">
                      <a16:creationId xmlns:a16="http://schemas.microsoft.com/office/drawing/2014/main" id="{61E64B52-3DA4-48E6-961A-5DA206D5A4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331"/>
                  <a:ext cx="10" cy="2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4" name="Line 2126">
                  <a:extLst>
                    <a:ext uri="{FF2B5EF4-FFF2-40B4-BE49-F238E27FC236}">
                      <a16:creationId xmlns:a16="http://schemas.microsoft.com/office/drawing/2014/main" id="{D3A81F8D-C202-427C-A7D2-5488D224C3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5" name="Line 2127">
                  <a:extLst>
                    <a:ext uri="{FF2B5EF4-FFF2-40B4-BE49-F238E27FC236}">
                      <a16:creationId xmlns:a16="http://schemas.microsoft.com/office/drawing/2014/main" id="{C7B07B7B-AACA-44EE-BB54-960FCE4AC5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6" name="Line 2128">
                  <a:extLst>
                    <a:ext uri="{FF2B5EF4-FFF2-40B4-BE49-F238E27FC236}">
                      <a16:creationId xmlns:a16="http://schemas.microsoft.com/office/drawing/2014/main" id="{678AD237-AA43-4CB5-8B90-B79CA34A0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7" name="Line 2129">
                  <a:extLst>
                    <a:ext uri="{FF2B5EF4-FFF2-40B4-BE49-F238E27FC236}">
                      <a16:creationId xmlns:a16="http://schemas.microsoft.com/office/drawing/2014/main" id="{A0467EFA-4D8A-4196-8B6B-D2E125D44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0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8" name="Line 2130">
                  <a:extLst>
                    <a:ext uri="{FF2B5EF4-FFF2-40B4-BE49-F238E27FC236}">
                      <a16:creationId xmlns:a16="http://schemas.microsoft.com/office/drawing/2014/main" id="{23040B68-F46B-4195-8851-2263B0F124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9" name="Line 2131">
                  <a:extLst>
                    <a:ext uri="{FF2B5EF4-FFF2-40B4-BE49-F238E27FC236}">
                      <a16:creationId xmlns:a16="http://schemas.microsoft.com/office/drawing/2014/main" id="{5F83C762-51FE-40C6-AB34-EDF95BB820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0" name="Line 2132">
                  <a:extLst>
                    <a:ext uri="{FF2B5EF4-FFF2-40B4-BE49-F238E27FC236}">
                      <a16:creationId xmlns:a16="http://schemas.microsoft.com/office/drawing/2014/main" id="{E7AAB2A9-DCFC-47F8-B596-FDF9A00DE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30"/>
                  <a:ext cx="1" cy="3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1" name="Line 2133">
                  <a:extLst>
                    <a:ext uri="{FF2B5EF4-FFF2-40B4-BE49-F238E27FC236}">
                      <a16:creationId xmlns:a16="http://schemas.microsoft.com/office/drawing/2014/main" id="{EADA5018-C2F0-4889-9FB0-217AFD026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5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2" name="Line 2134">
                  <a:extLst>
                    <a:ext uri="{FF2B5EF4-FFF2-40B4-BE49-F238E27FC236}">
                      <a16:creationId xmlns:a16="http://schemas.microsoft.com/office/drawing/2014/main" id="{E94418D4-92AF-4AEA-9E39-7A0E05E951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3" name="Line 2135">
                  <a:extLst>
                    <a:ext uri="{FF2B5EF4-FFF2-40B4-BE49-F238E27FC236}">
                      <a16:creationId xmlns:a16="http://schemas.microsoft.com/office/drawing/2014/main" id="{6606E338-62C1-4099-B37A-51910E4D86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4" name="Line 2136">
                  <a:extLst>
                    <a:ext uri="{FF2B5EF4-FFF2-40B4-BE49-F238E27FC236}">
                      <a16:creationId xmlns:a16="http://schemas.microsoft.com/office/drawing/2014/main" id="{360824FE-2ED7-49A8-95D7-36072FFC8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5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5" name="Line 2137">
                  <a:extLst>
                    <a:ext uri="{FF2B5EF4-FFF2-40B4-BE49-F238E27FC236}">
                      <a16:creationId xmlns:a16="http://schemas.microsoft.com/office/drawing/2014/main" id="{8D639E2A-697A-4F8B-B784-B7C382A6FC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5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6" name="Line 2138">
                  <a:extLst>
                    <a:ext uri="{FF2B5EF4-FFF2-40B4-BE49-F238E27FC236}">
                      <a16:creationId xmlns:a16="http://schemas.microsoft.com/office/drawing/2014/main" id="{77095E93-BB70-49B3-94D5-26CA81BCB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56"/>
                  <a:ext cx="0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7" name="Line 2139">
                  <a:extLst>
                    <a:ext uri="{FF2B5EF4-FFF2-40B4-BE49-F238E27FC236}">
                      <a16:creationId xmlns:a16="http://schemas.microsoft.com/office/drawing/2014/main" id="{FB0761A5-7539-4A70-922C-E821C89C3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30"/>
                  <a:ext cx="1" cy="3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8" name="Line 2140">
                  <a:extLst>
                    <a:ext uri="{FF2B5EF4-FFF2-40B4-BE49-F238E27FC236}">
                      <a16:creationId xmlns:a16="http://schemas.microsoft.com/office/drawing/2014/main" id="{D8B3D205-D957-4340-A66B-C7FDAC1DA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9" name="Line 2141">
                  <a:extLst>
                    <a:ext uri="{FF2B5EF4-FFF2-40B4-BE49-F238E27FC236}">
                      <a16:creationId xmlns:a16="http://schemas.microsoft.com/office/drawing/2014/main" id="{237C87E8-5D1B-449B-B13A-E308526E5E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0" name="Line 2142">
                  <a:extLst>
                    <a:ext uri="{FF2B5EF4-FFF2-40B4-BE49-F238E27FC236}">
                      <a16:creationId xmlns:a16="http://schemas.microsoft.com/office/drawing/2014/main" id="{3A0B8C32-8D3D-42D5-A8F9-80742CDD4D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1" name="Line 2143">
                  <a:extLst>
                    <a:ext uri="{FF2B5EF4-FFF2-40B4-BE49-F238E27FC236}">
                      <a16:creationId xmlns:a16="http://schemas.microsoft.com/office/drawing/2014/main" id="{D8A85540-BE31-4C5D-9921-869D22739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2" name="Line 2144">
                  <a:extLst>
                    <a:ext uri="{FF2B5EF4-FFF2-40B4-BE49-F238E27FC236}">
                      <a16:creationId xmlns:a16="http://schemas.microsoft.com/office/drawing/2014/main" id="{FD25424A-5671-41B9-89C2-2C4B7D044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0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3" name="Line 2145">
                  <a:extLst>
                    <a:ext uri="{FF2B5EF4-FFF2-40B4-BE49-F238E27FC236}">
                      <a16:creationId xmlns:a16="http://schemas.microsoft.com/office/drawing/2014/main" id="{2A2DD150-1228-4C60-8310-BCE5C3A3D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4" name="Line 2146">
                  <a:extLst>
                    <a:ext uri="{FF2B5EF4-FFF2-40B4-BE49-F238E27FC236}">
                      <a16:creationId xmlns:a16="http://schemas.microsoft.com/office/drawing/2014/main" id="{A50C1196-9037-4A53-B3C3-750574EC0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4"/>
                  <a:ext cx="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5" name="Line 2147">
                  <a:extLst>
                    <a:ext uri="{FF2B5EF4-FFF2-40B4-BE49-F238E27FC236}">
                      <a16:creationId xmlns:a16="http://schemas.microsoft.com/office/drawing/2014/main" id="{8217247E-01A2-4C4E-A857-1DDA64F567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6" name="Line 2148">
                  <a:extLst>
                    <a:ext uri="{FF2B5EF4-FFF2-40B4-BE49-F238E27FC236}">
                      <a16:creationId xmlns:a16="http://schemas.microsoft.com/office/drawing/2014/main" id="{401BAA3B-7798-4C65-B07F-F359D8DC9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0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7" name="Line 2149">
                  <a:extLst>
                    <a:ext uri="{FF2B5EF4-FFF2-40B4-BE49-F238E27FC236}">
                      <a16:creationId xmlns:a16="http://schemas.microsoft.com/office/drawing/2014/main" id="{89263D14-5A10-4428-BCDD-3A6E9DE14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8" name="Line 2150">
                  <a:extLst>
                    <a:ext uri="{FF2B5EF4-FFF2-40B4-BE49-F238E27FC236}">
                      <a16:creationId xmlns:a16="http://schemas.microsoft.com/office/drawing/2014/main" id="{E8F93312-9DA4-4ADC-A7D4-0E4AF43309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9" name="Line 2151">
                  <a:extLst>
                    <a:ext uri="{FF2B5EF4-FFF2-40B4-BE49-F238E27FC236}">
                      <a16:creationId xmlns:a16="http://schemas.microsoft.com/office/drawing/2014/main" id="{C0B13608-7585-4301-913C-7C6B7CAD4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3" y="4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0" name="Line 2152">
                  <a:extLst>
                    <a:ext uri="{FF2B5EF4-FFF2-40B4-BE49-F238E27FC236}">
                      <a16:creationId xmlns:a16="http://schemas.microsoft.com/office/drawing/2014/main" id="{4697E029-7A7B-4491-B5CD-E49F678D1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3" y="4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1" name="Line 2153">
                  <a:extLst>
                    <a:ext uri="{FF2B5EF4-FFF2-40B4-BE49-F238E27FC236}">
                      <a16:creationId xmlns:a16="http://schemas.microsoft.com/office/drawing/2014/main" id="{EC27694F-3597-49B9-ABA0-AF5E5C56F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437"/>
                  <a:ext cx="7" cy="1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2" name="Line 2154">
                  <a:extLst>
                    <a:ext uri="{FF2B5EF4-FFF2-40B4-BE49-F238E27FC236}">
                      <a16:creationId xmlns:a16="http://schemas.microsoft.com/office/drawing/2014/main" id="{03AB57BE-357F-4246-B382-B2E97F503C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331"/>
                  <a:ext cx="10" cy="2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3" name="Line 2155">
                  <a:extLst>
                    <a:ext uri="{FF2B5EF4-FFF2-40B4-BE49-F238E27FC236}">
                      <a16:creationId xmlns:a16="http://schemas.microsoft.com/office/drawing/2014/main" id="{ABB3A166-2C20-4408-AD6C-2CE9CCA04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161"/>
                  <a:ext cx="18" cy="38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4" name="Line 2156">
                  <a:extLst>
                    <a:ext uri="{FF2B5EF4-FFF2-40B4-BE49-F238E27FC236}">
                      <a16:creationId xmlns:a16="http://schemas.microsoft.com/office/drawing/2014/main" id="{D711E0D7-714D-45DF-8F84-EC002CEDC3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44"/>
                  <a:ext cx="2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5" name="Line 2157">
                  <a:extLst>
                    <a:ext uri="{FF2B5EF4-FFF2-40B4-BE49-F238E27FC236}">
                      <a16:creationId xmlns:a16="http://schemas.microsoft.com/office/drawing/2014/main" id="{87F293DA-3AB8-47A8-816A-1DCBFD7B2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3"/>
                  <a:ext cx="0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6" name="Line 2158">
                  <a:extLst>
                    <a:ext uri="{FF2B5EF4-FFF2-40B4-BE49-F238E27FC236}">
                      <a16:creationId xmlns:a16="http://schemas.microsoft.com/office/drawing/2014/main" id="{F4310168-5120-4867-8D47-765A7B474C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530"/>
                  <a:ext cx="2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7" name="Line 2159">
                  <a:extLst>
                    <a:ext uri="{FF2B5EF4-FFF2-40B4-BE49-F238E27FC236}">
                      <a16:creationId xmlns:a16="http://schemas.microsoft.com/office/drawing/2014/main" id="{683AB573-0895-4A21-B9FD-062AB94A90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7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8" name="Line 2160">
                  <a:extLst>
                    <a:ext uri="{FF2B5EF4-FFF2-40B4-BE49-F238E27FC236}">
                      <a16:creationId xmlns:a16="http://schemas.microsoft.com/office/drawing/2014/main" id="{56985E37-C118-4D78-8342-7A92B9C33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321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9" name="Line 2161">
                  <a:extLst>
                    <a:ext uri="{FF2B5EF4-FFF2-40B4-BE49-F238E27FC236}">
                      <a16:creationId xmlns:a16="http://schemas.microsoft.com/office/drawing/2014/main" id="{8978E67B-283A-4698-AD7B-922E62CD33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255"/>
                  <a:ext cx="6" cy="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0" name="Line 2162">
                  <a:extLst>
                    <a:ext uri="{FF2B5EF4-FFF2-40B4-BE49-F238E27FC236}">
                      <a16:creationId xmlns:a16="http://schemas.microsoft.com/office/drawing/2014/main" id="{F277F21D-5A59-4B26-B984-95214AB910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270"/>
                  <a:ext cx="3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1" name="Line 2163">
                  <a:extLst>
                    <a:ext uri="{FF2B5EF4-FFF2-40B4-BE49-F238E27FC236}">
                      <a16:creationId xmlns:a16="http://schemas.microsoft.com/office/drawing/2014/main" id="{D87E142F-2AE8-4E4D-84E1-E92DC96EE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253"/>
                  <a:ext cx="5" cy="4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2" name="Line 2164">
                  <a:extLst>
                    <a:ext uri="{FF2B5EF4-FFF2-40B4-BE49-F238E27FC236}">
                      <a16:creationId xmlns:a16="http://schemas.microsoft.com/office/drawing/2014/main" id="{50E9A6D5-4B28-4129-88D1-6BFC8F9B5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300"/>
                  <a:ext cx="1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3" name="Line 2165">
                  <a:extLst>
                    <a:ext uri="{FF2B5EF4-FFF2-40B4-BE49-F238E27FC236}">
                      <a16:creationId xmlns:a16="http://schemas.microsoft.com/office/drawing/2014/main" id="{585D0CC1-A1D3-43BB-8C8B-A0BD939E9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3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4" name="Line 2166">
                  <a:extLst>
                    <a:ext uri="{FF2B5EF4-FFF2-40B4-BE49-F238E27FC236}">
                      <a16:creationId xmlns:a16="http://schemas.microsoft.com/office/drawing/2014/main" id="{89E9C821-1907-4616-82F3-A8F0D133E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6" y="30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5" name="Line 2167">
                  <a:extLst>
                    <a:ext uri="{FF2B5EF4-FFF2-40B4-BE49-F238E27FC236}">
                      <a16:creationId xmlns:a16="http://schemas.microsoft.com/office/drawing/2014/main" id="{CB183A4A-D22C-4A01-ACFE-A384AC21B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3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6" name="Line 2168">
                  <a:extLst>
                    <a:ext uri="{FF2B5EF4-FFF2-40B4-BE49-F238E27FC236}">
                      <a16:creationId xmlns:a16="http://schemas.microsoft.com/office/drawing/2014/main" id="{5395424C-3FCD-447C-BCCE-CE72B66BC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3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7" name="Line 2169">
                  <a:extLst>
                    <a:ext uri="{FF2B5EF4-FFF2-40B4-BE49-F238E27FC236}">
                      <a16:creationId xmlns:a16="http://schemas.microsoft.com/office/drawing/2014/main" id="{B0D512C1-9C76-45B2-9412-52231E30A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6" y="30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8" name="Line 2170">
                  <a:extLst>
                    <a:ext uri="{FF2B5EF4-FFF2-40B4-BE49-F238E27FC236}">
                      <a16:creationId xmlns:a16="http://schemas.microsoft.com/office/drawing/2014/main" id="{32A0414F-3B80-4878-9006-B46808B19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6" y="30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9" name="Line 2171">
                  <a:extLst>
                    <a:ext uri="{FF2B5EF4-FFF2-40B4-BE49-F238E27FC236}">
                      <a16:creationId xmlns:a16="http://schemas.microsoft.com/office/drawing/2014/main" id="{2FF4B9B5-C2D1-458C-B5CE-7A92260EAA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6" y="306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0" name="Line 2172">
                  <a:extLst>
                    <a:ext uri="{FF2B5EF4-FFF2-40B4-BE49-F238E27FC236}">
                      <a16:creationId xmlns:a16="http://schemas.microsoft.com/office/drawing/2014/main" id="{80EC231F-E42E-4CAF-9884-FE2760BB21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310"/>
                  <a:ext cx="2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1" name="Line 2173">
                  <a:extLst>
                    <a:ext uri="{FF2B5EF4-FFF2-40B4-BE49-F238E27FC236}">
                      <a16:creationId xmlns:a16="http://schemas.microsoft.com/office/drawing/2014/main" id="{4654DA32-5BC6-47AA-AEC5-9F9A5AAB6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3" y="326"/>
                  <a:ext cx="21" cy="18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2" name="Line 2174">
                  <a:extLst>
                    <a:ext uri="{FF2B5EF4-FFF2-40B4-BE49-F238E27FC236}">
                      <a16:creationId xmlns:a16="http://schemas.microsoft.com/office/drawing/2014/main" id="{E2F593AF-4D49-41FA-AD5A-5291C1BA5A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42"/>
                  <a:ext cx="6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3" name="Line 2175">
                  <a:extLst>
                    <a:ext uri="{FF2B5EF4-FFF2-40B4-BE49-F238E27FC236}">
                      <a16:creationId xmlns:a16="http://schemas.microsoft.com/office/drawing/2014/main" id="{4A2DF586-5B91-452C-9555-43B7D5891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4" name="Line 2176">
                  <a:extLst>
                    <a:ext uri="{FF2B5EF4-FFF2-40B4-BE49-F238E27FC236}">
                      <a16:creationId xmlns:a16="http://schemas.microsoft.com/office/drawing/2014/main" id="{3DAD29D8-692A-4224-9994-B3356B598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5" name="Line 2177">
                  <a:extLst>
                    <a:ext uri="{FF2B5EF4-FFF2-40B4-BE49-F238E27FC236}">
                      <a16:creationId xmlns:a16="http://schemas.microsoft.com/office/drawing/2014/main" id="{8CA26D9D-0AF7-46B1-8964-D79D18E97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75"/>
                  <a:ext cx="2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6" name="Line 2178">
                  <a:extLst>
                    <a:ext uri="{FF2B5EF4-FFF2-40B4-BE49-F238E27FC236}">
                      <a16:creationId xmlns:a16="http://schemas.microsoft.com/office/drawing/2014/main" id="{6F78DCBB-678F-4BE9-AB52-AEE35D3429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8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7" name="Line 2179">
                  <a:extLst>
                    <a:ext uri="{FF2B5EF4-FFF2-40B4-BE49-F238E27FC236}">
                      <a16:creationId xmlns:a16="http://schemas.microsoft.com/office/drawing/2014/main" id="{0CF0D550-D21C-4D71-82A8-1BA8C4CBC8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8" name="Line 2180">
                  <a:extLst>
                    <a:ext uri="{FF2B5EF4-FFF2-40B4-BE49-F238E27FC236}">
                      <a16:creationId xmlns:a16="http://schemas.microsoft.com/office/drawing/2014/main" id="{3C9F475B-EDB7-4CE3-ACFE-35C549B81B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9" name="Line 2181">
                  <a:extLst>
                    <a:ext uri="{FF2B5EF4-FFF2-40B4-BE49-F238E27FC236}">
                      <a16:creationId xmlns:a16="http://schemas.microsoft.com/office/drawing/2014/main" id="{60C276B8-0225-4E97-819B-0BEE43A89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469"/>
                  <a:ext cx="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0" name="Line 2182">
                  <a:extLst>
                    <a:ext uri="{FF2B5EF4-FFF2-40B4-BE49-F238E27FC236}">
                      <a16:creationId xmlns:a16="http://schemas.microsoft.com/office/drawing/2014/main" id="{355C795E-9D49-42F3-BB51-E5B1576AD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1" name="Line 2183">
                  <a:extLst>
                    <a:ext uri="{FF2B5EF4-FFF2-40B4-BE49-F238E27FC236}">
                      <a16:creationId xmlns:a16="http://schemas.microsoft.com/office/drawing/2014/main" id="{5571B3BA-84BE-4324-BA72-18F30A126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467"/>
                  <a:ext cx="3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2" name="Line 2184">
                  <a:extLst>
                    <a:ext uri="{FF2B5EF4-FFF2-40B4-BE49-F238E27FC236}">
                      <a16:creationId xmlns:a16="http://schemas.microsoft.com/office/drawing/2014/main" id="{2C9652C7-7D94-4A27-AE60-2871401FB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3" name="Line 2185">
                  <a:extLst>
                    <a:ext uri="{FF2B5EF4-FFF2-40B4-BE49-F238E27FC236}">
                      <a16:creationId xmlns:a16="http://schemas.microsoft.com/office/drawing/2014/main" id="{3249E2AF-FF1B-4D5B-A6A3-E32D2F413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4" name="Line 2186">
                  <a:extLst>
                    <a:ext uri="{FF2B5EF4-FFF2-40B4-BE49-F238E27FC236}">
                      <a16:creationId xmlns:a16="http://schemas.microsoft.com/office/drawing/2014/main" id="{94A1F8F2-B8A7-42D6-A7DA-85EB8B148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5" name="Line 2187">
                  <a:extLst>
                    <a:ext uri="{FF2B5EF4-FFF2-40B4-BE49-F238E27FC236}">
                      <a16:creationId xmlns:a16="http://schemas.microsoft.com/office/drawing/2014/main" id="{38783222-E74D-4285-93AB-121646C99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6" name="Line 2188">
                  <a:extLst>
                    <a:ext uri="{FF2B5EF4-FFF2-40B4-BE49-F238E27FC236}">
                      <a16:creationId xmlns:a16="http://schemas.microsoft.com/office/drawing/2014/main" id="{E07189D1-9857-49F7-BCAE-A1231D527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7" name="Line 2189">
                  <a:extLst>
                    <a:ext uri="{FF2B5EF4-FFF2-40B4-BE49-F238E27FC236}">
                      <a16:creationId xmlns:a16="http://schemas.microsoft.com/office/drawing/2014/main" id="{9CDD97E4-A865-4C03-84C2-3E94FFF4C2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8" y="48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8" name="Line 2190">
                  <a:extLst>
                    <a:ext uri="{FF2B5EF4-FFF2-40B4-BE49-F238E27FC236}">
                      <a16:creationId xmlns:a16="http://schemas.microsoft.com/office/drawing/2014/main" id="{D7E14E2E-9A68-4933-A5D5-83A510CAA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405"/>
                  <a:ext cx="13" cy="8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9" name="Line 2191">
                  <a:extLst>
                    <a:ext uri="{FF2B5EF4-FFF2-40B4-BE49-F238E27FC236}">
                      <a16:creationId xmlns:a16="http://schemas.microsoft.com/office/drawing/2014/main" id="{BA29EA30-9B74-44E5-9D7E-DF213F259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85"/>
                  <a:ext cx="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0" name="Line 2192">
                  <a:extLst>
                    <a:ext uri="{FF2B5EF4-FFF2-40B4-BE49-F238E27FC236}">
                      <a16:creationId xmlns:a16="http://schemas.microsoft.com/office/drawing/2014/main" id="{B18285F4-BF16-4097-BDA3-3B6543E2C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0" y="4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1" name="Line 2193">
                  <a:extLst>
                    <a:ext uri="{FF2B5EF4-FFF2-40B4-BE49-F238E27FC236}">
                      <a16:creationId xmlns:a16="http://schemas.microsoft.com/office/drawing/2014/main" id="{6D4D6955-74BA-4308-A123-678E94ED09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0" y="4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2" name="Line 2194">
                  <a:extLst>
                    <a:ext uri="{FF2B5EF4-FFF2-40B4-BE49-F238E27FC236}">
                      <a16:creationId xmlns:a16="http://schemas.microsoft.com/office/drawing/2014/main" id="{E1FD615A-0497-4A42-8135-FCB9EE789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40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3" name="Line 2195">
                  <a:extLst>
                    <a:ext uri="{FF2B5EF4-FFF2-40B4-BE49-F238E27FC236}">
                      <a16:creationId xmlns:a16="http://schemas.microsoft.com/office/drawing/2014/main" id="{FFC69877-83B3-4A80-9DA5-8E520CDFC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402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4" name="Line 2196">
                  <a:extLst>
                    <a:ext uri="{FF2B5EF4-FFF2-40B4-BE49-F238E27FC236}">
                      <a16:creationId xmlns:a16="http://schemas.microsoft.com/office/drawing/2014/main" id="{9EC0BA4D-E37E-43EC-9CCB-492F270715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07"/>
                  <a:ext cx="4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5" name="Line 2197">
                  <a:extLst>
                    <a:ext uri="{FF2B5EF4-FFF2-40B4-BE49-F238E27FC236}">
                      <a16:creationId xmlns:a16="http://schemas.microsoft.com/office/drawing/2014/main" id="{E4ABDD93-6DA3-4D85-87B7-BC5A89A3C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1" y="41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6" name="Line 2198">
                  <a:extLst>
                    <a:ext uri="{FF2B5EF4-FFF2-40B4-BE49-F238E27FC236}">
                      <a16:creationId xmlns:a16="http://schemas.microsoft.com/office/drawing/2014/main" id="{D500A639-E47F-4B0C-A0C5-7ADC67BB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1" y="42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7" name="Line 2199">
                  <a:extLst>
                    <a:ext uri="{FF2B5EF4-FFF2-40B4-BE49-F238E27FC236}">
                      <a16:creationId xmlns:a16="http://schemas.microsoft.com/office/drawing/2014/main" id="{3699EF58-BB46-4200-8437-84171F02D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1" y="4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8" name="Line 2200">
                  <a:extLst>
                    <a:ext uri="{FF2B5EF4-FFF2-40B4-BE49-F238E27FC236}">
                      <a16:creationId xmlns:a16="http://schemas.microsoft.com/office/drawing/2014/main" id="{DC134266-7B7C-4269-8C3D-4B769B56B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6"/>
                  <a:ext cx="56" cy="38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9" name="Line 2201">
                  <a:extLst>
                    <a:ext uri="{FF2B5EF4-FFF2-40B4-BE49-F238E27FC236}">
                      <a16:creationId xmlns:a16="http://schemas.microsoft.com/office/drawing/2014/main" id="{134586BE-C2B4-45B2-A2CE-E31BB1392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33"/>
                  <a:ext cx="8" cy="6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0" name="Line 2202">
                  <a:extLst>
                    <a:ext uri="{FF2B5EF4-FFF2-40B4-BE49-F238E27FC236}">
                      <a16:creationId xmlns:a16="http://schemas.microsoft.com/office/drawing/2014/main" id="{99219DED-BA4E-4892-A8AD-699D692A01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65"/>
                  <a:ext cx="4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1" name="Line 2203">
                  <a:extLst>
                    <a:ext uri="{FF2B5EF4-FFF2-40B4-BE49-F238E27FC236}">
                      <a16:creationId xmlns:a16="http://schemas.microsoft.com/office/drawing/2014/main" id="{11A68AF8-C613-4A84-A2B4-9B2AC84FDC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2" name="Line 2204">
                  <a:extLst>
                    <a:ext uri="{FF2B5EF4-FFF2-40B4-BE49-F238E27FC236}">
                      <a16:creationId xmlns:a16="http://schemas.microsoft.com/office/drawing/2014/main" id="{B3C9473C-8AAA-4E24-B003-379224E99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3" name="Line 2205">
                  <a:extLst>
                    <a:ext uri="{FF2B5EF4-FFF2-40B4-BE49-F238E27FC236}">
                      <a16:creationId xmlns:a16="http://schemas.microsoft.com/office/drawing/2014/main" id="{9B9711A9-8F4C-438E-814A-E7B1991D4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3" y="493"/>
                  <a:ext cx="4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4" name="Line 2206">
                  <a:extLst>
                    <a:ext uri="{FF2B5EF4-FFF2-40B4-BE49-F238E27FC236}">
                      <a16:creationId xmlns:a16="http://schemas.microsoft.com/office/drawing/2014/main" id="{FF9E2290-EE3C-4633-BAA8-2A7FE8A1BE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515"/>
                  <a:ext cx="4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5" name="Line 2207">
                  <a:extLst>
                    <a:ext uri="{FF2B5EF4-FFF2-40B4-BE49-F238E27FC236}">
                      <a16:creationId xmlns:a16="http://schemas.microsoft.com/office/drawing/2014/main" id="{B01D288D-E2EB-4E58-8F31-C884878CCA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4" y="414"/>
                  <a:ext cx="5" cy="6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6" name="Line 2208">
                  <a:extLst>
                    <a:ext uri="{FF2B5EF4-FFF2-40B4-BE49-F238E27FC236}">
                      <a16:creationId xmlns:a16="http://schemas.microsoft.com/office/drawing/2014/main" id="{EA46D725-542E-4CF0-8E1E-1974325EB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4" y="405"/>
                  <a:ext cx="5" cy="7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7" name="Line 2209">
                  <a:extLst>
                    <a:ext uri="{FF2B5EF4-FFF2-40B4-BE49-F238E27FC236}">
                      <a16:creationId xmlns:a16="http://schemas.microsoft.com/office/drawing/2014/main" id="{E651DD17-74E4-4C1F-90E7-50AF22FD0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478"/>
                  <a:ext cx="5" cy="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8" name="Line 2210">
                  <a:extLst>
                    <a:ext uri="{FF2B5EF4-FFF2-40B4-BE49-F238E27FC236}">
                      <a16:creationId xmlns:a16="http://schemas.microsoft.com/office/drawing/2014/main" id="{600FB016-BF72-499B-8D7A-2F8DEB860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9" name="Line 2211">
                  <a:extLst>
                    <a:ext uri="{FF2B5EF4-FFF2-40B4-BE49-F238E27FC236}">
                      <a16:creationId xmlns:a16="http://schemas.microsoft.com/office/drawing/2014/main" id="{4F3CC3BB-7F14-4FD8-8154-DB139304B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483"/>
                  <a:ext cx="5" cy="6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0" name="Line 2212">
                  <a:extLst>
                    <a:ext uri="{FF2B5EF4-FFF2-40B4-BE49-F238E27FC236}">
                      <a16:creationId xmlns:a16="http://schemas.microsoft.com/office/drawing/2014/main" id="{B59D92BE-C7E2-45E9-ACC9-866F4C45E5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1" name="Line 2213">
                  <a:extLst>
                    <a:ext uri="{FF2B5EF4-FFF2-40B4-BE49-F238E27FC236}">
                      <a16:creationId xmlns:a16="http://schemas.microsoft.com/office/drawing/2014/main" id="{1EADA27F-01CE-486B-8C65-0FA331123B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418"/>
                  <a:ext cx="11" cy="1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2" name="Line 2214">
                  <a:extLst>
                    <a:ext uri="{FF2B5EF4-FFF2-40B4-BE49-F238E27FC236}">
                      <a16:creationId xmlns:a16="http://schemas.microsoft.com/office/drawing/2014/main" id="{39B72EE0-8149-4860-B79D-146B6A6F8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0" name="Group 2416">
                <a:extLst>
                  <a:ext uri="{FF2B5EF4-FFF2-40B4-BE49-F238E27FC236}">
                    <a16:creationId xmlns:a16="http://schemas.microsoft.com/office/drawing/2014/main" id="{351D774B-3A8D-4B66-84A0-D61E27890D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82267" y="473075"/>
                <a:ext cx="236537" cy="534988"/>
                <a:chOff x="6356" y="236"/>
                <a:chExt cx="149" cy="337"/>
              </a:xfrm>
            </p:grpSpPr>
            <p:sp>
              <p:nvSpPr>
                <p:cNvPr id="3603" name="Line 2216">
                  <a:extLst>
                    <a:ext uri="{FF2B5EF4-FFF2-40B4-BE49-F238E27FC236}">
                      <a16:creationId xmlns:a16="http://schemas.microsoft.com/office/drawing/2014/main" id="{66D36B3A-BA88-4ED2-8387-46BFE27ACF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503"/>
                  <a:ext cx="3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4" name="Line 2217">
                  <a:extLst>
                    <a:ext uri="{FF2B5EF4-FFF2-40B4-BE49-F238E27FC236}">
                      <a16:creationId xmlns:a16="http://schemas.microsoft.com/office/drawing/2014/main" id="{B5447D58-3DEC-41AA-BFD9-91DB4065C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427"/>
                  <a:ext cx="3" cy="3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5" name="Line 2218">
                  <a:extLst>
                    <a:ext uri="{FF2B5EF4-FFF2-40B4-BE49-F238E27FC236}">
                      <a16:creationId xmlns:a16="http://schemas.microsoft.com/office/drawing/2014/main" id="{C8F7ABC4-8FAC-44B9-BF95-101695576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7" y="4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6" name="Line 2219">
                  <a:extLst>
                    <a:ext uri="{FF2B5EF4-FFF2-40B4-BE49-F238E27FC236}">
                      <a16:creationId xmlns:a16="http://schemas.microsoft.com/office/drawing/2014/main" id="{91F053EF-3458-446E-B08D-F8FE0545B8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461"/>
                  <a:ext cx="7" cy="7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7" name="Line 2220">
                  <a:extLst>
                    <a:ext uri="{FF2B5EF4-FFF2-40B4-BE49-F238E27FC236}">
                      <a16:creationId xmlns:a16="http://schemas.microsoft.com/office/drawing/2014/main" id="{5E3DDE14-2C9D-4788-B10D-E76CAA916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539"/>
                  <a:ext cx="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8" name="Line 2221">
                  <a:extLst>
                    <a:ext uri="{FF2B5EF4-FFF2-40B4-BE49-F238E27FC236}">
                      <a16:creationId xmlns:a16="http://schemas.microsoft.com/office/drawing/2014/main" id="{D68E4D53-BEF6-459E-A8F2-A4FCCB406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9" name="Line 2222">
                  <a:extLst>
                    <a:ext uri="{FF2B5EF4-FFF2-40B4-BE49-F238E27FC236}">
                      <a16:creationId xmlns:a16="http://schemas.microsoft.com/office/drawing/2014/main" id="{E2431485-AD31-488F-9C55-40C3756B7F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0" name="Line 2223">
                  <a:extLst>
                    <a:ext uri="{FF2B5EF4-FFF2-40B4-BE49-F238E27FC236}">
                      <a16:creationId xmlns:a16="http://schemas.microsoft.com/office/drawing/2014/main" id="{0772B4EF-E708-416A-B0AC-F234347DC2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50"/>
                  <a:ext cx="3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1" name="Line 2224">
                  <a:extLst>
                    <a:ext uri="{FF2B5EF4-FFF2-40B4-BE49-F238E27FC236}">
                      <a16:creationId xmlns:a16="http://schemas.microsoft.com/office/drawing/2014/main" id="{CA3A6B39-DA82-4915-9D77-3F611E3F3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446"/>
                  <a:ext cx="4" cy="6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2" name="Line 2225">
                  <a:extLst>
                    <a:ext uri="{FF2B5EF4-FFF2-40B4-BE49-F238E27FC236}">
                      <a16:creationId xmlns:a16="http://schemas.microsoft.com/office/drawing/2014/main" id="{403B0F84-B378-4961-A5B9-E63A463FD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08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3" name="Line 2226">
                  <a:extLst>
                    <a:ext uri="{FF2B5EF4-FFF2-40B4-BE49-F238E27FC236}">
                      <a16:creationId xmlns:a16="http://schemas.microsoft.com/office/drawing/2014/main" id="{F491DE94-EA30-4394-920C-8284E37C8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12"/>
                  <a:ext cx="4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4" name="Line 2227">
                  <a:extLst>
                    <a:ext uri="{FF2B5EF4-FFF2-40B4-BE49-F238E27FC236}">
                      <a16:creationId xmlns:a16="http://schemas.microsoft.com/office/drawing/2014/main" id="{C0E6059E-2459-4EA8-98A9-D53CBE5D0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24"/>
                  <a:ext cx="3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5" name="Line 2228">
                  <a:extLst>
                    <a:ext uri="{FF2B5EF4-FFF2-40B4-BE49-F238E27FC236}">
                      <a16:creationId xmlns:a16="http://schemas.microsoft.com/office/drawing/2014/main" id="{6C7EE132-9A1F-47E8-B950-D71C6C1A9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69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6" name="Line 2229">
                  <a:extLst>
                    <a:ext uri="{FF2B5EF4-FFF2-40B4-BE49-F238E27FC236}">
                      <a16:creationId xmlns:a16="http://schemas.microsoft.com/office/drawing/2014/main" id="{E662869C-256F-4D1A-80CC-9E294A8E0E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7" name="Line 2230">
                  <a:extLst>
                    <a:ext uri="{FF2B5EF4-FFF2-40B4-BE49-F238E27FC236}">
                      <a16:creationId xmlns:a16="http://schemas.microsoft.com/office/drawing/2014/main" id="{2CB8F74A-50B2-4BF3-AF35-507BE39C5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66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8" name="Line 2231">
                  <a:extLst>
                    <a:ext uri="{FF2B5EF4-FFF2-40B4-BE49-F238E27FC236}">
                      <a16:creationId xmlns:a16="http://schemas.microsoft.com/office/drawing/2014/main" id="{95100BD7-65EA-4C00-993E-F13951BC6C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43"/>
                  <a:ext cx="2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9" name="Line 2232">
                  <a:extLst>
                    <a:ext uri="{FF2B5EF4-FFF2-40B4-BE49-F238E27FC236}">
                      <a16:creationId xmlns:a16="http://schemas.microsoft.com/office/drawing/2014/main" id="{D3CF7FC9-3AAC-4B25-A324-1AB2ABF75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9" y="55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0" name="Line 2233">
                  <a:extLst>
                    <a:ext uri="{FF2B5EF4-FFF2-40B4-BE49-F238E27FC236}">
                      <a16:creationId xmlns:a16="http://schemas.microsoft.com/office/drawing/2014/main" id="{8A5078A1-7005-4827-950A-114E4A259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87"/>
                  <a:ext cx="7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1" name="Line 2234">
                  <a:extLst>
                    <a:ext uri="{FF2B5EF4-FFF2-40B4-BE49-F238E27FC236}">
                      <a16:creationId xmlns:a16="http://schemas.microsoft.com/office/drawing/2014/main" id="{50929999-570C-4798-B47C-22F6F84F7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2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2" name="Line 2235">
                  <a:extLst>
                    <a:ext uri="{FF2B5EF4-FFF2-40B4-BE49-F238E27FC236}">
                      <a16:creationId xmlns:a16="http://schemas.microsoft.com/office/drawing/2014/main" id="{FB351D76-C9E2-4534-AD0A-4C2DE0E39C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22"/>
                  <a:ext cx="6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3" name="Line 2236">
                  <a:extLst>
                    <a:ext uri="{FF2B5EF4-FFF2-40B4-BE49-F238E27FC236}">
                      <a16:creationId xmlns:a16="http://schemas.microsoft.com/office/drawing/2014/main" id="{AE4BA172-7194-4928-9597-B497C252C7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0" y="520"/>
                  <a:ext cx="5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4" name="Line 2237">
                  <a:extLst>
                    <a:ext uri="{FF2B5EF4-FFF2-40B4-BE49-F238E27FC236}">
                      <a16:creationId xmlns:a16="http://schemas.microsoft.com/office/drawing/2014/main" id="{E067BFB4-D990-4C71-B5C4-94FE69434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470"/>
                  <a:ext cx="14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5" name="Line 2238">
                  <a:extLst>
                    <a:ext uri="{FF2B5EF4-FFF2-40B4-BE49-F238E27FC236}">
                      <a16:creationId xmlns:a16="http://schemas.microsoft.com/office/drawing/2014/main" id="{D0F2FD4E-FBEA-4291-8E25-1245FBC9C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28"/>
                  <a:ext cx="2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6" name="Line 2239">
                  <a:extLst>
                    <a:ext uri="{FF2B5EF4-FFF2-40B4-BE49-F238E27FC236}">
                      <a16:creationId xmlns:a16="http://schemas.microsoft.com/office/drawing/2014/main" id="{0107F88B-EBF1-4382-82B6-7CF2E1994E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0" y="539"/>
                  <a:ext cx="2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7" name="Line 2240">
                  <a:extLst>
                    <a:ext uri="{FF2B5EF4-FFF2-40B4-BE49-F238E27FC236}">
                      <a16:creationId xmlns:a16="http://schemas.microsoft.com/office/drawing/2014/main" id="{67A9A4E5-505D-4625-87D1-D4431E00C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50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8" name="Line 2241">
                  <a:extLst>
                    <a:ext uri="{FF2B5EF4-FFF2-40B4-BE49-F238E27FC236}">
                      <a16:creationId xmlns:a16="http://schemas.microsoft.com/office/drawing/2014/main" id="{EB6D969B-A1FA-46E2-8E83-82D9F995F4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55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9" name="Line 2242">
                  <a:extLst>
                    <a:ext uri="{FF2B5EF4-FFF2-40B4-BE49-F238E27FC236}">
                      <a16:creationId xmlns:a16="http://schemas.microsoft.com/office/drawing/2014/main" id="{2504E500-0BAF-4BCC-8A8A-F41E9248C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0" y="355"/>
                  <a:ext cx="39" cy="19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0" name="Line 2243">
                  <a:extLst>
                    <a:ext uri="{FF2B5EF4-FFF2-40B4-BE49-F238E27FC236}">
                      <a16:creationId xmlns:a16="http://schemas.microsoft.com/office/drawing/2014/main" id="{B6B7BD7A-C22C-400F-8722-4A577A443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295"/>
                  <a:ext cx="12" cy="6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1" name="Line 2244">
                  <a:extLst>
                    <a:ext uri="{FF2B5EF4-FFF2-40B4-BE49-F238E27FC236}">
                      <a16:creationId xmlns:a16="http://schemas.microsoft.com/office/drawing/2014/main" id="{2A5EA6CF-74CE-45A6-99C2-F3B802E24F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3" y="35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2" name="Line 2245">
                  <a:extLst>
                    <a:ext uri="{FF2B5EF4-FFF2-40B4-BE49-F238E27FC236}">
                      <a16:creationId xmlns:a16="http://schemas.microsoft.com/office/drawing/2014/main" id="{47A5588A-168D-46A4-9FAF-C7AE234E8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8" y="3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3" name="Line 2246">
                  <a:extLst>
                    <a:ext uri="{FF2B5EF4-FFF2-40B4-BE49-F238E27FC236}">
                      <a16:creationId xmlns:a16="http://schemas.microsoft.com/office/drawing/2014/main" id="{635A99B8-D293-4B49-B1A3-ECB68E9F0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8" y="33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4" name="Line 2247">
                  <a:extLst>
                    <a:ext uri="{FF2B5EF4-FFF2-40B4-BE49-F238E27FC236}">
                      <a16:creationId xmlns:a16="http://schemas.microsoft.com/office/drawing/2014/main" id="{5FE2E5E3-2C11-4FF6-8EB9-179BAD1C1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331"/>
                  <a:ext cx="5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5" name="Line 2248">
                  <a:extLst>
                    <a:ext uri="{FF2B5EF4-FFF2-40B4-BE49-F238E27FC236}">
                      <a16:creationId xmlns:a16="http://schemas.microsoft.com/office/drawing/2014/main" id="{C5F50DAE-6392-433F-A32D-9B6557D295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3" y="35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6" name="Line 2249">
                  <a:extLst>
                    <a:ext uri="{FF2B5EF4-FFF2-40B4-BE49-F238E27FC236}">
                      <a16:creationId xmlns:a16="http://schemas.microsoft.com/office/drawing/2014/main" id="{9E4B5B3E-0D25-4334-9314-7067C187B3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347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7" name="Line 2250">
                  <a:extLst>
                    <a:ext uri="{FF2B5EF4-FFF2-40B4-BE49-F238E27FC236}">
                      <a16:creationId xmlns:a16="http://schemas.microsoft.com/office/drawing/2014/main" id="{C2A0C4CB-56FA-4265-A665-BB7BBC1020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3" y="35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8" name="Line 2251">
                  <a:extLst>
                    <a:ext uri="{FF2B5EF4-FFF2-40B4-BE49-F238E27FC236}">
                      <a16:creationId xmlns:a16="http://schemas.microsoft.com/office/drawing/2014/main" id="{4953102A-C4E8-41B5-94B7-7AFCAB885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8" y="355"/>
                  <a:ext cx="5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9" name="Line 2252">
                  <a:extLst>
                    <a:ext uri="{FF2B5EF4-FFF2-40B4-BE49-F238E27FC236}">
                      <a16:creationId xmlns:a16="http://schemas.microsoft.com/office/drawing/2014/main" id="{E08A0634-5BCF-4FD2-8A75-FA0856476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332"/>
                  <a:ext cx="2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0" name="Line 2253">
                  <a:extLst>
                    <a:ext uri="{FF2B5EF4-FFF2-40B4-BE49-F238E27FC236}">
                      <a16:creationId xmlns:a16="http://schemas.microsoft.com/office/drawing/2014/main" id="{44ACD93D-4613-4096-A3F6-868CB17198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5" y="34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1" name="Line 2254">
                  <a:extLst>
                    <a:ext uri="{FF2B5EF4-FFF2-40B4-BE49-F238E27FC236}">
                      <a16:creationId xmlns:a16="http://schemas.microsoft.com/office/drawing/2014/main" id="{891F4FB9-5F13-4A18-964A-18680247A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8" y="345"/>
                  <a:ext cx="7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2" name="Line 2255">
                  <a:extLst>
                    <a:ext uri="{FF2B5EF4-FFF2-40B4-BE49-F238E27FC236}">
                      <a16:creationId xmlns:a16="http://schemas.microsoft.com/office/drawing/2014/main" id="{7B10F1F6-3D49-411E-9B31-DDE8B529D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375"/>
                  <a:ext cx="11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3" name="Line 2256">
                  <a:extLst>
                    <a:ext uri="{FF2B5EF4-FFF2-40B4-BE49-F238E27FC236}">
                      <a16:creationId xmlns:a16="http://schemas.microsoft.com/office/drawing/2014/main" id="{2FD91E39-5426-4BBF-9AAA-55E8CEAD5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42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4" name="Line 2257">
                  <a:extLst>
                    <a:ext uri="{FF2B5EF4-FFF2-40B4-BE49-F238E27FC236}">
                      <a16:creationId xmlns:a16="http://schemas.microsoft.com/office/drawing/2014/main" id="{D6651B82-8648-4C35-86D8-900643501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1" y="425"/>
                  <a:ext cx="26" cy="1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5" name="Line 2258">
                  <a:extLst>
                    <a:ext uri="{FF2B5EF4-FFF2-40B4-BE49-F238E27FC236}">
                      <a16:creationId xmlns:a16="http://schemas.microsoft.com/office/drawing/2014/main" id="{22949775-5947-4269-B550-CC138AAA0E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23"/>
                  <a:ext cx="27" cy="1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6" name="Line 2259">
                  <a:extLst>
                    <a:ext uri="{FF2B5EF4-FFF2-40B4-BE49-F238E27FC236}">
                      <a16:creationId xmlns:a16="http://schemas.microsoft.com/office/drawing/2014/main" id="{BE0558E6-B4AB-4E94-A5BF-8DA7D3E9C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3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7" name="Line 2260">
                  <a:extLst>
                    <a:ext uri="{FF2B5EF4-FFF2-40B4-BE49-F238E27FC236}">
                      <a16:creationId xmlns:a16="http://schemas.microsoft.com/office/drawing/2014/main" id="{3904DF53-B7AE-4B52-A988-E1487DA6F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34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8" name="Line 2261">
                  <a:extLst>
                    <a:ext uri="{FF2B5EF4-FFF2-40B4-BE49-F238E27FC236}">
                      <a16:creationId xmlns:a16="http://schemas.microsoft.com/office/drawing/2014/main" id="{0571A614-B751-4300-A971-56F2D1356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3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9" name="Line 2262">
                  <a:extLst>
                    <a:ext uri="{FF2B5EF4-FFF2-40B4-BE49-F238E27FC236}">
                      <a16:creationId xmlns:a16="http://schemas.microsoft.com/office/drawing/2014/main" id="{85F09FA5-A1E7-480E-8C0D-773B8D3D48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01"/>
                  <a:ext cx="6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0" name="Line 2263">
                  <a:extLst>
                    <a:ext uri="{FF2B5EF4-FFF2-40B4-BE49-F238E27FC236}">
                      <a16:creationId xmlns:a16="http://schemas.microsoft.com/office/drawing/2014/main" id="{E0446572-7E6E-4604-B930-FC6F6AA7C9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2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1" name="Line 2264">
                  <a:extLst>
                    <a:ext uri="{FF2B5EF4-FFF2-40B4-BE49-F238E27FC236}">
                      <a16:creationId xmlns:a16="http://schemas.microsoft.com/office/drawing/2014/main" id="{41E48161-F793-4CB6-A760-CA1F44F0B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24"/>
                  <a:ext cx="4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2" name="Line 2265">
                  <a:extLst>
                    <a:ext uri="{FF2B5EF4-FFF2-40B4-BE49-F238E27FC236}">
                      <a16:creationId xmlns:a16="http://schemas.microsoft.com/office/drawing/2014/main" id="{A6306389-BC28-4A01-8578-7920B45EC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489"/>
                  <a:ext cx="9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3" name="Line 2266">
                  <a:extLst>
                    <a:ext uri="{FF2B5EF4-FFF2-40B4-BE49-F238E27FC236}">
                      <a16:creationId xmlns:a16="http://schemas.microsoft.com/office/drawing/2014/main" id="{2A507470-73E5-4844-860E-993BC060D8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461"/>
                  <a:ext cx="16" cy="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4" name="Line 2267">
                  <a:extLst>
                    <a:ext uri="{FF2B5EF4-FFF2-40B4-BE49-F238E27FC236}">
                      <a16:creationId xmlns:a16="http://schemas.microsoft.com/office/drawing/2014/main" id="{A9F68A23-5B1D-4251-8033-9D49F90DC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24"/>
                  <a:ext cx="4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5" name="Line 2268">
                  <a:extLst>
                    <a:ext uri="{FF2B5EF4-FFF2-40B4-BE49-F238E27FC236}">
                      <a16:creationId xmlns:a16="http://schemas.microsoft.com/office/drawing/2014/main" id="{2777238A-B705-4DE4-999F-38827B365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477"/>
                  <a:ext cx="17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6" name="Line 2269">
                  <a:extLst>
                    <a:ext uri="{FF2B5EF4-FFF2-40B4-BE49-F238E27FC236}">
                      <a16:creationId xmlns:a16="http://schemas.microsoft.com/office/drawing/2014/main" id="{798A7E57-19C7-482E-96D3-423B72118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458"/>
                  <a:ext cx="21" cy="7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7" name="Line 2270">
                  <a:extLst>
                    <a:ext uri="{FF2B5EF4-FFF2-40B4-BE49-F238E27FC236}">
                      <a16:creationId xmlns:a16="http://schemas.microsoft.com/office/drawing/2014/main" id="{32093912-7CEF-4BA6-801D-0F2F3D9C5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26"/>
                  <a:ext cx="3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8" name="Line 2271">
                  <a:extLst>
                    <a:ext uri="{FF2B5EF4-FFF2-40B4-BE49-F238E27FC236}">
                      <a16:creationId xmlns:a16="http://schemas.microsoft.com/office/drawing/2014/main" id="{62B7B6EB-04F9-4F69-BE48-697D22A1B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3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9" name="Line 2272">
                  <a:extLst>
                    <a:ext uri="{FF2B5EF4-FFF2-40B4-BE49-F238E27FC236}">
                      <a16:creationId xmlns:a16="http://schemas.microsoft.com/office/drawing/2014/main" id="{ACE72A0C-C508-4A82-B9C2-829C71839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11"/>
                  <a:ext cx="7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0" name="Line 2273">
                  <a:extLst>
                    <a:ext uri="{FF2B5EF4-FFF2-40B4-BE49-F238E27FC236}">
                      <a16:creationId xmlns:a16="http://schemas.microsoft.com/office/drawing/2014/main" id="{2C247950-A292-43ED-8579-DB438185A6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3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1" name="Line 2274">
                  <a:extLst>
                    <a:ext uri="{FF2B5EF4-FFF2-40B4-BE49-F238E27FC236}">
                      <a16:creationId xmlns:a16="http://schemas.microsoft.com/office/drawing/2014/main" id="{5159D2D1-EEE2-429A-8890-560F93E77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0"/>
                  <a:ext cx="6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2" name="Line 2275">
                  <a:extLst>
                    <a:ext uri="{FF2B5EF4-FFF2-40B4-BE49-F238E27FC236}">
                      <a16:creationId xmlns:a16="http://schemas.microsoft.com/office/drawing/2014/main" id="{2CC6B42D-99E8-423B-B7F6-9093B29C97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9"/>
                  <a:ext cx="3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3" name="Line 2276">
                  <a:extLst>
                    <a:ext uri="{FF2B5EF4-FFF2-40B4-BE49-F238E27FC236}">
                      <a16:creationId xmlns:a16="http://schemas.microsoft.com/office/drawing/2014/main" id="{F59B3274-4F74-4AC9-9BB8-6BEDB65B1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1" y="51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4" name="Line 2277">
                  <a:extLst>
                    <a:ext uri="{FF2B5EF4-FFF2-40B4-BE49-F238E27FC236}">
                      <a16:creationId xmlns:a16="http://schemas.microsoft.com/office/drawing/2014/main" id="{5BE51726-8131-43F1-A6F8-B9D0B2A184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1" y="452"/>
                  <a:ext cx="18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5" name="Line 2278">
                  <a:extLst>
                    <a:ext uri="{FF2B5EF4-FFF2-40B4-BE49-F238E27FC236}">
                      <a16:creationId xmlns:a16="http://schemas.microsoft.com/office/drawing/2014/main" id="{2C442F8F-F807-40BE-8D47-79479A24C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4"/>
                  <a:ext cx="5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6" name="Line 2279">
                  <a:extLst>
                    <a:ext uri="{FF2B5EF4-FFF2-40B4-BE49-F238E27FC236}">
                      <a16:creationId xmlns:a16="http://schemas.microsoft.com/office/drawing/2014/main" id="{993741B2-4385-4C5C-9949-91AD0AD8E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477"/>
                  <a:ext cx="15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7" name="Line 2280">
                  <a:extLst>
                    <a:ext uri="{FF2B5EF4-FFF2-40B4-BE49-F238E27FC236}">
                      <a16:creationId xmlns:a16="http://schemas.microsoft.com/office/drawing/2014/main" id="{D9BB4815-D46A-498A-9DAC-8AFD15305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8" name="Line 2281">
                  <a:extLst>
                    <a:ext uri="{FF2B5EF4-FFF2-40B4-BE49-F238E27FC236}">
                      <a16:creationId xmlns:a16="http://schemas.microsoft.com/office/drawing/2014/main" id="{DD381AEF-7934-4DC3-92EB-B7CB22D8CC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3" y="50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9" name="Line 2282">
                  <a:extLst>
                    <a:ext uri="{FF2B5EF4-FFF2-40B4-BE49-F238E27FC236}">
                      <a16:creationId xmlns:a16="http://schemas.microsoft.com/office/drawing/2014/main" id="{A9322391-9B7A-4558-91F7-7EC73D233F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3" y="5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0" name="Line 2283">
                  <a:extLst>
                    <a:ext uri="{FF2B5EF4-FFF2-40B4-BE49-F238E27FC236}">
                      <a16:creationId xmlns:a16="http://schemas.microsoft.com/office/drawing/2014/main" id="{9C9FE4E2-A444-4BDB-AAD1-CE7EB59A8F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06"/>
                  <a:ext cx="4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1" name="Line 2284">
                  <a:extLst>
                    <a:ext uri="{FF2B5EF4-FFF2-40B4-BE49-F238E27FC236}">
                      <a16:creationId xmlns:a16="http://schemas.microsoft.com/office/drawing/2014/main" id="{591CBE05-F593-4452-8653-DBD5B0F35E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20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2" name="Line 2285">
                  <a:extLst>
                    <a:ext uri="{FF2B5EF4-FFF2-40B4-BE49-F238E27FC236}">
                      <a16:creationId xmlns:a16="http://schemas.microsoft.com/office/drawing/2014/main" id="{25F5115A-BBC3-4DC6-8385-36657ED84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3" name="Line 2286">
                  <a:extLst>
                    <a:ext uri="{FF2B5EF4-FFF2-40B4-BE49-F238E27FC236}">
                      <a16:creationId xmlns:a16="http://schemas.microsoft.com/office/drawing/2014/main" id="{8D3A6CB6-04F6-482B-B561-6E2074C7DF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6" y="52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4" name="Line 2287">
                  <a:extLst>
                    <a:ext uri="{FF2B5EF4-FFF2-40B4-BE49-F238E27FC236}">
                      <a16:creationId xmlns:a16="http://schemas.microsoft.com/office/drawing/2014/main" id="{F9E24310-A8D1-44C8-9038-966D8E1FE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6" y="5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5" name="Line 2288">
                  <a:extLst>
                    <a:ext uri="{FF2B5EF4-FFF2-40B4-BE49-F238E27FC236}">
                      <a16:creationId xmlns:a16="http://schemas.microsoft.com/office/drawing/2014/main" id="{6C78786B-ED8E-4F4D-A140-237BA12D89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26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6" name="Line 2289">
                  <a:extLst>
                    <a:ext uri="{FF2B5EF4-FFF2-40B4-BE49-F238E27FC236}">
                      <a16:creationId xmlns:a16="http://schemas.microsoft.com/office/drawing/2014/main" id="{4ED84D10-AF5D-471C-9250-B33858ECF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7" name="Line 2290">
                  <a:extLst>
                    <a:ext uri="{FF2B5EF4-FFF2-40B4-BE49-F238E27FC236}">
                      <a16:creationId xmlns:a16="http://schemas.microsoft.com/office/drawing/2014/main" id="{BDFE144D-38CB-4171-9324-62237302B8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8" name="Line 2291">
                  <a:extLst>
                    <a:ext uri="{FF2B5EF4-FFF2-40B4-BE49-F238E27FC236}">
                      <a16:creationId xmlns:a16="http://schemas.microsoft.com/office/drawing/2014/main" id="{D5AA8BC3-D3B2-4343-B29D-82BBE93BAB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6" y="52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9" name="Line 2292">
                  <a:extLst>
                    <a:ext uri="{FF2B5EF4-FFF2-40B4-BE49-F238E27FC236}">
                      <a16:creationId xmlns:a16="http://schemas.microsoft.com/office/drawing/2014/main" id="{979C6F63-E66D-4685-82FA-6801D3B1D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7"/>
                  <a:ext cx="4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0" name="Line 2293">
                  <a:extLst>
                    <a:ext uri="{FF2B5EF4-FFF2-40B4-BE49-F238E27FC236}">
                      <a16:creationId xmlns:a16="http://schemas.microsoft.com/office/drawing/2014/main" id="{ECF43ADB-B162-4F31-AA91-062EF3857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30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1" name="Line 2294">
                  <a:extLst>
                    <a:ext uri="{FF2B5EF4-FFF2-40B4-BE49-F238E27FC236}">
                      <a16:creationId xmlns:a16="http://schemas.microsoft.com/office/drawing/2014/main" id="{215690D4-9385-437E-9262-25ED6C5930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3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2" name="Line 2295">
                  <a:extLst>
                    <a:ext uri="{FF2B5EF4-FFF2-40B4-BE49-F238E27FC236}">
                      <a16:creationId xmlns:a16="http://schemas.microsoft.com/office/drawing/2014/main" id="{03B60696-624C-4B9F-97A6-602B160D82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39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3" name="Line 2296">
                  <a:extLst>
                    <a:ext uri="{FF2B5EF4-FFF2-40B4-BE49-F238E27FC236}">
                      <a16:creationId xmlns:a16="http://schemas.microsoft.com/office/drawing/2014/main" id="{66224DA3-059B-493D-8261-0118A3B85B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1" y="544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4" name="Line 2297">
                  <a:extLst>
                    <a:ext uri="{FF2B5EF4-FFF2-40B4-BE49-F238E27FC236}">
                      <a16:creationId xmlns:a16="http://schemas.microsoft.com/office/drawing/2014/main" id="{D86593EA-4152-4B8C-8906-8E1610F59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0" y="548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5" name="Line 2298">
                  <a:extLst>
                    <a:ext uri="{FF2B5EF4-FFF2-40B4-BE49-F238E27FC236}">
                      <a16:creationId xmlns:a16="http://schemas.microsoft.com/office/drawing/2014/main" id="{63B6F129-A537-4E72-97F0-FB22E07BE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52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6" name="Line 2299">
                  <a:extLst>
                    <a:ext uri="{FF2B5EF4-FFF2-40B4-BE49-F238E27FC236}">
                      <a16:creationId xmlns:a16="http://schemas.microsoft.com/office/drawing/2014/main" id="{0D6D68F2-2A51-4A45-A0C1-4C65577165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1" y="54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7" name="Line 2300">
                  <a:extLst>
                    <a:ext uri="{FF2B5EF4-FFF2-40B4-BE49-F238E27FC236}">
                      <a16:creationId xmlns:a16="http://schemas.microsoft.com/office/drawing/2014/main" id="{59EAD905-9CF9-4CA5-8E79-53061511B4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48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8" name="Line 2301">
                  <a:extLst>
                    <a:ext uri="{FF2B5EF4-FFF2-40B4-BE49-F238E27FC236}">
                      <a16:creationId xmlns:a16="http://schemas.microsoft.com/office/drawing/2014/main" id="{A3D8E251-F629-4D77-BBA4-26C46DC01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21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9" name="Line 2302">
                  <a:extLst>
                    <a:ext uri="{FF2B5EF4-FFF2-40B4-BE49-F238E27FC236}">
                      <a16:creationId xmlns:a16="http://schemas.microsoft.com/office/drawing/2014/main" id="{C76CF294-0F1F-4FBA-86B6-A639272A8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0" name="Line 2303">
                  <a:extLst>
                    <a:ext uri="{FF2B5EF4-FFF2-40B4-BE49-F238E27FC236}">
                      <a16:creationId xmlns:a16="http://schemas.microsoft.com/office/drawing/2014/main" id="{193A8923-076B-4110-9E36-022CC5A92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2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1" name="Line 2304">
                  <a:extLst>
                    <a:ext uri="{FF2B5EF4-FFF2-40B4-BE49-F238E27FC236}">
                      <a16:creationId xmlns:a16="http://schemas.microsoft.com/office/drawing/2014/main" id="{684575B1-7B8F-4FC4-89E2-4D487A7106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490"/>
                  <a:ext cx="7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2" name="Line 2305">
                  <a:extLst>
                    <a:ext uri="{FF2B5EF4-FFF2-40B4-BE49-F238E27FC236}">
                      <a16:creationId xmlns:a16="http://schemas.microsoft.com/office/drawing/2014/main" id="{51D939E7-DC14-4ADE-9384-529602C7C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453"/>
                  <a:ext cx="20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3" name="Line 2306">
                  <a:extLst>
                    <a:ext uri="{FF2B5EF4-FFF2-40B4-BE49-F238E27FC236}">
                      <a16:creationId xmlns:a16="http://schemas.microsoft.com/office/drawing/2014/main" id="{C27504F0-0394-42AE-9B52-994AA9A141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10"/>
                  <a:ext cx="4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4" name="Line 2307">
                  <a:extLst>
                    <a:ext uri="{FF2B5EF4-FFF2-40B4-BE49-F238E27FC236}">
                      <a16:creationId xmlns:a16="http://schemas.microsoft.com/office/drawing/2014/main" id="{4582E8E9-C790-4F32-8FE9-3A6735DC0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2" y="51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5" name="Line 2308">
                  <a:extLst>
                    <a:ext uri="{FF2B5EF4-FFF2-40B4-BE49-F238E27FC236}">
                      <a16:creationId xmlns:a16="http://schemas.microsoft.com/office/drawing/2014/main" id="{9E53FE1A-3819-4052-BD33-903884FB2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2" y="52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6" name="Line 2309">
                  <a:extLst>
                    <a:ext uri="{FF2B5EF4-FFF2-40B4-BE49-F238E27FC236}">
                      <a16:creationId xmlns:a16="http://schemas.microsoft.com/office/drawing/2014/main" id="{36BE8051-05DE-4C44-8026-35D80A2A4D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332"/>
                  <a:ext cx="43" cy="1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7" name="Line 2310">
                  <a:extLst>
                    <a:ext uri="{FF2B5EF4-FFF2-40B4-BE49-F238E27FC236}">
                      <a16:creationId xmlns:a16="http://schemas.microsoft.com/office/drawing/2014/main" id="{B9AC2876-FE8D-4F11-8165-D2404D3BB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45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8" name="Line 2311">
                  <a:extLst>
                    <a:ext uri="{FF2B5EF4-FFF2-40B4-BE49-F238E27FC236}">
                      <a16:creationId xmlns:a16="http://schemas.microsoft.com/office/drawing/2014/main" id="{9555CA07-6098-415C-B8E5-443D3C4E9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5" y="452"/>
                  <a:ext cx="21" cy="5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9" name="Line 2312">
                  <a:extLst>
                    <a:ext uri="{FF2B5EF4-FFF2-40B4-BE49-F238E27FC236}">
                      <a16:creationId xmlns:a16="http://schemas.microsoft.com/office/drawing/2014/main" id="{014AE48F-89CF-4433-B4E2-AF85B4FA5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5" y="413"/>
                  <a:ext cx="35" cy="9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0" name="Line 2313">
                  <a:extLst>
                    <a:ext uri="{FF2B5EF4-FFF2-40B4-BE49-F238E27FC236}">
                      <a16:creationId xmlns:a16="http://schemas.microsoft.com/office/drawing/2014/main" id="{E7154DBA-4077-473F-9FAA-72DCB8D9E0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11"/>
                  <a:ext cx="3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1" name="Line 2314">
                  <a:extLst>
                    <a:ext uri="{FF2B5EF4-FFF2-40B4-BE49-F238E27FC236}">
                      <a16:creationId xmlns:a16="http://schemas.microsoft.com/office/drawing/2014/main" id="{BBE8FC72-E38A-4F5A-A121-188B01873C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21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2" name="Line 2315">
                  <a:extLst>
                    <a:ext uri="{FF2B5EF4-FFF2-40B4-BE49-F238E27FC236}">
                      <a16:creationId xmlns:a16="http://schemas.microsoft.com/office/drawing/2014/main" id="{FB0B8256-21F6-4DE3-BEDD-8A2B9552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423"/>
                  <a:ext cx="36" cy="10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3" name="Line 2316">
                  <a:extLst>
                    <a:ext uri="{FF2B5EF4-FFF2-40B4-BE49-F238E27FC236}">
                      <a16:creationId xmlns:a16="http://schemas.microsoft.com/office/drawing/2014/main" id="{066FA34B-33B0-4A91-8748-E3DB835E5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443"/>
                  <a:ext cx="29" cy="8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4" name="Line 2317">
                  <a:extLst>
                    <a:ext uri="{FF2B5EF4-FFF2-40B4-BE49-F238E27FC236}">
                      <a16:creationId xmlns:a16="http://schemas.microsoft.com/office/drawing/2014/main" id="{C7E260A2-1AA9-40D1-AF89-5F3677073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0" y="52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5" name="Line 2318">
                  <a:extLst>
                    <a:ext uri="{FF2B5EF4-FFF2-40B4-BE49-F238E27FC236}">
                      <a16:creationId xmlns:a16="http://schemas.microsoft.com/office/drawing/2014/main" id="{35ACDDB7-1C40-4467-8C14-BE5D074CE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2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6" name="Line 2319">
                  <a:extLst>
                    <a:ext uri="{FF2B5EF4-FFF2-40B4-BE49-F238E27FC236}">
                      <a16:creationId xmlns:a16="http://schemas.microsoft.com/office/drawing/2014/main" id="{F0C0747C-80A0-4109-8DCB-7B4CA9AC82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7" name="Line 2320">
                  <a:extLst>
                    <a:ext uri="{FF2B5EF4-FFF2-40B4-BE49-F238E27FC236}">
                      <a16:creationId xmlns:a16="http://schemas.microsoft.com/office/drawing/2014/main" id="{53DE6E41-7A3A-4798-8308-00CC1D4305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477"/>
                  <a:ext cx="17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8" name="Line 2321">
                  <a:extLst>
                    <a:ext uri="{FF2B5EF4-FFF2-40B4-BE49-F238E27FC236}">
                      <a16:creationId xmlns:a16="http://schemas.microsoft.com/office/drawing/2014/main" id="{F78AC784-9003-4B0B-B357-11A30605C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9" name="Line 2322">
                  <a:extLst>
                    <a:ext uri="{FF2B5EF4-FFF2-40B4-BE49-F238E27FC236}">
                      <a16:creationId xmlns:a16="http://schemas.microsoft.com/office/drawing/2014/main" id="{ED5C84CF-2248-4485-9620-BF7B826486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0" name="Line 2323">
                  <a:extLst>
                    <a:ext uri="{FF2B5EF4-FFF2-40B4-BE49-F238E27FC236}">
                      <a16:creationId xmlns:a16="http://schemas.microsoft.com/office/drawing/2014/main" id="{A047CFCC-2F6D-424B-96CB-944E3834FD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1" name="Line 2324">
                  <a:extLst>
                    <a:ext uri="{FF2B5EF4-FFF2-40B4-BE49-F238E27FC236}">
                      <a16:creationId xmlns:a16="http://schemas.microsoft.com/office/drawing/2014/main" id="{DADD4EAF-6E5D-4E9E-8B69-59502CEA4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475"/>
                  <a:ext cx="7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2" name="Line 2325">
                  <a:extLst>
                    <a:ext uri="{FF2B5EF4-FFF2-40B4-BE49-F238E27FC236}">
                      <a16:creationId xmlns:a16="http://schemas.microsoft.com/office/drawing/2014/main" id="{F37AB372-34FC-4FEA-8A58-907FDD6A6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4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3" name="Line 2326">
                  <a:extLst>
                    <a:ext uri="{FF2B5EF4-FFF2-40B4-BE49-F238E27FC236}">
                      <a16:creationId xmlns:a16="http://schemas.microsoft.com/office/drawing/2014/main" id="{9EDD7322-7D4B-4408-9D4D-679D9C25C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7" y="4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4" name="Line 2327">
                  <a:extLst>
                    <a:ext uri="{FF2B5EF4-FFF2-40B4-BE49-F238E27FC236}">
                      <a16:creationId xmlns:a16="http://schemas.microsoft.com/office/drawing/2014/main" id="{A3FEB013-0453-4CD1-ABA1-556407EC4B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7" y="3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5" name="Line 2328">
                  <a:extLst>
                    <a:ext uri="{FF2B5EF4-FFF2-40B4-BE49-F238E27FC236}">
                      <a16:creationId xmlns:a16="http://schemas.microsoft.com/office/drawing/2014/main" id="{8A94F67E-DA61-4BED-AF97-DD789B29AB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7" y="3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6" name="Line 2329">
                  <a:extLst>
                    <a:ext uri="{FF2B5EF4-FFF2-40B4-BE49-F238E27FC236}">
                      <a16:creationId xmlns:a16="http://schemas.microsoft.com/office/drawing/2014/main" id="{BF25F5D1-3642-484D-86E9-8B75EFF15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331"/>
                  <a:ext cx="57" cy="1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7" name="Line 2330">
                  <a:extLst>
                    <a:ext uri="{FF2B5EF4-FFF2-40B4-BE49-F238E27FC236}">
                      <a16:creationId xmlns:a16="http://schemas.microsoft.com/office/drawing/2014/main" id="{A013BCCB-1B1D-4802-819D-5017DD9E2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458"/>
                  <a:ext cx="7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8" name="Line 2331">
                  <a:extLst>
                    <a:ext uri="{FF2B5EF4-FFF2-40B4-BE49-F238E27FC236}">
                      <a16:creationId xmlns:a16="http://schemas.microsoft.com/office/drawing/2014/main" id="{FF86E955-A426-4058-B561-ABA80944C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475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9" name="Line 2332">
                  <a:extLst>
                    <a:ext uri="{FF2B5EF4-FFF2-40B4-BE49-F238E27FC236}">
                      <a16:creationId xmlns:a16="http://schemas.microsoft.com/office/drawing/2014/main" id="{BFD7C1A8-FC60-4603-9D26-8A9B156FF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377"/>
                  <a:ext cx="42" cy="10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0" name="Line 2333">
                  <a:extLst>
                    <a:ext uri="{FF2B5EF4-FFF2-40B4-BE49-F238E27FC236}">
                      <a16:creationId xmlns:a16="http://schemas.microsoft.com/office/drawing/2014/main" id="{E113A571-9C3C-4DE7-AC30-6EA6501C02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417"/>
                  <a:ext cx="25" cy="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1" name="Line 2334">
                  <a:extLst>
                    <a:ext uri="{FF2B5EF4-FFF2-40B4-BE49-F238E27FC236}">
                      <a16:creationId xmlns:a16="http://schemas.microsoft.com/office/drawing/2014/main" id="{1CDDE8BA-4EF8-45CB-951C-1FF7060C74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8" y="406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2" name="Line 2335">
                  <a:extLst>
                    <a:ext uri="{FF2B5EF4-FFF2-40B4-BE49-F238E27FC236}">
                      <a16:creationId xmlns:a16="http://schemas.microsoft.com/office/drawing/2014/main" id="{2A5F94C7-C0D4-4216-94E3-A47831038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8" y="4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3" name="Line 2336">
                  <a:extLst>
                    <a:ext uri="{FF2B5EF4-FFF2-40B4-BE49-F238E27FC236}">
                      <a16:creationId xmlns:a16="http://schemas.microsoft.com/office/drawing/2014/main" id="{9EB7ED57-80D6-4947-936D-D4C2AD7D2C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408"/>
                  <a:ext cx="29" cy="7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4" name="Line 2337">
                  <a:extLst>
                    <a:ext uri="{FF2B5EF4-FFF2-40B4-BE49-F238E27FC236}">
                      <a16:creationId xmlns:a16="http://schemas.microsoft.com/office/drawing/2014/main" id="{A6231EE9-1265-4681-98D7-CDDF761083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478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5" name="Line 2338">
                  <a:extLst>
                    <a:ext uri="{FF2B5EF4-FFF2-40B4-BE49-F238E27FC236}">
                      <a16:creationId xmlns:a16="http://schemas.microsoft.com/office/drawing/2014/main" id="{E874B3B9-4B31-4847-B7F6-6A8EE72900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7" y="48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6" name="Line 2339">
                  <a:extLst>
                    <a:ext uri="{FF2B5EF4-FFF2-40B4-BE49-F238E27FC236}">
                      <a16:creationId xmlns:a16="http://schemas.microsoft.com/office/drawing/2014/main" id="{3D03B05D-742D-4CCB-81B4-6B7239681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483"/>
                  <a:ext cx="4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7" name="Line 2340">
                  <a:extLst>
                    <a:ext uri="{FF2B5EF4-FFF2-40B4-BE49-F238E27FC236}">
                      <a16:creationId xmlns:a16="http://schemas.microsoft.com/office/drawing/2014/main" id="{B7927BEF-406C-4C88-B244-AA8FD8F89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493"/>
                  <a:ext cx="14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8" name="Line 2341">
                  <a:extLst>
                    <a:ext uri="{FF2B5EF4-FFF2-40B4-BE49-F238E27FC236}">
                      <a16:creationId xmlns:a16="http://schemas.microsoft.com/office/drawing/2014/main" id="{1033C1EB-B02F-49C7-B357-459585CFB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9" name="Line 2342">
                  <a:extLst>
                    <a:ext uri="{FF2B5EF4-FFF2-40B4-BE49-F238E27FC236}">
                      <a16:creationId xmlns:a16="http://schemas.microsoft.com/office/drawing/2014/main" id="{1E8A088B-78CC-4FC1-B5C7-DADD15DC3C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7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0" name="Line 2343">
                  <a:extLst>
                    <a:ext uri="{FF2B5EF4-FFF2-40B4-BE49-F238E27FC236}">
                      <a16:creationId xmlns:a16="http://schemas.microsoft.com/office/drawing/2014/main" id="{C1DDBCE9-DAAB-4663-A16A-DEA57EADB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9" y="5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1" name="Line 2344">
                  <a:extLst>
                    <a:ext uri="{FF2B5EF4-FFF2-40B4-BE49-F238E27FC236}">
                      <a16:creationId xmlns:a16="http://schemas.microsoft.com/office/drawing/2014/main" id="{FE85D2FB-EBD7-4BB4-828F-32CF640008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29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2" name="Line 2345">
                  <a:extLst>
                    <a:ext uri="{FF2B5EF4-FFF2-40B4-BE49-F238E27FC236}">
                      <a16:creationId xmlns:a16="http://schemas.microsoft.com/office/drawing/2014/main" id="{539FB055-E05B-425E-9581-B9E746EA1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499"/>
                  <a:ext cx="11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3" name="Line 2346">
                  <a:extLst>
                    <a:ext uri="{FF2B5EF4-FFF2-40B4-BE49-F238E27FC236}">
                      <a16:creationId xmlns:a16="http://schemas.microsoft.com/office/drawing/2014/main" id="{CC51F70A-AE50-4573-A8C3-E7DB808E4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34"/>
                  <a:ext cx="8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4" name="Line 2347">
                  <a:extLst>
                    <a:ext uri="{FF2B5EF4-FFF2-40B4-BE49-F238E27FC236}">
                      <a16:creationId xmlns:a16="http://schemas.microsoft.com/office/drawing/2014/main" id="{B2A2DD2D-378F-41B7-A8CE-63D095524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13"/>
                  <a:ext cx="14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5" name="Line 2348">
                  <a:extLst>
                    <a:ext uri="{FF2B5EF4-FFF2-40B4-BE49-F238E27FC236}">
                      <a16:creationId xmlns:a16="http://schemas.microsoft.com/office/drawing/2014/main" id="{BC566883-32C4-41CE-8DCD-459F41B156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35"/>
                  <a:ext cx="6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6" name="Line 2349">
                  <a:extLst>
                    <a:ext uri="{FF2B5EF4-FFF2-40B4-BE49-F238E27FC236}">
                      <a16:creationId xmlns:a16="http://schemas.microsoft.com/office/drawing/2014/main" id="{C58F32A4-D90E-4081-BCF7-E5E1F4A55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1" y="548"/>
                  <a:ext cx="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7" name="Line 2350">
                  <a:extLst>
                    <a:ext uri="{FF2B5EF4-FFF2-40B4-BE49-F238E27FC236}">
                      <a16:creationId xmlns:a16="http://schemas.microsoft.com/office/drawing/2014/main" id="{93131C06-4C3F-4545-9222-76AC017B2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268"/>
                  <a:ext cx="111" cy="2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8" name="Line 2351">
                  <a:extLst>
                    <a:ext uri="{FF2B5EF4-FFF2-40B4-BE49-F238E27FC236}">
                      <a16:creationId xmlns:a16="http://schemas.microsoft.com/office/drawing/2014/main" id="{51AE767D-D683-47E6-B6D3-01FFA0749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236"/>
                  <a:ext cx="123" cy="29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9" name="Line 2352">
                  <a:extLst>
                    <a:ext uri="{FF2B5EF4-FFF2-40B4-BE49-F238E27FC236}">
                      <a16:creationId xmlns:a16="http://schemas.microsoft.com/office/drawing/2014/main" id="{3ADFB61D-6162-4144-81E1-1A53224F0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29"/>
                  <a:ext cx="10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0" name="Line 2353">
                  <a:extLst>
                    <a:ext uri="{FF2B5EF4-FFF2-40B4-BE49-F238E27FC236}">
                      <a16:creationId xmlns:a16="http://schemas.microsoft.com/office/drawing/2014/main" id="{9674B0DA-E812-4B24-8DBC-46751F5A3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93"/>
                  <a:ext cx="23" cy="5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1" name="Line 2354">
                  <a:extLst>
                    <a:ext uri="{FF2B5EF4-FFF2-40B4-BE49-F238E27FC236}">
                      <a16:creationId xmlns:a16="http://schemas.microsoft.com/office/drawing/2014/main" id="{AE907C06-B045-4C77-B67C-0D907C0FE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0" y="3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2" name="Line 2355">
                  <a:extLst>
                    <a:ext uri="{FF2B5EF4-FFF2-40B4-BE49-F238E27FC236}">
                      <a16:creationId xmlns:a16="http://schemas.microsoft.com/office/drawing/2014/main" id="{71E643C7-E5E5-4488-88C9-11175ACF8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0" y="3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3" name="Line 2356">
                  <a:extLst>
                    <a:ext uri="{FF2B5EF4-FFF2-40B4-BE49-F238E27FC236}">
                      <a16:creationId xmlns:a16="http://schemas.microsoft.com/office/drawing/2014/main" id="{DFC2B551-DCA7-46DB-8554-D11F05F65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329"/>
                  <a:ext cx="73" cy="16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4" name="Line 2357">
                  <a:extLst>
                    <a:ext uri="{FF2B5EF4-FFF2-40B4-BE49-F238E27FC236}">
                      <a16:creationId xmlns:a16="http://schemas.microsoft.com/office/drawing/2014/main" id="{82F09566-A1AB-4628-A8D7-A8D090D44A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472"/>
                  <a:ext cx="3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5" name="Line 2358">
                  <a:extLst>
                    <a:ext uri="{FF2B5EF4-FFF2-40B4-BE49-F238E27FC236}">
                      <a16:creationId xmlns:a16="http://schemas.microsoft.com/office/drawing/2014/main" id="{1312D4D7-760C-4B62-AC40-63C6533C2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412"/>
                  <a:ext cx="22" cy="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6" name="Line 2359">
                  <a:extLst>
                    <a:ext uri="{FF2B5EF4-FFF2-40B4-BE49-F238E27FC236}">
                      <a16:creationId xmlns:a16="http://schemas.microsoft.com/office/drawing/2014/main" id="{90F401CC-59B7-4D71-AB33-25DDDAA61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444"/>
                  <a:ext cx="6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7" name="Line 2360">
                  <a:extLst>
                    <a:ext uri="{FF2B5EF4-FFF2-40B4-BE49-F238E27FC236}">
                      <a16:creationId xmlns:a16="http://schemas.microsoft.com/office/drawing/2014/main" id="{7A81F754-612A-4567-BC0C-EB0F8A62A9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446"/>
                  <a:ext cx="5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8" name="Line 2361">
                  <a:extLst>
                    <a:ext uri="{FF2B5EF4-FFF2-40B4-BE49-F238E27FC236}">
                      <a16:creationId xmlns:a16="http://schemas.microsoft.com/office/drawing/2014/main" id="{949F5805-F9C9-4C5A-A961-2F49D502B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457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9" name="Line 2362">
                  <a:extLst>
                    <a:ext uri="{FF2B5EF4-FFF2-40B4-BE49-F238E27FC236}">
                      <a16:creationId xmlns:a16="http://schemas.microsoft.com/office/drawing/2014/main" id="{9583593F-23E0-4F28-8BCF-0CC6E74B6F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45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0" name="Line 2363">
                  <a:extLst>
                    <a:ext uri="{FF2B5EF4-FFF2-40B4-BE49-F238E27FC236}">
                      <a16:creationId xmlns:a16="http://schemas.microsoft.com/office/drawing/2014/main" id="{3F8427F1-AB75-4A54-9937-7F20A0357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460"/>
                  <a:ext cx="8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1" name="Line 2364">
                  <a:extLst>
                    <a:ext uri="{FF2B5EF4-FFF2-40B4-BE49-F238E27FC236}">
                      <a16:creationId xmlns:a16="http://schemas.microsoft.com/office/drawing/2014/main" id="{05F321EF-5966-4B7D-98D8-E37BED885A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479"/>
                  <a:ext cx="7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2" name="Line 2365">
                  <a:extLst>
                    <a:ext uri="{FF2B5EF4-FFF2-40B4-BE49-F238E27FC236}">
                      <a16:creationId xmlns:a16="http://schemas.microsoft.com/office/drawing/2014/main" id="{5C97B62D-8644-4DFF-91B7-4E99C6A050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480"/>
                  <a:ext cx="6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3" name="Line 2366">
                  <a:extLst>
                    <a:ext uri="{FF2B5EF4-FFF2-40B4-BE49-F238E27FC236}">
                      <a16:creationId xmlns:a16="http://schemas.microsoft.com/office/drawing/2014/main" id="{54538FAF-0DD6-4798-9B5A-D5D1B308C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49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4" name="Line 2367">
                  <a:extLst>
                    <a:ext uri="{FF2B5EF4-FFF2-40B4-BE49-F238E27FC236}">
                      <a16:creationId xmlns:a16="http://schemas.microsoft.com/office/drawing/2014/main" id="{A2CD125D-F3D2-4CEC-95CB-A15C828FA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97"/>
                  <a:ext cx="22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5" name="Line 2368">
                  <a:extLst>
                    <a:ext uri="{FF2B5EF4-FFF2-40B4-BE49-F238E27FC236}">
                      <a16:creationId xmlns:a16="http://schemas.microsoft.com/office/drawing/2014/main" id="{12F92AE4-9A99-4969-905E-455515C36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47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6" name="Line 2369">
                  <a:extLst>
                    <a:ext uri="{FF2B5EF4-FFF2-40B4-BE49-F238E27FC236}">
                      <a16:creationId xmlns:a16="http://schemas.microsoft.com/office/drawing/2014/main" id="{D72B32DB-99AA-42AB-9085-D996CA1E1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433"/>
                  <a:ext cx="41" cy="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7" name="Line 2370">
                  <a:extLst>
                    <a:ext uri="{FF2B5EF4-FFF2-40B4-BE49-F238E27FC236}">
                      <a16:creationId xmlns:a16="http://schemas.microsoft.com/office/drawing/2014/main" id="{25FADB73-CCC4-41B5-B8CF-E7BB74FAA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485"/>
                  <a:ext cx="16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8" name="Line 2371">
                  <a:extLst>
                    <a:ext uri="{FF2B5EF4-FFF2-40B4-BE49-F238E27FC236}">
                      <a16:creationId xmlns:a16="http://schemas.microsoft.com/office/drawing/2014/main" id="{E435FD39-4118-4BC3-9041-39E1A2238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3" y="518"/>
                  <a:ext cx="5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9" name="Line 2372">
                  <a:extLst>
                    <a:ext uri="{FF2B5EF4-FFF2-40B4-BE49-F238E27FC236}">
                      <a16:creationId xmlns:a16="http://schemas.microsoft.com/office/drawing/2014/main" id="{18D42D47-16EF-4D7A-BCC0-CA8E7B3F8F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380"/>
                  <a:ext cx="63" cy="1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0" name="Line 2373">
                  <a:extLst>
                    <a:ext uri="{FF2B5EF4-FFF2-40B4-BE49-F238E27FC236}">
                      <a16:creationId xmlns:a16="http://schemas.microsoft.com/office/drawing/2014/main" id="{58777C9C-1F39-47A0-A3A8-7208297DA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492"/>
                  <a:ext cx="10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1" name="Line 2374">
                  <a:extLst>
                    <a:ext uri="{FF2B5EF4-FFF2-40B4-BE49-F238E27FC236}">
                      <a16:creationId xmlns:a16="http://schemas.microsoft.com/office/drawing/2014/main" id="{AC9D11BA-7482-461B-A114-33B2BDE6F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3" y="512"/>
                  <a:ext cx="8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2" name="Line 2375">
                  <a:extLst>
                    <a:ext uri="{FF2B5EF4-FFF2-40B4-BE49-F238E27FC236}">
                      <a16:creationId xmlns:a16="http://schemas.microsoft.com/office/drawing/2014/main" id="{669F5B30-CDE0-4060-BAF9-460DEA5EE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3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3" name="Line 2376">
                  <a:extLst>
                    <a:ext uri="{FF2B5EF4-FFF2-40B4-BE49-F238E27FC236}">
                      <a16:creationId xmlns:a16="http://schemas.microsoft.com/office/drawing/2014/main" id="{ECDCC183-3D99-456E-8BA8-1C27A37674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24"/>
                  <a:ext cx="4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4" name="Line 2377">
                  <a:extLst>
                    <a:ext uri="{FF2B5EF4-FFF2-40B4-BE49-F238E27FC236}">
                      <a16:creationId xmlns:a16="http://schemas.microsoft.com/office/drawing/2014/main" id="{990DD3F7-BD4A-4168-BB51-495858F93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436"/>
                  <a:ext cx="9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5" name="Line 2378">
                  <a:extLst>
                    <a:ext uri="{FF2B5EF4-FFF2-40B4-BE49-F238E27FC236}">
                      <a16:creationId xmlns:a16="http://schemas.microsoft.com/office/drawing/2014/main" id="{E1D92574-C515-400B-AC70-829C9FF27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456"/>
                  <a:ext cx="31" cy="6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6" name="Line 2379">
                  <a:extLst>
                    <a:ext uri="{FF2B5EF4-FFF2-40B4-BE49-F238E27FC236}">
                      <a16:creationId xmlns:a16="http://schemas.microsoft.com/office/drawing/2014/main" id="{53B3D776-0B8E-48DE-B5ED-FD2844C4C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511"/>
                  <a:ext cx="5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7" name="Line 2380">
                  <a:extLst>
                    <a:ext uri="{FF2B5EF4-FFF2-40B4-BE49-F238E27FC236}">
                      <a16:creationId xmlns:a16="http://schemas.microsoft.com/office/drawing/2014/main" id="{3BDC567E-CA91-40DF-9964-897AB062D2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23"/>
                  <a:ext cx="4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8" name="Line 2381">
                  <a:extLst>
                    <a:ext uri="{FF2B5EF4-FFF2-40B4-BE49-F238E27FC236}">
                      <a16:creationId xmlns:a16="http://schemas.microsoft.com/office/drawing/2014/main" id="{746D8C71-8FB3-4BF0-B425-7F73C3804E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31"/>
                  <a:ext cx="9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9" name="Line 2382">
                  <a:extLst>
                    <a:ext uri="{FF2B5EF4-FFF2-40B4-BE49-F238E27FC236}">
                      <a16:creationId xmlns:a16="http://schemas.microsoft.com/office/drawing/2014/main" id="{322DCB65-C114-4D70-87D0-705A892E2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7" y="321"/>
                  <a:ext cx="78" cy="16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0" name="Line 2383">
                  <a:extLst>
                    <a:ext uri="{FF2B5EF4-FFF2-40B4-BE49-F238E27FC236}">
                      <a16:creationId xmlns:a16="http://schemas.microsoft.com/office/drawing/2014/main" id="{D8A6A452-7993-4803-969E-396DDFDEF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7" y="478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1" name="Line 2384">
                  <a:extLst>
                    <a:ext uri="{FF2B5EF4-FFF2-40B4-BE49-F238E27FC236}">
                      <a16:creationId xmlns:a16="http://schemas.microsoft.com/office/drawing/2014/main" id="{8CFEC287-B2D8-43AE-97ED-8302FF578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481"/>
                  <a:ext cx="32" cy="6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2" name="Line 2385">
                  <a:extLst>
                    <a:ext uri="{FF2B5EF4-FFF2-40B4-BE49-F238E27FC236}">
                      <a16:creationId xmlns:a16="http://schemas.microsoft.com/office/drawing/2014/main" id="{31EDD55D-4A5E-4D9E-A91F-30DBEEDC9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429"/>
                  <a:ext cx="46" cy="9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3" name="Line 2386">
                  <a:extLst>
                    <a:ext uri="{FF2B5EF4-FFF2-40B4-BE49-F238E27FC236}">
                      <a16:creationId xmlns:a16="http://schemas.microsoft.com/office/drawing/2014/main" id="{0B882226-1930-44D2-9E0E-01F18BA14C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5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4" name="Line 2387">
                  <a:extLst>
                    <a:ext uri="{FF2B5EF4-FFF2-40B4-BE49-F238E27FC236}">
                      <a16:creationId xmlns:a16="http://schemas.microsoft.com/office/drawing/2014/main" id="{C4AA64B2-F2D6-4E04-941E-6A8182E299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21"/>
                  <a:ext cx="4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5" name="Line 2388">
                  <a:extLst>
                    <a:ext uri="{FF2B5EF4-FFF2-40B4-BE49-F238E27FC236}">
                      <a16:creationId xmlns:a16="http://schemas.microsoft.com/office/drawing/2014/main" id="{8A06E260-5A49-4F51-98CB-0B5C4825D7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05"/>
                  <a:ext cx="12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6" name="Line 2389">
                  <a:extLst>
                    <a:ext uri="{FF2B5EF4-FFF2-40B4-BE49-F238E27FC236}">
                      <a16:creationId xmlns:a16="http://schemas.microsoft.com/office/drawing/2014/main" id="{28CFF754-684B-4365-A239-969E669303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29"/>
                  <a:ext cx="5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7" name="Line 2390">
                  <a:extLst>
                    <a:ext uri="{FF2B5EF4-FFF2-40B4-BE49-F238E27FC236}">
                      <a16:creationId xmlns:a16="http://schemas.microsoft.com/office/drawing/2014/main" id="{5618A2F3-B81B-45E2-9146-43B9110B7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0"/>
                  <a:ext cx="4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8" name="Line 2391">
                  <a:extLst>
                    <a:ext uri="{FF2B5EF4-FFF2-40B4-BE49-F238E27FC236}">
                      <a16:creationId xmlns:a16="http://schemas.microsoft.com/office/drawing/2014/main" id="{AB69BD40-B2CF-47B9-8CC1-9E1362614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47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9" name="Line 2392">
                  <a:extLst>
                    <a:ext uri="{FF2B5EF4-FFF2-40B4-BE49-F238E27FC236}">
                      <a16:creationId xmlns:a16="http://schemas.microsoft.com/office/drawing/2014/main" id="{B0420BE2-627A-4C64-A8A8-CEE0F27B7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450"/>
                  <a:ext cx="56" cy="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0" name="Line 2393">
                  <a:extLst>
                    <a:ext uri="{FF2B5EF4-FFF2-40B4-BE49-F238E27FC236}">
                      <a16:creationId xmlns:a16="http://schemas.microsoft.com/office/drawing/2014/main" id="{CF99782D-B6EB-4777-B690-1BBA5466C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479"/>
                  <a:ext cx="22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1" name="Line 2394">
                  <a:extLst>
                    <a:ext uri="{FF2B5EF4-FFF2-40B4-BE49-F238E27FC236}">
                      <a16:creationId xmlns:a16="http://schemas.microsoft.com/office/drawing/2014/main" id="{521C6968-41A3-4D57-863E-76B709F6A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498"/>
                  <a:ext cx="54" cy="4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2" name="Line 2395">
                  <a:extLst>
                    <a:ext uri="{FF2B5EF4-FFF2-40B4-BE49-F238E27FC236}">
                      <a16:creationId xmlns:a16="http://schemas.microsoft.com/office/drawing/2014/main" id="{76267B31-1BEA-46D2-B448-CCF5D945CE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6" y="49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3" name="Line 2396">
                  <a:extLst>
                    <a:ext uri="{FF2B5EF4-FFF2-40B4-BE49-F238E27FC236}">
                      <a16:creationId xmlns:a16="http://schemas.microsoft.com/office/drawing/2014/main" id="{8F3DC778-EA0D-4BF6-A28E-A5A62A3DEC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49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4" name="Line 2397">
                  <a:extLst>
                    <a:ext uri="{FF2B5EF4-FFF2-40B4-BE49-F238E27FC236}">
                      <a16:creationId xmlns:a16="http://schemas.microsoft.com/office/drawing/2014/main" id="{FE080E0F-8387-4359-9346-D72F746323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485"/>
                  <a:ext cx="17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5" name="Line 2398">
                  <a:extLst>
                    <a:ext uri="{FF2B5EF4-FFF2-40B4-BE49-F238E27FC236}">
                      <a16:creationId xmlns:a16="http://schemas.microsoft.com/office/drawing/2014/main" id="{7847C4B5-EF44-442C-A9F5-D05559842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6" y="49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6" name="Line 2399">
                  <a:extLst>
                    <a:ext uri="{FF2B5EF4-FFF2-40B4-BE49-F238E27FC236}">
                      <a16:creationId xmlns:a16="http://schemas.microsoft.com/office/drawing/2014/main" id="{B3595E96-15AD-4930-98C0-6F3F0F1F7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498"/>
                  <a:ext cx="54" cy="4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7" name="Line 2400">
                  <a:extLst>
                    <a:ext uri="{FF2B5EF4-FFF2-40B4-BE49-F238E27FC236}">
                      <a16:creationId xmlns:a16="http://schemas.microsoft.com/office/drawing/2014/main" id="{C448EA08-0534-4B3C-93F2-D7C46D5E0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4"/>
                  <a:ext cx="8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8" name="Line 2401">
                  <a:extLst>
                    <a:ext uri="{FF2B5EF4-FFF2-40B4-BE49-F238E27FC236}">
                      <a16:creationId xmlns:a16="http://schemas.microsoft.com/office/drawing/2014/main" id="{9E14B86A-EBED-4E37-9B0B-2B09FD324E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31"/>
                  <a:ext cx="22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9" name="Line 2402">
                  <a:extLst>
                    <a:ext uri="{FF2B5EF4-FFF2-40B4-BE49-F238E27FC236}">
                      <a16:creationId xmlns:a16="http://schemas.microsoft.com/office/drawing/2014/main" id="{BF39D891-727E-446B-BC89-9509E1BAAF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0" name="Line 2403">
                  <a:extLst>
                    <a:ext uri="{FF2B5EF4-FFF2-40B4-BE49-F238E27FC236}">
                      <a16:creationId xmlns:a16="http://schemas.microsoft.com/office/drawing/2014/main" id="{F3CC98E9-0685-439A-A70B-3CF56304C9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1" name="Line 2404">
                  <a:extLst>
                    <a:ext uri="{FF2B5EF4-FFF2-40B4-BE49-F238E27FC236}">
                      <a16:creationId xmlns:a16="http://schemas.microsoft.com/office/drawing/2014/main" id="{EDB48364-0B91-4860-8FF7-19CB8BA39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2" name="Line 2405">
                  <a:extLst>
                    <a:ext uri="{FF2B5EF4-FFF2-40B4-BE49-F238E27FC236}">
                      <a16:creationId xmlns:a16="http://schemas.microsoft.com/office/drawing/2014/main" id="{D304DB86-5294-4ADD-B665-4E179680EC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5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3" name="Line 2406">
                  <a:extLst>
                    <a:ext uri="{FF2B5EF4-FFF2-40B4-BE49-F238E27FC236}">
                      <a16:creationId xmlns:a16="http://schemas.microsoft.com/office/drawing/2014/main" id="{B2A53805-619C-4C1E-95E1-FF631023A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487"/>
                  <a:ext cx="36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4" name="Line 2407">
                  <a:extLst>
                    <a:ext uri="{FF2B5EF4-FFF2-40B4-BE49-F238E27FC236}">
                      <a16:creationId xmlns:a16="http://schemas.microsoft.com/office/drawing/2014/main" id="{8952E337-9006-44AA-B61F-E2F8B4F730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483"/>
                  <a:ext cx="42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5" name="Line 2408">
                  <a:extLst>
                    <a:ext uri="{FF2B5EF4-FFF2-40B4-BE49-F238E27FC236}">
                      <a16:creationId xmlns:a16="http://schemas.microsoft.com/office/drawing/2014/main" id="{5D3D8E7D-C1BE-4CE3-BFB0-96D37F8DE3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4" y="5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6" name="Line 2409">
                  <a:extLst>
                    <a:ext uri="{FF2B5EF4-FFF2-40B4-BE49-F238E27FC236}">
                      <a16:creationId xmlns:a16="http://schemas.microsoft.com/office/drawing/2014/main" id="{0B235510-D84E-41CF-96FB-AF9F00DD6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4" y="5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7" name="Line 2410">
                  <a:extLst>
                    <a:ext uri="{FF2B5EF4-FFF2-40B4-BE49-F238E27FC236}">
                      <a16:creationId xmlns:a16="http://schemas.microsoft.com/office/drawing/2014/main" id="{442C51C6-970F-48AC-813C-73331A2D2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11"/>
                  <a:ext cx="7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8" name="Line 2411">
                  <a:extLst>
                    <a:ext uri="{FF2B5EF4-FFF2-40B4-BE49-F238E27FC236}">
                      <a16:creationId xmlns:a16="http://schemas.microsoft.com/office/drawing/2014/main" id="{A219B852-836F-4E8C-838C-8B64EBEC7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7" y="51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9" name="Line 2412">
                  <a:extLst>
                    <a:ext uri="{FF2B5EF4-FFF2-40B4-BE49-F238E27FC236}">
                      <a16:creationId xmlns:a16="http://schemas.microsoft.com/office/drawing/2014/main" id="{E3020AA2-456D-4007-81E3-E643235E2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3" y="516"/>
                  <a:ext cx="34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0" name="Line 2413">
                  <a:extLst>
                    <a:ext uri="{FF2B5EF4-FFF2-40B4-BE49-F238E27FC236}">
                      <a16:creationId xmlns:a16="http://schemas.microsoft.com/office/drawing/2014/main" id="{7A68793A-BF82-47B8-ACE3-0C58BF42C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3"/>
                  <a:ext cx="9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1" name="Line 2414">
                  <a:extLst>
                    <a:ext uri="{FF2B5EF4-FFF2-40B4-BE49-F238E27FC236}">
                      <a16:creationId xmlns:a16="http://schemas.microsoft.com/office/drawing/2014/main" id="{FDC2D76F-ED35-4E60-A210-D97F87FD7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2" name="Line 2415">
                  <a:extLst>
                    <a:ext uri="{FF2B5EF4-FFF2-40B4-BE49-F238E27FC236}">
                      <a16:creationId xmlns:a16="http://schemas.microsoft.com/office/drawing/2014/main" id="{B5C64AA0-EC29-4E57-A53D-E1C2F878BC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4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1" name="Group 2617">
                <a:extLst>
                  <a:ext uri="{FF2B5EF4-FFF2-40B4-BE49-F238E27FC236}">
                    <a16:creationId xmlns:a16="http://schemas.microsoft.com/office/drawing/2014/main" id="{836FAA13-DE06-4176-8880-4BF143E78C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10842" y="317500"/>
                <a:ext cx="714375" cy="655638"/>
                <a:chOff x="6374" y="138"/>
                <a:chExt cx="450" cy="413"/>
              </a:xfrm>
            </p:grpSpPr>
            <p:sp>
              <p:nvSpPr>
                <p:cNvPr id="3403" name="Line 2417">
                  <a:extLst>
                    <a:ext uri="{FF2B5EF4-FFF2-40B4-BE49-F238E27FC236}">
                      <a16:creationId xmlns:a16="http://schemas.microsoft.com/office/drawing/2014/main" id="{864051DC-5BEB-4914-BFB8-5FCA26EE4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1"/>
                  <a:ext cx="19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4" name="Line 2418">
                  <a:extLst>
                    <a:ext uri="{FF2B5EF4-FFF2-40B4-BE49-F238E27FC236}">
                      <a16:creationId xmlns:a16="http://schemas.microsoft.com/office/drawing/2014/main" id="{471C8557-1C1E-4809-875F-BDDD4810F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4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5" name="Line 2419">
                  <a:extLst>
                    <a:ext uri="{FF2B5EF4-FFF2-40B4-BE49-F238E27FC236}">
                      <a16:creationId xmlns:a16="http://schemas.microsoft.com/office/drawing/2014/main" id="{E46334F5-F869-49C2-97E5-8368B538E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8" y="54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6" name="Line 2420">
                  <a:extLst>
                    <a:ext uri="{FF2B5EF4-FFF2-40B4-BE49-F238E27FC236}">
                      <a16:creationId xmlns:a16="http://schemas.microsoft.com/office/drawing/2014/main" id="{14779616-E66E-4BB5-964A-D4BF7FA27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45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7" name="Line 2421">
                  <a:extLst>
                    <a:ext uri="{FF2B5EF4-FFF2-40B4-BE49-F238E27FC236}">
                      <a16:creationId xmlns:a16="http://schemas.microsoft.com/office/drawing/2014/main" id="{CEB47004-C0AC-4491-9BE5-DA14A224B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1" y="489"/>
                  <a:ext cx="81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8" name="Line 2422">
                  <a:extLst>
                    <a:ext uri="{FF2B5EF4-FFF2-40B4-BE49-F238E27FC236}">
                      <a16:creationId xmlns:a16="http://schemas.microsoft.com/office/drawing/2014/main" id="{A7BBAE6A-8D04-45A3-9CE7-B15B40D726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38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9" name="Line 2423">
                  <a:extLst>
                    <a:ext uri="{FF2B5EF4-FFF2-40B4-BE49-F238E27FC236}">
                      <a16:creationId xmlns:a16="http://schemas.microsoft.com/office/drawing/2014/main" id="{821C295E-9602-4614-A749-4352782AD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0" name="Line 2424">
                  <a:extLst>
                    <a:ext uri="{FF2B5EF4-FFF2-40B4-BE49-F238E27FC236}">
                      <a16:creationId xmlns:a16="http://schemas.microsoft.com/office/drawing/2014/main" id="{48A20498-1FE0-4039-B9C1-A87E2BF76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1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1" name="Line 2425">
                  <a:extLst>
                    <a:ext uri="{FF2B5EF4-FFF2-40B4-BE49-F238E27FC236}">
                      <a16:creationId xmlns:a16="http://schemas.microsoft.com/office/drawing/2014/main" id="{04E26ED1-3742-42A7-893A-6758208D5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2" name="Line 2426">
                  <a:extLst>
                    <a:ext uri="{FF2B5EF4-FFF2-40B4-BE49-F238E27FC236}">
                      <a16:creationId xmlns:a16="http://schemas.microsoft.com/office/drawing/2014/main" id="{62341305-A900-4410-8E04-24C9F14B0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3" name="Line 2427">
                  <a:extLst>
                    <a:ext uri="{FF2B5EF4-FFF2-40B4-BE49-F238E27FC236}">
                      <a16:creationId xmlns:a16="http://schemas.microsoft.com/office/drawing/2014/main" id="{F5D81702-6EDD-4038-8315-18CEC094B0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2" y="5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4" name="Line 2428">
                  <a:extLst>
                    <a:ext uri="{FF2B5EF4-FFF2-40B4-BE49-F238E27FC236}">
                      <a16:creationId xmlns:a16="http://schemas.microsoft.com/office/drawing/2014/main" id="{BA6AD85C-C1DD-4B40-89D5-31E4CECBC0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2" y="5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5" name="Line 2429">
                  <a:extLst>
                    <a:ext uri="{FF2B5EF4-FFF2-40B4-BE49-F238E27FC236}">
                      <a16:creationId xmlns:a16="http://schemas.microsoft.com/office/drawing/2014/main" id="{98732544-C9EA-4109-99E0-46CEBDE35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1" y="5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6" name="Line 2430">
                  <a:extLst>
                    <a:ext uri="{FF2B5EF4-FFF2-40B4-BE49-F238E27FC236}">
                      <a16:creationId xmlns:a16="http://schemas.microsoft.com/office/drawing/2014/main" id="{6F958A05-1263-44F6-8D9B-DD7235A73F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1" y="54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7" name="Line 2431">
                  <a:extLst>
                    <a:ext uri="{FF2B5EF4-FFF2-40B4-BE49-F238E27FC236}">
                      <a16:creationId xmlns:a16="http://schemas.microsoft.com/office/drawing/2014/main" id="{B2073B2B-6FDA-431D-8303-A8D6E0F86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8" name="Line 2432">
                  <a:extLst>
                    <a:ext uri="{FF2B5EF4-FFF2-40B4-BE49-F238E27FC236}">
                      <a16:creationId xmlns:a16="http://schemas.microsoft.com/office/drawing/2014/main" id="{B68B0AF0-B9FF-4285-B7F8-D83526684E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535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9" name="Line 2433">
                  <a:extLst>
                    <a:ext uri="{FF2B5EF4-FFF2-40B4-BE49-F238E27FC236}">
                      <a16:creationId xmlns:a16="http://schemas.microsoft.com/office/drawing/2014/main" id="{21387A96-F63A-4DE0-9723-8327E81F3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519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0" name="Line 2434">
                  <a:extLst>
                    <a:ext uri="{FF2B5EF4-FFF2-40B4-BE49-F238E27FC236}">
                      <a16:creationId xmlns:a16="http://schemas.microsoft.com/office/drawing/2014/main" id="{3E86FBA6-E208-4998-9EB6-10D7994E8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521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1" name="Line 2435">
                  <a:extLst>
                    <a:ext uri="{FF2B5EF4-FFF2-40B4-BE49-F238E27FC236}">
                      <a16:creationId xmlns:a16="http://schemas.microsoft.com/office/drawing/2014/main" id="{AEEC0B71-87B9-442B-A3A7-EDB4F97C1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52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2" name="Line 2436">
                  <a:extLst>
                    <a:ext uri="{FF2B5EF4-FFF2-40B4-BE49-F238E27FC236}">
                      <a16:creationId xmlns:a16="http://schemas.microsoft.com/office/drawing/2014/main" id="{C47E2CEF-E55F-490F-B249-73A7D63AB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524"/>
                  <a:ext cx="21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3" name="Line 2437">
                  <a:extLst>
                    <a:ext uri="{FF2B5EF4-FFF2-40B4-BE49-F238E27FC236}">
                      <a16:creationId xmlns:a16="http://schemas.microsoft.com/office/drawing/2014/main" id="{028C4B05-FA8E-472E-8752-4843A4B83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9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4" name="Line 2438">
                  <a:extLst>
                    <a:ext uri="{FF2B5EF4-FFF2-40B4-BE49-F238E27FC236}">
                      <a16:creationId xmlns:a16="http://schemas.microsoft.com/office/drawing/2014/main" id="{0909B174-709F-4FE3-BA36-2E410E6286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9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5" name="Line 2439">
                  <a:extLst>
                    <a:ext uri="{FF2B5EF4-FFF2-40B4-BE49-F238E27FC236}">
                      <a16:creationId xmlns:a16="http://schemas.microsoft.com/office/drawing/2014/main" id="{31A2B238-6AAD-4E5B-95E1-0C8FB1E61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4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6" name="Line 2440">
                  <a:extLst>
                    <a:ext uri="{FF2B5EF4-FFF2-40B4-BE49-F238E27FC236}">
                      <a16:creationId xmlns:a16="http://schemas.microsoft.com/office/drawing/2014/main" id="{83597233-78A7-4662-B1D6-B8ED111E7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4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7" name="Line 2441">
                  <a:extLst>
                    <a:ext uri="{FF2B5EF4-FFF2-40B4-BE49-F238E27FC236}">
                      <a16:creationId xmlns:a16="http://schemas.microsoft.com/office/drawing/2014/main" id="{F7C80CFD-233B-45C6-80E4-5277E5D82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22"/>
                  <a:ext cx="32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8" name="Line 2442">
                  <a:extLst>
                    <a:ext uri="{FF2B5EF4-FFF2-40B4-BE49-F238E27FC236}">
                      <a16:creationId xmlns:a16="http://schemas.microsoft.com/office/drawing/2014/main" id="{FD17ADC7-D011-4854-AB71-AA39F3462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9" y="5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9" name="Line 2443">
                  <a:extLst>
                    <a:ext uri="{FF2B5EF4-FFF2-40B4-BE49-F238E27FC236}">
                      <a16:creationId xmlns:a16="http://schemas.microsoft.com/office/drawing/2014/main" id="{B3A72A75-BCFA-436C-825A-804AF9DBF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415"/>
                  <a:ext cx="133" cy="7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0" name="Line 2444">
                  <a:extLst>
                    <a:ext uri="{FF2B5EF4-FFF2-40B4-BE49-F238E27FC236}">
                      <a16:creationId xmlns:a16="http://schemas.microsoft.com/office/drawing/2014/main" id="{E36A0BE5-8B71-4E71-8053-B1CA79A221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3" y="48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1" name="Line 2445">
                  <a:extLst>
                    <a:ext uri="{FF2B5EF4-FFF2-40B4-BE49-F238E27FC236}">
                      <a16:creationId xmlns:a16="http://schemas.microsoft.com/office/drawing/2014/main" id="{4855C5A6-B828-4E13-B227-3EF63F84B9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48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2" name="Line 2446">
                  <a:extLst>
                    <a:ext uri="{FF2B5EF4-FFF2-40B4-BE49-F238E27FC236}">
                      <a16:creationId xmlns:a16="http://schemas.microsoft.com/office/drawing/2014/main" id="{ADF69CDA-FE39-427F-AEA2-A736B9603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48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3" name="Line 2447">
                  <a:extLst>
                    <a:ext uri="{FF2B5EF4-FFF2-40B4-BE49-F238E27FC236}">
                      <a16:creationId xmlns:a16="http://schemas.microsoft.com/office/drawing/2014/main" id="{31D3AE25-0C80-4D7B-81C0-4A4505AFE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48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4" name="Line 2448">
                  <a:extLst>
                    <a:ext uri="{FF2B5EF4-FFF2-40B4-BE49-F238E27FC236}">
                      <a16:creationId xmlns:a16="http://schemas.microsoft.com/office/drawing/2014/main" id="{BA286C5A-6105-4F5C-B12B-E1943E2F3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5" y="48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5" name="Line 2449">
                  <a:extLst>
                    <a:ext uri="{FF2B5EF4-FFF2-40B4-BE49-F238E27FC236}">
                      <a16:creationId xmlns:a16="http://schemas.microsoft.com/office/drawing/2014/main" id="{3268EE8D-8F6A-496B-87C2-A0B61F4B2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5" y="452"/>
                  <a:ext cx="59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6" name="Line 2450">
                  <a:extLst>
                    <a:ext uri="{FF2B5EF4-FFF2-40B4-BE49-F238E27FC236}">
                      <a16:creationId xmlns:a16="http://schemas.microsoft.com/office/drawing/2014/main" id="{8E2D106D-A610-4EE9-8EE7-2B40DE78E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4" y="48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7" name="Line 2451">
                  <a:extLst>
                    <a:ext uri="{FF2B5EF4-FFF2-40B4-BE49-F238E27FC236}">
                      <a16:creationId xmlns:a16="http://schemas.microsoft.com/office/drawing/2014/main" id="{E1D89534-7DC4-4699-817E-137447FF7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6" y="416"/>
                  <a:ext cx="46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8" name="Line 2452">
                  <a:extLst>
                    <a:ext uri="{FF2B5EF4-FFF2-40B4-BE49-F238E27FC236}">
                      <a16:creationId xmlns:a16="http://schemas.microsoft.com/office/drawing/2014/main" id="{42C4C2E8-ADCD-4DB0-AB73-4A6E09DA6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443"/>
                  <a:ext cx="72" cy="4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9" name="Line 2453">
                  <a:extLst>
                    <a:ext uri="{FF2B5EF4-FFF2-40B4-BE49-F238E27FC236}">
                      <a16:creationId xmlns:a16="http://schemas.microsoft.com/office/drawing/2014/main" id="{1E7353F9-8E1C-4742-A514-964CA390D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3" y="48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0" name="Line 2454">
                  <a:extLst>
                    <a:ext uri="{FF2B5EF4-FFF2-40B4-BE49-F238E27FC236}">
                      <a16:creationId xmlns:a16="http://schemas.microsoft.com/office/drawing/2014/main" id="{2E91CE85-2E15-4819-A18F-59C78445E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485"/>
                  <a:ext cx="1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1" name="Line 2455">
                  <a:extLst>
                    <a:ext uri="{FF2B5EF4-FFF2-40B4-BE49-F238E27FC236}">
                      <a16:creationId xmlns:a16="http://schemas.microsoft.com/office/drawing/2014/main" id="{122717C7-4B06-4BE9-BC23-4620D392A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9" y="494"/>
                  <a:ext cx="30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2" name="Line 2456">
                  <a:extLst>
                    <a:ext uri="{FF2B5EF4-FFF2-40B4-BE49-F238E27FC236}">
                      <a16:creationId xmlns:a16="http://schemas.microsoft.com/office/drawing/2014/main" id="{24DEDCC6-86FA-4F15-A05D-63B745BED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1" y="478"/>
                  <a:ext cx="43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3" name="Line 2457">
                  <a:extLst>
                    <a:ext uri="{FF2B5EF4-FFF2-40B4-BE49-F238E27FC236}">
                      <a16:creationId xmlns:a16="http://schemas.microsoft.com/office/drawing/2014/main" id="{BC8EB828-1629-41F7-AF87-514B70751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1" y="50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4" name="Line 2458">
                  <a:extLst>
                    <a:ext uri="{FF2B5EF4-FFF2-40B4-BE49-F238E27FC236}">
                      <a16:creationId xmlns:a16="http://schemas.microsoft.com/office/drawing/2014/main" id="{7F228038-9D50-4856-8F58-983D22086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9" y="504"/>
                  <a:ext cx="1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5" name="Line 2459">
                  <a:extLst>
                    <a:ext uri="{FF2B5EF4-FFF2-40B4-BE49-F238E27FC236}">
                      <a16:creationId xmlns:a16="http://schemas.microsoft.com/office/drawing/2014/main" id="{238EA9B8-3EC0-4C5F-9747-C6804A4B8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9" y="498"/>
                  <a:ext cx="21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6" name="Line 2460">
                  <a:extLst>
                    <a:ext uri="{FF2B5EF4-FFF2-40B4-BE49-F238E27FC236}">
                      <a16:creationId xmlns:a16="http://schemas.microsoft.com/office/drawing/2014/main" id="{D87DD7C5-E117-4AB8-B904-CE0873142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8" y="51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7" name="Line 2461">
                  <a:extLst>
                    <a:ext uri="{FF2B5EF4-FFF2-40B4-BE49-F238E27FC236}">
                      <a16:creationId xmlns:a16="http://schemas.microsoft.com/office/drawing/2014/main" id="{6D0BD180-7941-4B99-96CD-65379A84A2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3" y="491"/>
                  <a:ext cx="26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8" name="Line 2462">
                  <a:extLst>
                    <a:ext uri="{FF2B5EF4-FFF2-40B4-BE49-F238E27FC236}">
                      <a16:creationId xmlns:a16="http://schemas.microsoft.com/office/drawing/2014/main" id="{33FA5F4A-437D-47D7-B611-FF5133D2A8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00"/>
                  <a:ext cx="1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9" name="Line 2463">
                  <a:extLst>
                    <a:ext uri="{FF2B5EF4-FFF2-40B4-BE49-F238E27FC236}">
                      <a16:creationId xmlns:a16="http://schemas.microsoft.com/office/drawing/2014/main" id="{B75DF7C7-5C90-4D27-9F29-B3D3B0BAD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5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0" name="Line 2464">
                  <a:extLst>
                    <a:ext uri="{FF2B5EF4-FFF2-40B4-BE49-F238E27FC236}">
                      <a16:creationId xmlns:a16="http://schemas.microsoft.com/office/drawing/2014/main" id="{FF594ADA-683F-41DE-AF9A-9BE53C083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5" y="5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1" name="Line 2465">
                  <a:extLst>
                    <a:ext uri="{FF2B5EF4-FFF2-40B4-BE49-F238E27FC236}">
                      <a16:creationId xmlns:a16="http://schemas.microsoft.com/office/drawing/2014/main" id="{37C35ABA-C96B-4557-BE89-18007E7AC3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5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2" name="Line 2466">
                  <a:extLst>
                    <a:ext uri="{FF2B5EF4-FFF2-40B4-BE49-F238E27FC236}">
                      <a16:creationId xmlns:a16="http://schemas.microsoft.com/office/drawing/2014/main" id="{A836B273-850E-4BF2-950B-A27216EC4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0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3" name="Line 2467">
                  <a:extLst>
                    <a:ext uri="{FF2B5EF4-FFF2-40B4-BE49-F238E27FC236}">
                      <a16:creationId xmlns:a16="http://schemas.microsoft.com/office/drawing/2014/main" id="{31B674D3-F00C-4E89-8E16-CB0DF71D24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0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4" name="Line 2468">
                  <a:extLst>
                    <a:ext uri="{FF2B5EF4-FFF2-40B4-BE49-F238E27FC236}">
                      <a16:creationId xmlns:a16="http://schemas.microsoft.com/office/drawing/2014/main" id="{40A6DE50-6098-421F-82C4-318A80D852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5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5" name="Line 2469">
                  <a:extLst>
                    <a:ext uri="{FF2B5EF4-FFF2-40B4-BE49-F238E27FC236}">
                      <a16:creationId xmlns:a16="http://schemas.microsoft.com/office/drawing/2014/main" id="{96693FD3-9E58-43D0-B62C-93097467B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0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6" name="Line 2470">
                  <a:extLst>
                    <a:ext uri="{FF2B5EF4-FFF2-40B4-BE49-F238E27FC236}">
                      <a16:creationId xmlns:a16="http://schemas.microsoft.com/office/drawing/2014/main" id="{0B61C97D-4EE9-46EA-9A84-BE85681DC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0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7" name="Line 2471">
                  <a:extLst>
                    <a:ext uri="{FF2B5EF4-FFF2-40B4-BE49-F238E27FC236}">
                      <a16:creationId xmlns:a16="http://schemas.microsoft.com/office/drawing/2014/main" id="{AEE86919-A653-43FB-90A1-957E954C6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3" y="5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8" name="Line 2472">
                  <a:extLst>
                    <a:ext uri="{FF2B5EF4-FFF2-40B4-BE49-F238E27FC236}">
                      <a16:creationId xmlns:a16="http://schemas.microsoft.com/office/drawing/2014/main" id="{ED912138-CF44-4E42-B3C8-07F204F77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8" y="508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9" name="Line 2473">
                  <a:extLst>
                    <a:ext uri="{FF2B5EF4-FFF2-40B4-BE49-F238E27FC236}">
                      <a16:creationId xmlns:a16="http://schemas.microsoft.com/office/drawing/2014/main" id="{D149F0CD-F279-481B-95D5-F4E09388A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2" y="511"/>
                  <a:ext cx="26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0" name="Line 2474">
                  <a:extLst>
                    <a:ext uri="{FF2B5EF4-FFF2-40B4-BE49-F238E27FC236}">
                      <a16:creationId xmlns:a16="http://schemas.microsoft.com/office/drawing/2014/main" id="{2ACB5C42-4283-42C3-B501-9CCEF59D3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2" y="52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1" name="Line 2475">
                  <a:extLst>
                    <a:ext uri="{FF2B5EF4-FFF2-40B4-BE49-F238E27FC236}">
                      <a16:creationId xmlns:a16="http://schemas.microsoft.com/office/drawing/2014/main" id="{136BA270-A51C-46FE-9998-8156267524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2" y="520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2" name="Line 2476">
                  <a:extLst>
                    <a:ext uri="{FF2B5EF4-FFF2-40B4-BE49-F238E27FC236}">
                      <a16:creationId xmlns:a16="http://schemas.microsoft.com/office/drawing/2014/main" id="{D434B068-9A9F-4BA7-A340-11A36C4687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3" y="486"/>
                  <a:ext cx="62" cy="4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3" name="Line 2477">
                  <a:extLst>
                    <a:ext uri="{FF2B5EF4-FFF2-40B4-BE49-F238E27FC236}">
                      <a16:creationId xmlns:a16="http://schemas.microsoft.com/office/drawing/2014/main" id="{8FE970CB-D724-4898-9831-E1F318B06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3" y="52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4" name="Line 2478">
                  <a:extLst>
                    <a:ext uri="{FF2B5EF4-FFF2-40B4-BE49-F238E27FC236}">
                      <a16:creationId xmlns:a16="http://schemas.microsoft.com/office/drawing/2014/main" id="{9AAAA486-554D-4FAB-91F4-1AFDC7EE4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27"/>
                  <a:ext cx="28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5" name="Line 2479">
                  <a:extLst>
                    <a:ext uri="{FF2B5EF4-FFF2-40B4-BE49-F238E27FC236}">
                      <a16:creationId xmlns:a16="http://schemas.microsoft.com/office/drawing/2014/main" id="{231C7838-3AD2-4740-B206-E7C66242B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44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6" name="Line 2480">
                  <a:extLst>
                    <a:ext uri="{FF2B5EF4-FFF2-40B4-BE49-F238E27FC236}">
                      <a16:creationId xmlns:a16="http://schemas.microsoft.com/office/drawing/2014/main" id="{CBF0B555-0ABF-4AF5-B10E-180538B34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31"/>
                  <a:ext cx="16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7" name="Line 2481">
                  <a:extLst>
                    <a:ext uri="{FF2B5EF4-FFF2-40B4-BE49-F238E27FC236}">
                      <a16:creationId xmlns:a16="http://schemas.microsoft.com/office/drawing/2014/main" id="{749D3F71-3F06-4C44-840A-B51E50432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7" y="52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8" name="Line 2482">
                  <a:extLst>
                    <a:ext uri="{FF2B5EF4-FFF2-40B4-BE49-F238E27FC236}">
                      <a16:creationId xmlns:a16="http://schemas.microsoft.com/office/drawing/2014/main" id="{6A981062-209B-4E2F-96D9-629923660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7" y="52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9" name="Line 2483">
                  <a:extLst>
                    <a:ext uri="{FF2B5EF4-FFF2-40B4-BE49-F238E27FC236}">
                      <a16:creationId xmlns:a16="http://schemas.microsoft.com/office/drawing/2014/main" id="{60A28DCE-3AC6-4618-9D46-44D3FC504A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26"/>
                  <a:ext cx="23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0" name="Line 2484">
                  <a:extLst>
                    <a:ext uri="{FF2B5EF4-FFF2-40B4-BE49-F238E27FC236}">
                      <a16:creationId xmlns:a16="http://schemas.microsoft.com/office/drawing/2014/main" id="{D855A1EC-2945-45EE-8FA2-4DF2401F3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21"/>
                  <a:ext cx="30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1" name="Line 2485">
                  <a:extLst>
                    <a:ext uri="{FF2B5EF4-FFF2-40B4-BE49-F238E27FC236}">
                      <a16:creationId xmlns:a16="http://schemas.microsoft.com/office/drawing/2014/main" id="{E551B949-3FB1-4ACB-A5BC-D5A594FB4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8" y="5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2" name="Line 2486">
                  <a:extLst>
                    <a:ext uri="{FF2B5EF4-FFF2-40B4-BE49-F238E27FC236}">
                      <a16:creationId xmlns:a16="http://schemas.microsoft.com/office/drawing/2014/main" id="{9B961411-A200-43DD-B761-12218E0D60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11"/>
                  <a:ext cx="2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3" name="Line 2487">
                  <a:extLst>
                    <a:ext uri="{FF2B5EF4-FFF2-40B4-BE49-F238E27FC236}">
                      <a16:creationId xmlns:a16="http://schemas.microsoft.com/office/drawing/2014/main" id="{E4458621-43C6-4670-99C5-D2E1FFAAAB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20"/>
                  <a:ext cx="1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4" name="Line 2488">
                  <a:extLst>
                    <a:ext uri="{FF2B5EF4-FFF2-40B4-BE49-F238E27FC236}">
                      <a16:creationId xmlns:a16="http://schemas.microsoft.com/office/drawing/2014/main" id="{82EB38C0-1FC1-4670-B9A7-047CEE821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27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5" name="Line 2489">
                  <a:extLst>
                    <a:ext uri="{FF2B5EF4-FFF2-40B4-BE49-F238E27FC236}">
                      <a16:creationId xmlns:a16="http://schemas.microsoft.com/office/drawing/2014/main" id="{1698532D-AC0C-4846-A3B6-492FA24EA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3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6" name="Line 2490">
                  <a:extLst>
                    <a:ext uri="{FF2B5EF4-FFF2-40B4-BE49-F238E27FC236}">
                      <a16:creationId xmlns:a16="http://schemas.microsoft.com/office/drawing/2014/main" id="{BA99803B-920A-465B-BFDD-9F12B90A3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32"/>
                  <a:ext cx="15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7" name="Line 2491">
                  <a:extLst>
                    <a:ext uri="{FF2B5EF4-FFF2-40B4-BE49-F238E27FC236}">
                      <a16:creationId xmlns:a16="http://schemas.microsoft.com/office/drawing/2014/main" id="{0995E81B-F661-4824-B5EB-47454B57D9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4" y="507"/>
                  <a:ext cx="48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8" name="Line 2492">
                  <a:extLst>
                    <a:ext uri="{FF2B5EF4-FFF2-40B4-BE49-F238E27FC236}">
                      <a16:creationId xmlns:a16="http://schemas.microsoft.com/office/drawing/2014/main" id="{EB6A4C34-2AC6-4126-8494-FD5AAD74DE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43"/>
                  <a:ext cx="6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9" name="Line 2493">
                  <a:extLst>
                    <a:ext uri="{FF2B5EF4-FFF2-40B4-BE49-F238E27FC236}">
                      <a16:creationId xmlns:a16="http://schemas.microsoft.com/office/drawing/2014/main" id="{C2E41214-F2D4-4DA0-8169-9FBAE91C4E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8" y="54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0" name="Line 2494">
                  <a:extLst>
                    <a:ext uri="{FF2B5EF4-FFF2-40B4-BE49-F238E27FC236}">
                      <a16:creationId xmlns:a16="http://schemas.microsoft.com/office/drawing/2014/main" id="{2A4A9E2F-9766-4342-856F-D201721993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8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1" name="Line 2495">
                  <a:extLst>
                    <a:ext uri="{FF2B5EF4-FFF2-40B4-BE49-F238E27FC236}">
                      <a16:creationId xmlns:a16="http://schemas.microsoft.com/office/drawing/2014/main" id="{4FB316EC-90BE-4A8A-9063-ACC0639BA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5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2" name="Line 2496">
                  <a:extLst>
                    <a:ext uri="{FF2B5EF4-FFF2-40B4-BE49-F238E27FC236}">
                      <a16:creationId xmlns:a16="http://schemas.microsoft.com/office/drawing/2014/main" id="{7CCA5BB5-1D9F-4FEA-901A-DE4C6829F6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481"/>
                  <a:ext cx="24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3" name="Line 2497">
                  <a:extLst>
                    <a:ext uri="{FF2B5EF4-FFF2-40B4-BE49-F238E27FC236}">
                      <a16:creationId xmlns:a16="http://schemas.microsoft.com/office/drawing/2014/main" id="{39544357-5EE1-4BC1-9D0D-3E5E9DA50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05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4" name="Line 2498">
                  <a:extLst>
                    <a:ext uri="{FF2B5EF4-FFF2-40B4-BE49-F238E27FC236}">
                      <a16:creationId xmlns:a16="http://schemas.microsoft.com/office/drawing/2014/main" id="{DA49D507-6C7A-40AA-BEBF-5236FF929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07"/>
                  <a:ext cx="17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5" name="Line 2499">
                  <a:extLst>
                    <a:ext uri="{FF2B5EF4-FFF2-40B4-BE49-F238E27FC236}">
                      <a16:creationId xmlns:a16="http://schemas.microsoft.com/office/drawing/2014/main" id="{031B69A0-9544-4B48-AB5C-71000A937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510"/>
                  <a:ext cx="10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6" name="Line 2500">
                  <a:extLst>
                    <a:ext uri="{FF2B5EF4-FFF2-40B4-BE49-F238E27FC236}">
                      <a16:creationId xmlns:a16="http://schemas.microsoft.com/office/drawing/2014/main" id="{C1ACA303-DC43-4BAE-8C30-834863C2A5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1" y="307"/>
                  <a:ext cx="185" cy="1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7" name="Line 2501">
                  <a:extLst>
                    <a:ext uri="{FF2B5EF4-FFF2-40B4-BE49-F238E27FC236}">
                      <a16:creationId xmlns:a16="http://schemas.microsoft.com/office/drawing/2014/main" id="{1A90553F-3A10-4912-85AD-1873EB45D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1" y="467"/>
                  <a:ext cx="26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8" name="Line 2502">
                  <a:extLst>
                    <a:ext uri="{FF2B5EF4-FFF2-40B4-BE49-F238E27FC236}">
                      <a16:creationId xmlns:a16="http://schemas.microsoft.com/office/drawing/2014/main" id="{A7C96E8E-79B4-48C8-82D0-AF5913BCF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492"/>
                  <a:ext cx="28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9" name="Line 2503">
                  <a:extLst>
                    <a:ext uri="{FF2B5EF4-FFF2-40B4-BE49-F238E27FC236}">
                      <a16:creationId xmlns:a16="http://schemas.microsoft.com/office/drawing/2014/main" id="{DD8C0BE2-14FD-43AF-B911-09B16F596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20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0" name="Line 2504">
                  <a:extLst>
                    <a:ext uri="{FF2B5EF4-FFF2-40B4-BE49-F238E27FC236}">
                      <a16:creationId xmlns:a16="http://schemas.microsoft.com/office/drawing/2014/main" id="{68CF1C76-BC85-406A-BC99-EE88619B7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24"/>
                  <a:ext cx="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1" name="Line 2505">
                  <a:extLst>
                    <a:ext uri="{FF2B5EF4-FFF2-40B4-BE49-F238E27FC236}">
                      <a16:creationId xmlns:a16="http://schemas.microsoft.com/office/drawing/2014/main" id="{9811F7E4-13E4-47C7-BE96-0E497F529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32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2" name="Line 2506">
                  <a:extLst>
                    <a:ext uri="{FF2B5EF4-FFF2-40B4-BE49-F238E27FC236}">
                      <a16:creationId xmlns:a16="http://schemas.microsoft.com/office/drawing/2014/main" id="{DD85BA90-64B9-4C99-AC52-6AAC5D7FA0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3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3" name="Line 2507">
                  <a:extLst>
                    <a:ext uri="{FF2B5EF4-FFF2-40B4-BE49-F238E27FC236}">
                      <a16:creationId xmlns:a16="http://schemas.microsoft.com/office/drawing/2014/main" id="{D672102B-0E3E-4C8C-B527-9C2A6FFD38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4" name="Line 2508">
                  <a:extLst>
                    <a:ext uri="{FF2B5EF4-FFF2-40B4-BE49-F238E27FC236}">
                      <a16:creationId xmlns:a16="http://schemas.microsoft.com/office/drawing/2014/main" id="{47F7AAB9-BA39-48A0-B1D4-CCBCADD145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3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5" name="Line 2509">
                  <a:extLst>
                    <a:ext uri="{FF2B5EF4-FFF2-40B4-BE49-F238E27FC236}">
                      <a16:creationId xmlns:a16="http://schemas.microsoft.com/office/drawing/2014/main" id="{E59E6C60-6993-44E3-99B3-B04F216F1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53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6" name="Line 2510">
                  <a:extLst>
                    <a:ext uri="{FF2B5EF4-FFF2-40B4-BE49-F238E27FC236}">
                      <a16:creationId xmlns:a16="http://schemas.microsoft.com/office/drawing/2014/main" id="{3E0623B6-9831-49BE-8EF8-3FFABF305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36"/>
                  <a:ext cx="6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7" name="Line 2511">
                  <a:extLst>
                    <a:ext uri="{FF2B5EF4-FFF2-40B4-BE49-F238E27FC236}">
                      <a16:creationId xmlns:a16="http://schemas.microsoft.com/office/drawing/2014/main" id="{EEA21613-4601-472A-AE28-B577011974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2" y="516"/>
                  <a:ext cx="25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8" name="Line 2512">
                  <a:extLst>
                    <a:ext uri="{FF2B5EF4-FFF2-40B4-BE49-F238E27FC236}">
                      <a16:creationId xmlns:a16="http://schemas.microsoft.com/office/drawing/2014/main" id="{D7DB1E05-1F44-44EC-906B-0365BCF962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42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9" name="Line 2513">
                  <a:extLst>
                    <a:ext uri="{FF2B5EF4-FFF2-40B4-BE49-F238E27FC236}">
                      <a16:creationId xmlns:a16="http://schemas.microsoft.com/office/drawing/2014/main" id="{1C9EE3EE-0371-4EC9-85BB-9C8E5C791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7" y="429"/>
                  <a:ext cx="25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0" name="Line 2514">
                  <a:extLst>
                    <a:ext uri="{FF2B5EF4-FFF2-40B4-BE49-F238E27FC236}">
                      <a16:creationId xmlns:a16="http://schemas.microsoft.com/office/drawing/2014/main" id="{9F16DECB-2655-4844-8A5E-AAC20EF32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0" y="447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1" name="Line 2515">
                  <a:extLst>
                    <a:ext uri="{FF2B5EF4-FFF2-40B4-BE49-F238E27FC236}">
                      <a16:creationId xmlns:a16="http://schemas.microsoft.com/office/drawing/2014/main" id="{82D06B5E-2A2F-41AB-B42A-629AD973A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0" y="44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2" name="Line 2516">
                  <a:extLst>
                    <a:ext uri="{FF2B5EF4-FFF2-40B4-BE49-F238E27FC236}">
                      <a16:creationId xmlns:a16="http://schemas.microsoft.com/office/drawing/2014/main" id="{E32CE2D2-6027-4C63-A291-29151D0BD3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7" y="451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3" name="Line 2517">
                  <a:extLst>
                    <a:ext uri="{FF2B5EF4-FFF2-40B4-BE49-F238E27FC236}">
                      <a16:creationId xmlns:a16="http://schemas.microsoft.com/office/drawing/2014/main" id="{DA710C16-86AA-4604-914A-E486F38222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7" y="45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4" name="Line 2518">
                  <a:extLst>
                    <a:ext uri="{FF2B5EF4-FFF2-40B4-BE49-F238E27FC236}">
                      <a16:creationId xmlns:a16="http://schemas.microsoft.com/office/drawing/2014/main" id="{360F2203-28E8-4DE3-8D6B-22841D112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4" y="454"/>
                  <a:ext cx="1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5" name="Line 2519">
                  <a:extLst>
                    <a:ext uri="{FF2B5EF4-FFF2-40B4-BE49-F238E27FC236}">
                      <a16:creationId xmlns:a16="http://schemas.microsoft.com/office/drawing/2014/main" id="{1C00CC1A-A44D-4B59-9469-4C87226B6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7" y="423"/>
                  <a:ext cx="1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6" name="Line 2520">
                  <a:extLst>
                    <a:ext uri="{FF2B5EF4-FFF2-40B4-BE49-F238E27FC236}">
                      <a16:creationId xmlns:a16="http://schemas.microsoft.com/office/drawing/2014/main" id="{F95B515A-D6DB-4034-87D2-B332AD3D6D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8" y="430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7" name="Line 2521">
                  <a:extLst>
                    <a:ext uri="{FF2B5EF4-FFF2-40B4-BE49-F238E27FC236}">
                      <a16:creationId xmlns:a16="http://schemas.microsoft.com/office/drawing/2014/main" id="{1CBD83E9-B07C-4DEB-87EB-CC968E621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8" y="423"/>
                  <a:ext cx="12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8" name="Line 2522">
                  <a:extLst>
                    <a:ext uri="{FF2B5EF4-FFF2-40B4-BE49-F238E27FC236}">
                      <a16:creationId xmlns:a16="http://schemas.microsoft.com/office/drawing/2014/main" id="{71BD53A9-ED2C-4004-88E1-451FC323E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7" y="43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9" name="Line 2523">
                  <a:extLst>
                    <a:ext uri="{FF2B5EF4-FFF2-40B4-BE49-F238E27FC236}">
                      <a16:creationId xmlns:a16="http://schemas.microsoft.com/office/drawing/2014/main" id="{77F4BB52-5B0F-47B7-9931-F2C1157C5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6" y="43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0" name="Line 2524">
                  <a:extLst>
                    <a:ext uri="{FF2B5EF4-FFF2-40B4-BE49-F238E27FC236}">
                      <a16:creationId xmlns:a16="http://schemas.microsoft.com/office/drawing/2014/main" id="{BD430632-790D-4676-9604-AD1923D023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6" y="418"/>
                  <a:ext cx="20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1" name="Line 2525">
                  <a:extLst>
                    <a:ext uri="{FF2B5EF4-FFF2-40B4-BE49-F238E27FC236}">
                      <a16:creationId xmlns:a16="http://schemas.microsoft.com/office/drawing/2014/main" id="{5E4E7238-31C7-462F-8F3D-16CE9FC0D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6" y="43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2" name="Line 2526">
                  <a:extLst>
                    <a:ext uri="{FF2B5EF4-FFF2-40B4-BE49-F238E27FC236}">
                      <a16:creationId xmlns:a16="http://schemas.microsoft.com/office/drawing/2014/main" id="{2A4C5FAA-88EB-4C3E-BD3A-0C63B16809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7" y="406"/>
                  <a:ext cx="32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3" name="Line 2527">
                  <a:extLst>
                    <a:ext uri="{FF2B5EF4-FFF2-40B4-BE49-F238E27FC236}">
                      <a16:creationId xmlns:a16="http://schemas.microsoft.com/office/drawing/2014/main" id="{1E3F00D6-C01A-4F96-8427-5272B3370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7" y="4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4" name="Line 2528">
                  <a:extLst>
                    <a:ext uri="{FF2B5EF4-FFF2-40B4-BE49-F238E27FC236}">
                      <a16:creationId xmlns:a16="http://schemas.microsoft.com/office/drawing/2014/main" id="{627431CA-947A-44F2-BE3E-AAA3DDECC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6" y="43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5" name="Line 2529">
                  <a:extLst>
                    <a:ext uri="{FF2B5EF4-FFF2-40B4-BE49-F238E27FC236}">
                      <a16:creationId xmlns:a16="http://schemas.microsoft.com/office/drawing/2014/main" id="{FCD42C69-9C92-4E35-8B66-6A9247F19B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0" y="437"/>
                  <a:ext cx="26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6" name="Line 2530">
                  <a:extLst>
                    <a:ext uri="{FF2B5EF4-FFF2-40B4-BE49-F238E27FC236}">
                      <a16:creationId xmlns:a16="http://schemas.microsoft.com/office/drawing/2014/main" id="{D50FF7B6-1321-4F18-86EA-E802084AA7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0" y="4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7" name="Line 2531">
                  <a:extLst>
                    <a:ext uri="{FF2B5EF4-FFF2-40B4-BE49-F238E27FC236}">
                      <a16:creationId xmlns:a16="http://schemas.microsoft.com/office/drawing/2014/main" id="{8DF75A5A-705E-4907-9D1F-4CEA3F0670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9" y="138"/>
                  <a:ext cx="275" cy="2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8" name="Line 2532">
                  <a:extLst>
                    <a:ext uri="{FF2B5EF4-FFF2-40B4-BE49-F238E27FC236}">
                      <a16:creationId xmlns:a16="http://schemas.microsoft.com/office/drawing/2014/main" id="{8A270E34-58F2-4A0A-9E40-FF0E57640E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9" y="380"/>
                  <a:ext cx="9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9" name="Line 2533">
                  <a:extLst>
                    <a:ext uri="{FF2B5EF4-FFF2-40B4-BE49-F238E27FC236}">
                      <a16:creationId xmlns:a16="http://schemas.microsoft.com/office/drawing/2014/main" id="{FD82499F-A5D6-4D37-A267-C0B7ED662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33" y="389"/>
                  <a:ext cx="16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0" name="Line 2534">
                  <a:extLst>
                    <a:ext uri="{FF2B5EF4-FFF2-40B4-BE49-F238E27FC236}">
                      <a16:creationId xmlns:a16="http://schemas.microsoft.com/office/drawing/2014/main" id="{967E1C65-50A8-4D9A-B674-1157AAF93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33" y="395"/>
                  <a:ext cx="9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1" name="Line 2535">
                  <a:extLst>
                    <a:ext uri="{FF2B5EF4-FFF2-40B4-BE49-F238E27FC236}">
                      <a16:creationId xmlns:a16="http://schemas.microsoft.com/office/drawing/2014/main" id="{A8E17DDD-D446-4D4F-9808-3ADF63FC5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0" y="403"/>
                  <a:ext cx="63" cy="5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2" name="Line 2536">
                  <a:extLst>
                    <a:ext uri="{FF2B5EF4-FFF2-40B4-BE49-F238E27FC236}">
                      <a16:creationId xmlns:a16="http://schemas.microsoft.com/office/drawing/2014/main" id="{0D660DAB-8674-49F1-B031-52F9F002D1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52"/>
                  <a:ext cx="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3" name="Line 2537">
                  <a:extLst>
                    <a:ext uri="{FF2B5EF4-FFF2-40B4-BE49-F238E27FC236}">
                      <a16:creationId xmlns:a16="http://schemas.microsoft.com/office/drawing/2014/main" id="{DCA6CEC6-0487-49A1-B409-7D835B6CD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2" y="45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4" name="Line 2538">
                  <a:extLst>
                    <a:ext uri="{FF2B5EF4-FFF2-40B4-BE49-F238E27FC236}">
                      <a16:creationId xmlns:a16="http://schemas.microsoft.com/office/drawing/2014/main" id="{AA345C4F-38D8-414F-9828-EF617761B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14"/>
                  <a:ext cx="51" cy="4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5" name="Line 2539">
                  <a:extLst>
                    <a:ext uri="{FF2B5EF4-FFF2-40B4-BE49-F238E27FC236}">
                      <a16:creationId xmlns:a16="http://schemas.microsoft.com/office/drawing/2014/main" id="{79B3DBC4-B1F4-4001-98C0-75E11E25E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6" name="Line 2540">
                  <a:extLst>
                    <a:ext uri="{FF2B5EF4-FFF2-40B4-BE49-F238E27FC236}">
                      <a16:creationId xmlns:a16="http://schemas.microsoft.com/office/drawing/2014/main" id="{007AD904-B97A-450E-B5E3-64F37E2659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34"/>
                  <a:ext cx="29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7" name="Line 2541">
                  <a:extLst>
                    <a:ext uri="{FF2B5EF4-FFF2-40B4-BE49-F238E27FC236}">
                      <a16:creationId xmlns:a16="http://schemas.microsoft.com/office/drawing/2014/main" id="{3D6C575C-8FCB-45D6-9759-E58F30FF63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3" y="4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8" name="Line 2542">
                  <a:extLst>
                    <a:ext uri="{FF2B5EF4-FFF2-40B4-BE49-F238E27FC236}">
                      <a16:creationId xmlns:a16="http://schemas.microsoft.com/office/drawing/2014/main" id="{8A69BB44-4757-4E11-B89A-C3F56C13B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3" y="440"/>
                  <a:ext cx="11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9" name="Line 2543">
                  <a:extLst>
                    <a:ext uri="{FF2B5EF4-FFF2-40B4-BE49-F238E27FC236}">
                      <a16:creationId xmlns:a16="http://schemas.microsoft.com/office/drawing/2014/main" id="{00BB21ED-8589-4E3A-8C32-6FC8CBC5E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2" y="4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0" name="Line 2544">
                  <a:extLst>
                    <a:ext uri="{FF2B5EF4-FFF2-40B4-BE49-F238E27FC236}">
                      <a16:creationId xmlns:a16="http://schemas.microsoft.com/office/drawing/2014/main" id="{DC8251D6-243C-4337-B218-79D0B775D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7" y="419"/>
                  <a:ext cx="13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1" name="Line 2545">
                  <a:extLst>
                    <a:ext uri="{FF2B5EF4-FFF2-40B4-BE49-F238E27FC236}">
                      <a16:creationId xmlns:a16="http://schemas.microsoft.com/office/drawing/2014/main" id="{CF287AE5-A3F6-4426-92DE-027A2C44F0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7" y="42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2" name="Line 2546">
                  <a:extLst>
                    <a:ext uri="{FF2B5EF4-FFF2-40B4-BE49-F238E27FC236}">
                      <a16:creationId xmlns:a16="http://schemas.microsoft.com/office/drawing/2014/main" id="{F3944B22-CF22-4B19-986E-D516C878D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6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3" name="Line 2547">
                  <a:extLst>
                    <a:ext uri="{FF2B5EF4-FFF2-40B4-BE49-F238E27FC236}">
                      <a16:creationId xmlns:a16="http://schemas.microsoft.com/office/drawing/2014/main" id="{2608A21C-A5F8-49EC-B460-3CCA849585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6" y="4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4" name="Line 2548">
                  <a:extLst>
                    <a:ext uri="{FF2B5EF4-FFF2-40B4-BE49-F238E27FC236}">
                      <a16:creationId xmlns:a16="http://schemas.microsoft.com/office/drawing/2014/main" id="{627D9864-5482-4C45-A85A-C69F5454D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2" y="430"/>
                  <a:ext cx="24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5" name="Line 2549">
                  <a:extLst>
                    <a:ext uri="{FF2B5EF4-FFF2-40B4-BE49-F238E27FC236}">
                      <a16:creationId xmlns:a16="http://schemas.microsoft.com/office/drawing/2014/main" id="{867F3628-E3B3-4BD3-B58F-908E394C0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51"/>
                  <a:ext cx="10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6" name="Line 2550">
                  <a:extLst>
                    <a:ext uri="{FF2B5EF4-FFF2-40B4-BE49-F238E27FC236}">
                      <a16:creationId xmlns:a16="http://schemas.microsoft.com/office/drawing/2014/main" id="{F96CEF72-EF0C-4E8F-A63D-F31303979C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7" name="Line 2551">
                  <a:extLst>
                    <a:ext uri="{FF2B5EF4-FFF2-40B4-BE49-F238E27FC236}">
                      <a16:creationId xmlns:a16="http://schemas.microsoft.com/office/drawing/2014/main" id="{5A76337A-671D-4BCD-94F6-D0B8BD38CD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5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8" name="Line 2552">
                  <a:extLst>
                    <a:ext uri="{FF2B5EF4-FFF2-40B4-BE49-F238E27FC236}">
                      <a16:creationId xmlns:a16="http://schemas.microsoft.com/office/drawing/2014/main" id="{47D2F457-6552-444E-99C4-1F546943E1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1" y="4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9" name="Line 2553">
                  <a:extLst>
                    <a:ext uri="{FF2B5EF4-FFF2-40B4-BE49-F238E27FC236}">
                      <a16:creationId xmlns:a16="http://schemas.microsoft.com/office/drawing/2014/main" id="{C90FE46E-18C2-4E25-B814-058B3F231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25"/>
                  <a:ext cx="39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0" name="Line 2554">
                  <a:extLst>
                    <a:ext uri="{FF2B5EF4-FFF2-40B4-BE49-F238E27FC236}">
                      <a16:creationId xmlns:a16="http://schemas.microsoft.com/office/drawing/2014/main" id="{333EC4B0-04F1-4C7B-A33F-6E288BD91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57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1" name="Line 2555">
                  <a:extLst>
                    <a:ext uri="{FF2B5EF4-FFF2-40B4-BE49-F238E27FC236}">
                      <a16:creationId xmlns:a16="http://schemas.microsoft.com/office/drawing/2014/main" id="{0877C79B-2417-4182-9760-DBCC79CA1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53"/>
                  <a:ext cx="6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2" name="Line 2556">
                  <a:extLst>
                    <a:ext uri="{FF2B5EF4-FFF2-40B4-BE49-F238E27FC236}">
                      <a16:creationId xmlns:a16="http://schemas.microsoft.com/office/drawing/2014/main" id="{34630EA5-D54F-427B-9C57-B7284BF75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2" y="449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3" name="Line 2557">
                  <a:extLst>
                    <a:ext uri="{FF2B5EF4-FFF2-40B4-BE49-F238E27FC236}">
                      <a16:creationId xmlns:a16="http://schemas.microsoft.com/office/drawing/2014/main" id="{7F5806FA-1675-4033-9CB0-1EA31451D4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1" y="4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4" name="Line 2558">
                  <a:extLst>
                    <a:ext uri="{FF2B5EF4-FFF2-40B4-BE49-F238E27FC236}">
                      <a16:creationId xmlns:a16="http://schemas.microsoft.com/office/drawing/2014/main" id="{6220B75C-99BB-43EB-BE7F-F80E49DEC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4" y="461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5" name="Line 2559">
                  <a:extLst>
                    <a:ext uri="{FF2B5EF4-FFF2-40B4-BE49-F238E27FC236}">
                      <a16:creationId xmlns:a16="http://schemas.microsoft.com/office/drawing/2014/main" id="{EC0F3BEA-C0A2-4086-9B7E-1B4D5016B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466"/>
                  <a:ext cx="86" cy="8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6" name="Line 2560">
                  <a:extLst>
                    <a:ext uri="{FF2B5EF4-FFF2-40B4-BE49-F238E27FC236}">
                      <a16:creationId xmlns:a16="http://schemas.microsoft.com/office/drawing/2014/main" id="{37CBC789-1E61-4E15-B34A-37BA06AC0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4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7" name="Line 2561">
                  <a:extLst>
                    <a:ext uri="{FF2B5EF4-FFF2-40B4-BE49-F238E27FC236}">
                      <a16:creationId xmlns:a16="http://schemas.microsoft.com/office/drawing/2014/main" id="{86C828B0-3B65-472D-A246-470173E4BE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41"/>
                  <a:ext cx="6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8" name="Line 2562">
                  <a:extLst>
                    <a:ext uri="{FF2B5EF4-FFF2-40B4-BE49-F238E27FC236}">
                      <a16:creationId xmlns:a16="http://schemas.microsoft.com/office/drawing/2014/main" id="{B3D0E701-95E8-41A4-9B18-BD0D524BC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8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9" name="Line 2563">
                  <a:extLst>
                    <a:ext uri="{FF2B5EF4-FFF2-40B4-BE49-F238E27FC236}">
                      <a16:creationId xmlns:a16="http://schemas.microsoft.com/office/drawing/2014/main" id="{9867A525-8766-42E3-9193-01A8A811D0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5" y="520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0" name="Line 2564">
                  <a:extLst>
                    <a:ext uri="{FF2B5EF4-FFF2-40B4-BE49-F238E27FC236}">
                      <a16:creationId xmlns:a16="http://schemas.microsoft.com/office/drawing/2014/main" id="{BC0A88D1-92A4-43A4-8A5C-9E0C3BE98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5" y="486"/>
                  <a:ext cx="32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1" name="Line 2565">
                  <a:extLst>
                    <a:ext uri="{FF2B5EF4-FFF2-40B4-BE49-F238E27FC236}">
                      <a16:creationId xmlns:a16="http://schemas.microsoft.com/office/drawing/2014/main" id="{CC8E7BE4-B7E1-4355-BDBE-9607F3371C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24"/>
                  <a:ext cx="18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2" name="Line 2566">
                  <a:extLst>
                    <a:ext uri="{FF2B5EF4-FFF2-40B4-BE49-F238E27FC236}">
                      <a16:creationId xmlns:a16="http://schemas.microsoft.com/office/drawing/2014/main" id="{9245FD93-F94E-4CB2-BE5B-69750A92F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19"/>
                  <a:ext cx="22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3" name="Line 2567">
                  <a:extLst>
                    <a:ext uri="{FF2B5EF4-FFF2-40B4-BE49-F238E27FC236}">
                      <a16:creationId xmlns:a16="http://schemas.microsoft.com/office/drawing/2014/main" id="{F793AEB2-E407-4A86-BBCF-5561B6DA0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6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4" name="Line 2568">
                  <a:extLst>
                    <a:ext uri="{FF2B5EF4-FFF2-40B4-BE49-F238E27FC236}">
                      <a16:creationId xmlns:a16="http://schemas.microsoft.com/office/drawing/2014/main" id="{0881A3CA-6281-4122-85A9-6810CD0EA9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478"/>
                  <a:ext cx="49" cy="5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5" name="Line 2569">
                  <a:extLst>
                    <a:ext uri="{FF2B5EF4-FFF2-40B4-BE49-F238E27FC236}">
                      <a16:creationId xmlns:a16="http://schemas.microsoft.com/office/drawing/2014/main" id="{5C188562-57F1-455B-BC3F-2656DCD70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27"/>
                  <a:ext cx="6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6" name="Line 2570">
                  <a:extLst>
                    <a:ext uri="{FF2B5EF4-FFF2-40B4-BE49-F238E27FC236}">
                      <a16:creationId xmlns:a16="http://schemas.microsoft.com/office/drawing/2014/main" id="{5A165B12-0D14-4572-A8BB-F1CD2B8E1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7" y="53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7" name="Line 2571">
                  <a:extLst>
                    <a:ext uri="{FF2B5EF4-FFF2-40B4-BE49-F238E27FC236}">
                      <a16:creationId xmlns:a16="http://schemas.microsoft.com/office/drawing/2014/main" id="{15A367F4-3E0B-491C-99AE-B19B8D92CA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5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8" name="Line 2572">
                  <a:extLst>
                    <a:ext uri="{FF2B5EF4-FFF2-40B4-BE49-F238E27FC236}">
                      <a16:creationId xmlns:a16="http://schemas.microsoft.com/office/drawing/2014/main" id="{5EA56A7A-BCE1-443E-B621-FF6FB645B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36"/>
                  <a:ext cx="12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9" name="Line 2573">
                  <a:extLst>
                    <a:ext uri="{FF2B5EF4-FFF2-40B4-BE49-F238E27FC236}">
                      <a16:creationId xmlns:a16="http://schemas.microsoft.com/office/drawing/2014/main" id="{BFA432B6-62B2-473B-AD32-D44A295D8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42"/>
                  <a:ext cx="5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0" name="Line 2574">
                  <a:extLst>
                    <a:ext uri="{FF2B5EF4-FFF2-40B4-BE49-F238E27FC236}">
                      <a16:creationId xmlns:a16="http://schemas.microsoft.com/office/drawing/2014/main" id="{10EF25B0-2E68-44C4-81B1-3C48D3545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11"/>
                  <a:ext cx="31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1" name="Line 2575">
                  <a:extLst>
                    <a:ext uri="{FF2B5EF4-FFF2-40B4-BE49-F238E27FC236}">
                      <a16:creationId xmlns:a16="http://schemas.microsoft.com/office/drawing/2014/main" id="{200F9B3B-AFCB-4943-B228-CB58601D6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7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2" name="Line 2576">
                  <a:extLst>
                    <a:ext uri="{FF2B5EF4-FFF2-40B4-BE49-F238E27FC236}">
                      <a16:creationId xmlns:a16="http://schemas.microsoft.com/office/drawing/2014/main" id="{34066B11-75DA-470F-BD45-989E23348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3" name="Line 2577">
                  <a:extLst>
                    <a:ext uri="{FF2B5EF4-FFF2-40B4-BE49-F238E27FC236}">
                      <a16:creationId xmlns:a16="http://schemas.microsoft.com/office/drawing/2014/main" id="{09354ED1-564E-46E2-BEFC-4A2CF491AE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4" name="Line 2578">
                  <a:extLst>
                    <a:ext uri="{FF2B5EF4-FFF2-40B4-BE49-F238E27FC236}">
                      <a16:creationId xmlns:a16="http://schemas.microsoft.com/office/drawing/2014/main" id="{95F8A6E4-793A-468A-9A91-BF0EA2336C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4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5" name="Line 2579">
                  <a:extLst>
                    <a:ext uri="{FF2B5EF4-FFF2-40B4-BE49-F238E27FC236}">
                      <a16:creationId xmlns:a16="http://schemas.microsoft.com/office/drawing/2014/main" id="{828DBCD1-BD6B-473C-A6B6-3719CB4C0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8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6" name="Line 2580">
                  <a:extLst>
                    <a:ext uri="{FF2B5EF4-FFF2-40B4-BE49-F238E27FC236}">
                      <a16:creationId xmlns:a16="http://schemas.microsoft.com/office/drawing/2014/main" id="{BED79F32-17B0-4D33-875E-1DC876DA5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7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7" name="Line 2581">
                  <a:extLst>
                    <a:ext uri="{FF2B5EF4-FFF2-40B4-BE49-F238E27FC236}">
                      <a16:creationId xmlns:a16="http://schemas.microsoft.com/office/drawing/2014/main" id="{D5FDBF07-7945-4921-B96C-CC2CBC5271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8" name="Line 2582">
                  <a:extLst>
                    <a:ext uri="{FF2B5EF4-FFF2-40B4-BE49-F238E27FC236}">
                      <a16:creationId xmlns:a16="http://schemas.microsoft.com/office/drawing/2014/main" id="{EA3381B3-A853-4E7D-B6F6-A015336B2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4"/>
                  <a:ext cx="5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9" name="Line 2583">
                  <a:extLst>
                    <a:ext uri="{FF2B5EF4-FFF2-40B4-BE49-F238E27FC236}">
                      <a16:creationId xmlns:a16="http://schemas.microsoft.com/office/drawing/2014/main" id="{E228EAAE-4472-4A69-981E-A17745B5D2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34"/>
                  <a:ext cx="13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0" name="Line 2584">
                  <a:extLst>
                    <a:ext uri="{FF2B5EF4-FFF2-40B4-BE49-F238E27FC236}">
                      <a16:creationId xmlns:a16="http://schemas.microsoft.com/office/drawing/2014/main" id="{D84701C3-E0D6-4AAD-8993-02DC2BEFD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6" y="54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1" name="Line 2585">
                  <a:extLst>
                    <a:ext uri="{FF2B5EF4-FFF2-40B4-BE49-F238E27FC236}">
                      <a16:creationId xmlns:a16="http://schemas.microsoft.com/office/drawing/2014/main" id="{1F8B3498-26E1-4815-BFAE-747953BA2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2" name="Line 2586">
                  <a:extLst>
                    <a:ext uri="{FF2B5EF4-FFF2-40B4-BE49-F238E27FC236}">
                      <a16:creationId xmlns:a16="http://schemas.microsoft.com/office/drawing/2014/main" id="{A67AE642-845F-42F1-A490-58D7A5102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3" name="Line 2587">
                  <a:extLst>
                    <a:ext uri="{FF2B5EF4-FFF2-40B4-BE49-F238E27FC236}">
                      <a16:creationId xmlns:a16="http://schemas.microsoft.com/office/drawing/2014/main" id="{24ABFDD0-B989-4DB5-AD29-F954C174E1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4" name="Line 2588">
                  <a:extLst>
                    <a:ext uri="{FF2B5EF4-FFF2-40B4-BE49-F238E27FC236}">
                      <a16:creationId xmlns:a16="http://schemas.microsoft.com/office/drawing/2014/main" id="{76F59A15-BF47-4C54-8D24-DE886DB69C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5" name="Line 2589">
                  <a:extLst>
                    <a:ext uri="{FF2B5EF4-FFF2-40B4-BE49-F238E27FC236}">
                      <a16:creationId xmlns:a16="http://schemas.microsoft.com/office/drawing/2014/main" id="{D5C0ED57-17B0-47FF-BFE9-59093958B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6" name="Line 2590">
                  <a:extLst>
                    <a:ext uri="{FF2B5EF4-FFF2-40B4-BE49-F238E27FC236}">
                      <a16:creationId xmlns:a16="http://schemas.microsoft.com/office/drawing/2014/main" id="{C2B3934B-44F6-403B-B1D1-0390AC4C5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5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7" name="Line 2591">
                  <a:extLst>
                    <a:ext uri="{FF2B5EF4-FFF2-40B4-BE49-F238E27FC236}">
                      <a16:creationId xmlns:a16="http://schemas.microsoft.com/office/drawing/2014/main" id="{64B8F240-C62E-41B7-8AC8-487477ABA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49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8" name="Line 2592">
                  <a:extLst>
                    <a:ext uri="{FF2B5EF4-FFF2-40B4-BE49-F238E27FC236}">
                      <a16:creationId xmlns:a16="http://schemas.microsoft.com/office/drawing/2014/main" id="{C2596885-1474-44FC-852E-B2C1535B88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9" name="Line 2593">
                  <a:extLst>
                    <a:ext uri="{FF2B5EF4-FFF2-40B4-BE49-F238E27FC236}">
                      <a16:creationId xmlns:a16="http://schemas.microsoft.com/office/drawing/2014/main" id="{45AC3D72-4B19-44E2-9224-291960390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0" name="Line 2594">
                  <a:extLst>
                    <a:ext uri="{FF2B5EF4-FFF2-40B4-BE49-F238E27FC236}">
                      <a16:creationId xmlns:a16="http://schemas.microsoft.com/office/drawing/2014/main" id="{E4D8E7E4-8565-46EF-9BBD-715E5D78B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1" name="Line 2595">
                  <a:extLst>
                    <a:ext uri="{FF2B5EF4-FFF2-40B4-BE49-F238E27FC236}">
                      <a16:creationId xmlns:a16="http://schemas.microsoft.com/office/drawing/2014/main" id="{7796EAB3-A35C-4016-B632-2669AFE75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462"/>
                  <a:ext cx="56" cy="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2" name="Line 2596">
                  <a:extLst>
                    <a:ext uri="{FF2B5EF4-FFF2-40B4-BE49-F238E27FC236}">
                      <a16:creationId xmlns:a16="http://schemas.microsoft.com/office/drawing/2014/main" id="{95513C92-E013-4968-B0EA-12C71EB160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261"/>
                  <a:ext cx="175" cy="2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3" name="Line 2597">
                  <a:extLst>
                    <a:ext uri="{FF2B5EF4-FFF2-40B4-BE49-F238E27FC236}">
                      <a16:creationId xmlns:a16="http://schemas.microsoft.com/office/drawing/2014/main" id="{4BB38DC1-7C20-487E-BE45-366F34089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499"/>
                  <a:ext cx="10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4" name="Line 2598">
                  <a:extLst>
                    <a:ext uri="{FF2B5EF4-FFF2-40B4-BE49-F238E27FC236}">
                      <a16:creationId xmlns:a16="http://schemas.microsoft.com/office/drawing/2014/main" id="{26B11B95-689B-45A9-9046-0DAE2C4E6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510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5" name="Line 2599">
                  <a:extLst>
                    <a:ext uri="{FF2B5EF4-FFF2-40B4-BE49-F238E27FC236}">
                      <a16:creationId xmlns:a16="http://schemas.microsoft.com/office/drawing/2014/main" id="{477F65A8-88DF-4486-A9CF-002FF31015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440"/>
                  <a:ext cx="48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6" name="Line 2600">
                  <a:extLst>
                    <a:ext uri="{FF2B5EF4-FFF2-40B4-BE49-F238E27FC236}">
                      <a16:creationId xmlns:a16="http://schemas.microsoft.com/office/drawing/2014/main" id="{82A87A20-6C68-4819-A4CF-A39168D559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503"/>
                  <a:ext cx="4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7" name="Line 2601">
                  <a:extLst>
                    <a:ext uri="{FF2B5EF4-FFF2-40B4-BE49-F238E27FC236}">
                      <a16:creationId xmlns:a16="http://schemas.microsoft.com/office/drawing/2014/main" id="{81072CD1-0674-4CD5-B37D-941FCC9F5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509"/>
                  <a:ext cx="3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8" name="Line 2602">
                  <a:extLst>
                    <a:ext uri="{FF2B5EF4-FFF2-40B4-BE49-F238E27FC236}">
                      <a16:creationId xmlns:a16="http://schemas.microsoft.com/office/drawing/2014/main" id="{F3D8EB22-7933-4FDD-97B1-61634D7D1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8" y="51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9" name="Line 2603">
                  <a:extLst>
                    <a:ext uri="{FF2B5EF4-FFF2-40B4-BE49-F238E27FC236}">
                      <a16:creationId xmlns:a16="http://schemas.microsoft.com/office/drawing/2014/main" id="{BB68782B-7FF0-480F-904D-BE800ED286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8" y="51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0" name="Line 2604">
                  <a:extLst>
                    <a:ext uri="{FF2B5EF4-FFF2-40B4-BE49-F238E27FC236}">
                      <a16:creationId xmlns:a16="http://schemas.microsoft.com/office/drawing/2014/main" id="{E2699546-373A-4F64-9A96-12E1A22F9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14"/>
                  <a:ext cx="7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1" name="Line 2605">
                  <a:extLst>
                    <a:ext uri="{FF2B5EF4-FFF2-40B4-BE49-F238E27FC236}">
                      <a16:creationId xmlns:a16="http://schemas.microsoft.com/office/drawing/2014/main" id="{8B77AB26-DC6B-439A-BF15-473BA198F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24"/>
                  <a:ext cx="15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2" name="Line 2606">
                  <a:extLst>
                    <a:ext uri="{FF2B5EF4-FFF2-40B4-BE49-F238E27FC236}">
                      <a16:creationId xmlns:a16="http://schemas.microsoft.com/office/drawing/2014/main" id="{ADDB4057-1AFF-401D-877A-9E8A56F19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6" y="54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3" name="Line 2607">
                  <a:extLst>
                    <a:ext uri="{FF2B5EF4-FFF2-40B4-BE49-F238E27FC236}">
                      <a16:creationId xmlns:a16="http://schemas.microsoft.com/office/drawing/2014/main" id="{349D23AA-C2BB-470B-865C-E1D07C61E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4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4" name="Line 2608">
                  <a:extLst>
                    <a:ext uri="{FF2B5EF4-FFF2-40B4-BE49-F238E27FC236}">
                      <a16:creationId xmlns:a16="http://schemas.microsoft.com/office/drawing/2014/main" id="{F6A8717A-4890-48DD-BAA6-FB61D16802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8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5" name="Line 2609">
                  <a:extLst>
                    <a:ext uri="{FF2B5EF4-FFF2-40B4-BE49-F238E27FC236}">
                      <a16:creationId xmlns:a16="http://schemas.microsoft.com/office/drawing/2014/main" id="{8F571517-BC39-4090-BFB5-C5F592A5A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49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6" name="Line 2610">
                  <a:extLst>
                    <a:ext uri="{FF2B5EF4-FFF2-40B4-BE49-F238E27FC236}">
                      <a16:creationId xmlns:a16="http://schemas.microsoft.com/office/drawing/2014/main" id="{2CF99EF9-A68C-4312-A2FD-8BADD3E8F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414"/>
                  <a:ext cx="58" cy="8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7" name="Line 2611">
                  <a:extLst>
                    <a:ext uri="{FF2B5EF4-FFF2-40B4-BE49-F238E27FC236}">
                      <a16:creationId xmlns:a16="http://schemas.microsoft.com/office/drawing/2014/main" id="{CFEFE90F-AF06-413D-AF7F-B766D941A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" y="49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8" name="Line 2612">
                  <a:extLst>
                    <a:ext uri="{FF2B5EF4-FFF2-40B4-BE49-F238E27FC236}">
                      <a16:creationId xmlns:a16="http://schemas.microsoft.com/office/drawing/2014/main" id="{5F3FCE71-A7E8-4FBF-9FD0-EC84FCB2D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498"/>
                  <a:ext cx="20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9" name="Line 2613">
                  <a:extLst>
                    <a:ext uri="{FF2B5EF4-FFF2-40B4-BE49-F238E27FC236}">
                      <a16:creationId xmlns:a16="http://schemas.microsoft.com/office/drawing/2014/main" id="{215E6101-5A11-4EF4-A522-A0E41FB6C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450"/>
                  <a:ext cx="45" cy="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0" name="Line 2614">
                  <a:extLst>
                    <a:ext uri="{FF2B5EF4-FFF2-40B4-BE49-F238E27FC236}">
                      <a16:creationId xmlns:a16="http://schemas.microsoft.com/office/drawing/2014/main" id="{61B9C127-39CD-4D54-BB5F-AFBC166370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489"/>
                  <a:ext cx="16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1" name="Line 2615">
                  <a:extLst>
                    <a:ext uri="{FF2B5EF4-FFF2-40B4-BE49-F238E27FC236}">
                      <a16:creationId xmlns:a16="http://schemas.microsoft.com/office/drawing/2014/main" id="{A10D0557-C272-439C-A41B-14E94CD83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11"/>
                  <a:ext cx="11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2" name="Line 2616">
                  <a:extLst>
                    <a:ext uri="{FF2B5EF4-FFF2-40B4-BE49-F238E27FC236}">
                      <a16:creationId xmlns:a16="http://schemas.microsoft.com/office/drawing/2014/main" id="{BDE436BE-BB85-4450-9358-C4EF38ABD9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4" y="380"/>
                  <a:ext cx="106" cy="1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2" name="Group 2818">
                <a:extLst>
                  <a:ext uri="{FF2B5EF4-FFF2-40B4-BE49-F238E27FC236}">
                    <a16:creationId xmlns:a16="http://schemas.microsoft.com/office/drawing/2014/main" id="{BC1E8317-B13F-412A-BEB9-B34E08CF5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82267" y="420688"/>
                <a:ext cx="922337" cy="588963"/>
                <a:chOff x="6356" y="203"/>
                <a:chExt cx="581" cy="371"/>
              </a:xfrm>
            </p:grpSpPr>
            <p:sp>
              <p:nvSpPr>
                <p:cNvPr id="3203" name="Line 2618">
                  <a:extLst>
                    <a:ext uri="{FF2B5EF4-FFF2-40B4-BE49-F238E27FC236}">
                      <a16:creationId xmlns:a16="http://schemas.microsoft.com/office/drawing/2014/main" id="{3D671B39-C4D7-455D-8839-1796FFFC2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485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4" name="Line 2619">
                  <a:extLst>
                    <a:ext uri="{FF2B5EF4-FFF2-40B4-BE49-F238E27FC236}">
                      <a16:creationId xmlns:a16="http://schemas.microsoft.com/office/drawing/2014/main" id="{8FC2B856-1250-4EF9-AF35-C87ECA7F6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4" y="488"/>
                  <a:ext cx="26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5" name="Line 2620">
                  <a:extLst>
                    <a:ext uri="{FF2B5EF4-FFF2-40B4-BE49-F238E27FC236}">
                      <a16:creationId xmlns:a16="http://schemas.microsoft.com/office/drawing/2014/main" id="{E6B5D528-76A3-4FA8-BA00-C1AC2D837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4" y="52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6" name="Line 2621">
                  <a:extLst>
                    <a:ext uri="{FF2B5EF4-FFF2-40B4-BE49-F238E27FC236}">
                      <a16:creationId xmlns:a16="http://schemas.microsoft.com/office/drawing/2014/main" id="{32E3920F-4A0D-4249-BDCC-257975855D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4" y="486"/>
                  <a:ext cx="27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7" name="Line 2622">
                  <a:extLst>
                    <a:ext uri="{FF2B5EF4-FFF2-40B4-BE49-F238E27FC236}">
                      <a16:creationId xmlns:a16="http://schemas.microsoft.com/office/drawing/2014/main" id="{B054591D-539D-4E05-886C-C41167B79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23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8" name="Line 2623">
                  <a:extLst>
                    <a:ext uri="{FF2B5EF4-FFF2-40B4-BE49-F238E27FC236}">
                      <a16:creationId xmlns:a16="http://schemas.microsoft.com/office/drawing/2014/main" id="{8336083D-7F2B-42B8-8918-BC571E4D6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2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9" name="Line 2624">
                  <a:extLst>
                    <a:ext uri="{FF2B5EF4-FFF2-40B4-BE49-F238E27FC236}">
                      <a16:creationId xmlns:a16="http://schemas.microsoft.com/office/drawing/2014/main" id="{797E2E1E-DF39-4941-BEC4-2315C3700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2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0" name="Line 2625">
                  <a:extLst>
                    <a:ext uri="{FF2B5EF4-FFF2-40B4-BE49-F238E27FC236}">
                      <a16:creationId xmlns:a16="http://schemas.microsoft.com/office/drawing/2014/main" id="{074B5C17-3312-4C4A-ABEC-9CD8D5261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1" y="52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1" name="Line 2626">
                  <a:extLst>
                    <a:ext uri="{FF2B5EF4-FFF2-40B4-BE49-F238E27FC236}">
                      <a16:creationId xmlns:a16="http://schemas.microsoft.com/office/drawing/2014/main" id="{327B5061-BF43-4964-8948-4061270C7B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2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2" name="Line 2627">
                  <a:extLst>
                    <a:ext uri="{FF2B5EF4-FFF2-40B4-BE49-F238E27FC236}">
                      <a16:creationId xmlns:a16="http://schemas.microsoft.com/office/drawing/2014/main" id="{F708C34D-6C86-47F9-A5B3-D2E25D7ADD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2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3" name="Line 2628">
                  <a:extLst>
                    <a:ext uri="{FF2B5EF4-FFF2-40B4-BE49-F238E27FC236}">
                      <a16:creationId xmlns:a16="http://schemas.microsoft.com/office/drawing/2014/main" id="{16F69D1B-8FE8-4DE1-ADFC-52AF30F05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14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4" name="Line 2629">
                  <a:extLst>
                    <a:ext uri="{FF2B5EF4-FFF2-40B4-BE49-F238E27FC236}">
                      <a16:creationId xmlns:a16="http://schemas.microsoft.com/office/drawing/2014/main" id="{04E47C95-634D-4DC7-AA7D-88EC929A0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05"/>
                  <a:ext cx="8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5" name="Line 2630">
                  <a:extLst>
                    <a:ext uri="{FF2B5EF4-FFF2-40B4-BE49-F238E27FC236}">
                      <a16:creationId xmlns:a16="http://schemas.microsoft.com/office/drawing/2014/main" id="{1443755A-13C0-44DE-8364-D152A7B00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1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6" name="Line 2631">
                  <a:extLst>
                    <a:ext uri="{FF2B5EF4-FFF2-40B4-BE49-F238E27FC236}">
                      <a16:creationId xmlns:a16="http://schemas.microsoft.com/office/drawing/2014/main" id="{7CA767A6-5BC4-4D82-9DFD-0AA6C9834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17"/>
                  <a:ext cx="8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7" name="Line 2632">
                  <a:extLst>
                    <a:ext uri="{FF2B5EF4-FFF2-40B4-BE49-F238E27FC236}">
                      <a16:creationId xmlns:a16="http://schemas.microsoft.com/office/drawing/2014/main" id="{70D713BE-7CFE-4950-9724-08E8D4FCD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18"/>
                  <a:ext cx="7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8" name="Line 2633">
                  <a:extLst>
                    <a:ext uri="{FF2B5EF4-FFF2-40B4-BE49-F238E27FC236}">
                      <a16:creationId xmlns:a16="http://schemas.microsoft.com/office/drawing/2014/main" id="{064BA439-8760-4D21-8654-2E9F567D1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03"/>
                  <a:ext cx="16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9" name="Line 2634">
                  <a:extLst>
                    <a:ext uri="{FF2B5EF4-FFF2-40B4-BE49-F238E27FC236}">
                      <a16:creationId xmlns:a16="http://schemas.microsoft.com/office/drawing/2014/main" id="{1439D35B-B399-4537-B73C-D81292129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04"/>
                  <a:ext cx="16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0" name="Line 2635">
                  <a:extLst>
                    <a:ext uri="{FF2B5EF4-FFF2-40B4-BE49-F238E27FC236}">
                      <a16:creationId xmlns:a16="http://schemas.microsoft.com/office/drawing/2014/main" id="{B5B33792-3B0E-4078-BEBA-E5F2D80B6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2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1" name="Line 2636">
                  <a:extLst>
                    <a:ext uri="{FF2B5EF4-FFF2-40B4-BE49-F238E27FC236}">
                      <a16:creationId xmlns:a16="http://schemas.microsoft.com/office/drawing/2014/main" id="{616831B1-872C-4A64-98EC-6CF543DD9A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499"/>
                  <a:ext cx="20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2" name="Line 2637">
                  <a:extLst>
                    <a:ext uri="{FF2B5EF4-FFF2-40B4-BE49-F238E27FC236}">
                      <a16:creationId xmlns:a16="http://schemas.microsoft.com/office/drawing/2014/main" id="{667A56C9-2E1C-4EDF-913A-1018BDD92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2" y="52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3" name="Line 2638">
                  <a:extLst>
                    <a:ext uri="{FF2B5EF4-FFF2-40B4-BE49-F238E27FC236}">
                      <a16:creationId xmlns:a16="http://schemas.microsoft.com/office/drawing/2014/main" id="{7374B4B7-AE8E-4E23-8DE1-CD3C4A2DD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09"/>
                  <a:ext cx="12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4" name="Line 2639">
                  <a:extLst>
                    <a:ext uri="{FF2B5EF4-FFF2-40B4-BE49-F238E27FC236}">
                      <a16:creationId xmlns:a16="http://schemas.microsoft.com/office/drawing/2014/main" id="{B7C80700-6B36-451F-B9E6-863C40CBD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6" y="481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5" name="Line 2640">
                  <a:extLst>
                    <a:ext uri="{FF2B5EF4-FFF2-40B4-BE49-F238E27FC236}">
                      <a16:creationId xmlns:a16="http://schemas.microsoft.com/office/drawing/2014/main" id="{CAD112EB-8A48-4F6E-B356-7A6A1C30D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6" y="48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6" name="Line 2641">
                  <a:extLst>
                    <a:ext uri="{FF2B5EF4-FFF2-40B4-BE49-F238E27FC236}">
                      <a16:creationId xmlns:a16="http://schemas.microsoft.com/office/drawing/2014/main" id="{FC42AE0D-9D64-4986-9E44-D66771BBE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5" y="48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7" name="Line 2642">
                  <a:extLst>
                    <a:ext uri="{FF2B5EF4-FFF2-40B4-BE49-F238E27FC236}">
                      <a16:creationId xmlns:a16="http://schemas.microsoft.com/office/drawing/2014/main" id="{FBAD56B5-8AEC-4EEF-B8F8-21F354B6D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5" y="48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8" name="Line 2643">
                  <a:extLst>
                    <a:ext uri="{FF2B5EF4-FFF2-40B4-BE49-F238E27FC236}">
                      <a16:creationId xmlns:a16="http://schemas.microsoft.com/office/drawing/2014/main" id="{B662DAE0-E7C7-4BCE-8D33-679FE9C79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484"/>
                  <a:ext cx="28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9" name="Line 2644">
                  <a:extLst>
                    <a:ext uri="{FF2B5EF4-FFF2-40B4-BE49-F238E27FC236}">
                      <a16:creationId xmlns:a16="http://schemas.microsoft.com/office/drawing/2014/main" id="{BFC3B2F4-9F85-4973-A2DD-07B7EC2618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493"/>
                  <a:ext cx="19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0" name="Line 2645">
                  <a:extLst>
                    <a:ext uri="{FF2B5EF4-FFF2-40B4-BE49-F238E27FC236}">
                      <a16:creationId xmlns:a16="http://schemas.microsoft.com/office/drawing/2014/main" id="{FB7C76CC-82BB-45C7-8AEB-FBA2401B45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422"/>
                  <a:ext cx="75" cy="9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1" name="Line 2646">
                  <a:extLst>
                    <a:ext uri="{FF2B5EF4-FFF2-40B4-BE49-F238E27FC236}">
                      <a16:creationId xmlns:a16="http://schemas.microsoft.com/office/drawing/2014/main" id="{EB65AEEC-FB02-4751-9C43-A725799362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517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2" name="Line 2647">
                  <a:extLst>
                    <a:ext uri="{FF2B5EF4-FFF2-40B4-BE49-F238E27FC236}">
                      <a16:creationId xmlns:a16="http://schemas.microsoft.com/office/drawing/2014/main" id="{DD31047D-3107-4927-B1F3-952127D081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20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3" name="Line 2648">
                  <a:extLst>
                    <a:ext uri="{FF2B5EF4-FFF2-40B4-BE49-F238E27FC236}">
                      <a16:creationId xmlns:a16="http://schemas.microsoft.com/office/drawing/2014/main" id="{9BC90D6F-2258-4E3F-8F18-19FC516805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2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4" name="Line 2649">
                  <a:extLst>
                    <a:ext uri="{FF2B5EF4-FFF2-40B4-BE49-F238E27FC236}">
                      <a16:creationId xmlns:a16="http://schemas.microsoft.com/office/drawing/2014/main" id="{13E9E03E-29A1-4733-BE81-DC6379B816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2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5" name="Line 2650">
                  <a:extLst>
                    <a:ext uri="{FF2B5EF4-FFF2-40B4-BE49-F238E27FC236}">
                      <a16:creationId xmlns:a16="http://schemas.microsoft.com/office/drawing/2014/main" id="{40FE48A8-34C6-4839-ACC3-33FA434A44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8" y="50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6" name="Line 2651">
                  <a:extLst>
                    <a:ext uri="{FF2B5EF4-FFF2-40B4-BE49-F238E27FC236}">
                      <a16:creationId xmlns:a16="http://schemas.microsoft.com/office/drawing/2014/main" id="{93853AE3-0A26-4DAC-80AB-5335E870A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03"/>
                  <a:ext cx="17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7" name="Line 2652">
                  <a:extLst>
                    <a:ext uri="{FF2B5EF4-FFF2-40B4-BE49-F238E27FC236}">
                      <a16:creationId xmlns:a16="http://schemas.microsoft.com/office/drawing/2014/main" id="{F3D72E94-B507-4265-8F0F-4493F883D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51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8" name="Line 2653">
                  <a:extLst>
                    <a:ext uri="{FF2B5EF4-FFF2-40B4-BE49-F238E27FC236}">
                      <a16:creationId xmlns:a16="http://schemas.microsoft.com/office/drawing/2014/main" id="{071A8DAA-22BC-4021-AF12-ABE317F823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1" y="512"/>
                  <a:ext cx="10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9" name="Line 2654">
                  <a:extLst>
                    <a:ext uri="{FF2B5EF4-FFF2-40B4-BE49-F238E27FC236}">
                      <a16:creationId xmlns:a16="http://schemas.microsoft.com/office/drawing/2014/main" id="{29B7BC25-7F35-4939-853A-3C6509B02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27"/>
                  <a:ext cx="17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0" name="Line 2655">
                  <a:extLst>
                    <a:ext uri="{FF2B5EF4-FFF2-40B4-BE49-F238E27FC236}">
                      <a16:creationId xmlns:a16="http://schemas.microsoft.com/office/drawing/2014/main" id="{69FA1C42-C1F7-49E1-BE54-0960B567B4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1" name="Line 2656">
                  <a:extLst>
                    <a:ext uri="{FF2B5EF4-FFF2-40B4-BE49-F238E27FC236}">
                      <a16:creationId xmlns:a16="http://schemas.microsoft.com/office/drawing/2014/main" id="{01576FD3-A1E1-4469-AC55-5343F2DD40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21"/>
                  <a:ext cx="14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2" name="Line 2657">
                  <a:extLst>
                    <a:ext uri="{FF2B5EF4-FFF2-40B4-BE49-F238E27FC236}">
                      <a16:creationId xmlns:a16="http://schemas.microsoft.com/office/drawing/2014/main" id="{23B55FD5-C423-4A9F-BFAE-0F31B03143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458"/>
                  <a:ext cx="42" cy="6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3" name="Line 2658">
                  <a:extLst>
                    <a:ext uri="{FF2B5EF4-FFF2-40B4-BE49-F238E27FC236}">
                      <a16:creationId xmlns:a16="http://schemas.microsoft.com/office/drawing/2014/main" id="{14F8038A-B27D-41B6-8699-DA6917995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436"/>
                  <a:ext cx="54" cy="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4" name="Line 2659">
                  <a:extLst>
                    <a:ext uri="{FF2B5EF4-FFF2-40B4-BE49-F238E27FC236}">
                      <a16:creationId xmlns:a16="http://schemas.microsoft.com/office/drawing/2014/main" id="{7E054E87-B692-400B-95EA-C8F7BB2E3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444"/>
                  <a:ext cx="49" cy="7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5" name="Line 2660">
                  <a:extLst>
                    <a:ext uri="{FF2B5EF4-FFF2-40B4-BE49-F238E27FC236}">
                      <a16:creationId xmlns:a16="http://schemas.microsoft.com/office/drawing/2014/main" id="{B9517F61-7F5A-4F6A-B020-9AE291D48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427"/>
                  <a:ext cx="59" cy="9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6" name="Line 2661">
                  <a:extLst>
                    <a:ext uri="{FF2B5EF4-FFF2-40B4-BE49-F238E27FC236}">
                      <a16:creationId xmlns:a16="http://schemas.microsoft.com/office/drawing/2014/main" id="{9A308944-AD21-4780-92D2-37D490672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420"/>
                  <a:ext cx="22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7" name="Line 2662">
                  <a:extLst>
                    <a:ext uri="{FF2B5EF4-FFF2-40B4-BE49-F238E27FC236}">
                      <a16:creationId xmlns:a16="http://schemas.microsoft.com/office/drawing/2014/main" id="{4181E68C-55B0-4B0C-B4B2-B3CBC46DC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450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8" name="Line 2663">
                  <a:extLst>
                    <a:ext uri="{FF2B5EF4-FFF2-40B4-BE49-F238E27FC236}">
                      <a16:creationId xmlns:a16="http://schemas.microsoft.com/office/drawing/2014/main" id="{62A6C753-23F6-4CB3-9D74-BA35AFE2F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453"/>
                  <a:ext cx="42" cy="6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9" name="Line 2664">
                  <a:extLst>
                    <a:ext uri="{FF2B5EF4-FFF2-40B4-BE49-F238E27FC236}">
                      <a16:creationId xmlns:a16="http://schemas.microsoft.com/office/drawing/2014/main" id="{D57E3095-921F-400F-A7A2-4FB057F0F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2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0" name="Line 2665">
                  <a:extLst>
                    <a:ext uri="{FF2B5EF4-FFF2-40B4-BE49-F238E27FC236}">
                      <a16:creationId xmlns:a16="http://schemas.microsoft.com/office/drawing/2014/main" id="{0E65FC9D-75B1-48EC-80BE-0CEFA5F4D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521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1" name="Line 2666">
                  <a:extLst>
                    <a:ext uri="{FF2B5EF4-FFF2-40B4-BE49-F238E27FC236}">
                      <a16:creationId xmlns:a16="http://schemas.microsoft.com/office/drawing/2014/main" id="{AC926CCC-DE48-45CD-86D7-E63FEFEF4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24"/>
                  <a:ext cx="12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2" name="Line 2667">
                  <a:extLst>
                    <a:ext uri="{FF2B5EF4-FFF2-40B4-BE49-F238E27FC236}">
                      <a16:creationId xmlns:a16="http://schemas.microsoft.com/office/drawing/2014/main" id="{B1DFC215-2847-40F7-A158-7FE890DAEE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4"/>
                  <a:ext cx="4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3" name="Line 2668">
                  <a:extLst>
                    <a:ext uri="{FF2B5EF4-FFF2-40B4-BE49-F238E27FC236}">
                      <a16:creationId xmlns:a16="http://schemas.microsoft.com/office/drawing/2014/main" id="{BD168B92-5BB3-48FC-A2C9-4666D6089C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4" name="Line 2669">
                  <a:extLst>
                    <a:ext uri="{FF2B5EF4-FFF2-40B4-BE49-F238E27FC236}">
                      <a16:creationId xmlns:a16="http://schemas.microsoft.com/office/drawing/2014/main" id="{6467CE79-BE84-43AC-A0A3-50FC8643F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5" name="Line 2670">
                  <a:extLst>
                    <a:ext uri="{FF2B5EF4-FFF2-40B4-BE49-F238E27FC236}">
                      <a16:creationId xmlns:a16="http://schemas.microsoft.com/office/drawing/2014/main" id="{7E372D25-5420-4DB9-93CA-865B80813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4"/>
                  <a:ext cx="3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6" name="Line 2671">
                  <a:extLst>
                    <a:ext uri="{FF2B5EF4-FFF2-40B4-BE49-F238E27FC236}">
                      <a16:creationId xmlns:a16="http://schemas.microsoft.com/office/drawing/2014/main" id="{350D20CF-D451-4C2A-9767-3E7DD9A21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2" y="203"/>
                  <a:ext cx="90" cy="1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7" name="Line 2672">
                  <a:extLst>
                    <a:ext uri="{FF2B5EF4-FFF2-40B4-BE49-F238E27FC236}">
                      <a16:creationId xmlns:a16="http://schemas.microsoft.com/office/drawing/2014/main" id="{7B7A4F22-FB79-476F-A6FE-0A52E584D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2" y="327"/>
                  <a:ext cx="14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8" name="Line 2673">
                  <a:extLst>
                    <a:ext uri="{FF2B5EF4-FFF2-40B4-BE49-F238E27FC236}">
                      <a16:creationId xmlns:a16="http://schemas.microsoft.com/office/drawing/2014/main" id="{C3AD0D0B-2981-48EE-9823-EAB4B96D85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6" y="351"/>
                  <a:ext cx="6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9" name="Line 2674">
                  <a:extLst>
                    <a:ext uri="{FF2B5EF4-FFF2-40B4-BE49-F238E27FC236}">
                      <a16:creationId xmlns:a16="http://schemas.microsoft.com/office/drawing/2014/main" id="{34890890-B821-41D3-B43C-C100A87E9A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7" y="296"/>
                  <a:ext cx="38" cy="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0" name="Line 2675">
                  <a:extLst>
                    <a:ext uri="{FF2B5EF4-FFF2-40B4-BE49-F238E27FC236}">
                      <a16:creationId xmlns:a16="http://schemas.microsoft.com/office/drawing/2014/main" id="{EE26206D-66A6-437F-8B10-C738055C9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6" y="35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1" name="Line 2676">
                  <a:extLst>
                    <a:ext uri="{FF2B5EF4-FFF2-40B4-BE49-F238E27FC236}">
                      <a16:creationId xmlns:a16="http://schemas.microsoft.com/office/drawing/2014/main" id="{B85BCB9C-1F5E-4A20-B084-7FDD86A0A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6" y="3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2" name="Line 2677">
                  <a:extLst>
                    <a:ext uri="{FF2B5EF4-FFF2-40B4-BE49-F238E27FC236}">
                      <a16:creationId xmlns:a16="http://schemas.microsoft.com/office/drawing/2014/main" id="{FF2E7AA5-ADDE-4C03-AE63-53B6B8A870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6" y="35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3" name="Line 2678">
                  <a:extLst>
                    <a:ext uri="{FF2B5EF4-FFF2-40B4-BE49-F238E27FC236}">
                      <a16:creationId xmlns:a16="http://schemas.microsoft.com/office/drawing/2014/main" id="{FDF39567-C4F8-4205-8692-E4D8F6A92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5" y="36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4" name="Line 2679">
                  <a:extLst>
                    <a:ext uri="{FF2B5EF4-FFF2-40B4-BE49-F238E27FC236}">
                      <a16:creationId xmlns:a16="http://schemas.microsoft.com/office/drawing/2014/main" id="{9CE25CEE-272B-4AD2-8920-3A7C6CF165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5" y="36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5" name="Line 2680">
                  <a:extLst>
                    <a:ext uri="{FF2B5EF4-FFF2-40B4-BE49-F238E27FC236}">
                      <a16:creationId xmlns:a16="http://schemas.microsoft.com/office/drawing/2014/main" id="{55BB1CA9-7714-4024-BF8C-3F2F33D193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5" y="36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6" name="Line 2681">
                  <a:extLst>
                    <a:ext uri="{FF2B5EF4-FFF2-40B4-BE49-F238E27FC236}">
                      <a16:creationId xmlns:a16="http://schemas.microsoft.com/office/drawing/2014/main" id="{655708CA-3CC2-4111-BA4E-B0D875F7F5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5" y="362"/>
                  <a:ext cx="20" cy="3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7" name="Line 2682">
                  <a:extLst>
                    <a:ext uri="{FF2B5EF4-FFF2-40B4-BE49-F238E27FC236}">
                      <a16:creationId xmlns:a16="http://schemas.microsoft.com/office/drawing/2014/main" id="{1C247106-9531-4334-96D3-C6C1A0EB2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5" y="39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8" name="Line 2683">
                  <a:extLst>
                    <a:ext uri="{FF2B5EF4-FFF2-40B4-BE49-F238E27FC236}">
                      <a16:creationId xmlns:a16="http://schemas.microsoft.com/office/drawing/2014/main" id="{FB142D70-C5D9-4E8A-B842-4DEAE407B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396"/>
                  <a:ext cx="75" cy="1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9" name="Line 2684">
                  <a:extLst>
                    <a:ext uri="{FF2B5EF4-FFF2-40B4-BE49-F238E27FC236}">
                      <a16:creationId xmlns:a16="http://schemas.microsoft.com/office/drawing/2014/main" id="{014C79AD-C60C-493B-BC04-3D10C1D4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6" y="4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0" name="Line 2685">
                  <a:extLst>
                    <a:ext uri="{FF2B5EF4-FFF2-40B4-BE49-F238E27FC236}">
                      <a16:creationId xmlns:a16="http://schemas.microsoft.com/office/drawing/2014/main" id="{282F5EB7-E12A-498E-8AE5-70705A31E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6" y="30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1" name="Line 2686">
                  <a:extLst>
                    <a:ext uri="{FF2B5EF4-FFF2-40B4-BE49-F238E27FC236}">
                      <a16:creationId xmlns:a16="http://schemas.microsoft.com/office/drawing/2014/main" id="{33E2C129-2D64-453B-9E65-1ABFCAA63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0" y="302"/>
                  <a:ext cx="76" cy="1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2" name="Line 2687">
                  <a:extLst>
                    <a:ext uri="{FF2B5EF4-FFF2-40B4-BE49-F238E27FC236}">
                      <a16:creationId xmlns:a16="http://schemas.microsoft.com/office/drawing/2014/main" id="{DDCE9D1A-F514-4FFE-B2A0-448225B20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0" y="431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3" name="Line 2688">
                  <a:extLst>
                    <a:ext uri="{FF2B5EF4-FFF2-40B4-BE49-F238E27FC236}">
                      <a16:creationId xmlns:a16="http://schemas.microsoft.com/office/drawing/2014/main" id="{2F28775F-5069-48D2-899A-A86F2367C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434"/>
                  <a:ext cx="25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4" name="Line 2689">
                  <a:extLst>
                    <a:ext uri="{FF2B5EF4-FFF2-40B4-BE49-F238E27FC236}">
                      <a16:creationId xmlns:a16="http://schemas.microsoft.com/office/drawing/2014/main" id="{B876917C-7C41-4F45-981A-DA87FA184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5" y="469"/>
                  <a:ext cx="5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5" name="Line 2690">
                  <a:extLst>
                    <a:ext uri="{FF2B5EF4-FFF2-40B4-BE49-F238E27FC236}">
                      <a16:creationId xmlns:a16="http://schemas.microsoft.com/office/drawing/2014/main" id="{63017BB0-6C2D-4BBC-A4A5-619D8DDE03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478"/>
                  <a:ext cx="9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6" name="Line 2691">
                  <a:extLst>
                    <a:ext uri="{FF2B5EF4-FFF2-40B4-BE49-F238E27FC236}">
                      <a16:creationId xmlns:a16="http://schemas.microsoft.com/office/drawing/2014/main" id="{30EDC797-0547-434C-BF16-807BC1210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478"/>
                  <a:ext cx="9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7" name="Line 2692">
                  <a:extLst>
                    <a:ext uri="{FF2B5EF4-FFF2-40B4-BE49-F238E27FC236}">
                      <a16:creationId xmlns:a16="http://schemas.microsoft.com/office/drawing/2014/main" id="{7A668896-22CA-4051-9992-81B32EED1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479"/>
                  <a:ext cx="8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8" name="Line 2693">
                  <a:extLst>
                    <a:ext uri="{FF2B5EF4-FFF2-40B4-BE49-F238E27FC236}">
                      <a16:creationId xmlns:a16="http://schemas.microsoft.com/office/drawing/2014/main" id="{CC38C3DA-87D7-4B6F-B83F-E0E56E385A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6" y="4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9" name="Line 2694">
                  <a:extLst>
                    <a:ext uri="{FF2B5EF4-FFF2-40B4-BE49-F238E27FC236}">
                      <a16:creationId xmlns:a16="http://schemas.microsoft.com/office/drawing/2014/main" id="{4F7E20C2-7E24-4F83-BBD6-1F67F0D8C1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6" y="4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0" name="Line 2695">
                  <a:extLst>
                    <a:ext uri="{FF2B5EF4-FFF2-40B4-BE49-F238E27FC236}">
                      <a16:creationId xmlns:a16="http://schemas.microsoft.com/office/drawing/2014/main" id="{66345FD3-FAAF-4692-9AC2-A783AE30A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494"/>
                  <a:ext cx="16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1" name="Line 2696">
                  <a:extLst>
                    <a:ext uri="{FF2B5EF4-FFF2-40B4-BE49-F238E27FC236}">
                      <a16:creationId xmlns:a16="http://schemas.microsoft.com/office/drawing/2014/main" id="{025851FD-0C24-44EB-A90B-71E16A61A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22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2" name="Line 2697">
                  <a:extLst>
                    <a:ext uri="{FF2B5EF4-FFF2-40B4-BE49-F238E27FC236}">
                      <a16:creationId xmlns:a16="http://schemas.microsoft.com/office/drawing/2014/main" id="{F8C84DCA-B30E-4813-98D2-AAB0EFF9A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18"/>
                  <a:ext cx="5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3" name="Line 2698">
                  <a:extLst>
                    <a:ext uri="{FF2B5EF4-FFF2-40B4-BE49-F238E27FC236}">
                      <a16:creationId xmlns:a16="http://schemas.microsoft.com/office/drawing/2014/main" id="{2E94D049-531B-43BA-891C-A735830146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2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4" name="Line 2699">
                  <a:extLst>
                    <a:ext uri="{FF2B5EF4-FFF2-40B4-BE49-F238E27FC236}">
                      <a16:creationId xmlns:a16="http://schemas.microsoft.com/office/drawing/2014/main" id="{9F90E62A-67CE-4D9E-B3D1-422EAD7AE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7" y="52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5" name="Line 2700">
                  <a:extLst>
                    <a:ext uri="{FF2B5EF4-FFF2-40B4-BE49-F238E27FC236}">
                      <a16:creationId xmlns:a16="http://schemas.microsoft.com/office/drawing/2014/main" id="{FE0539B8-A9EE-4189-B521-DC53AD97E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27"/>
                  <a:ext cx="13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6" name="Line 2701">
                  <a:extLst>
                    <a:ext uri="{FF2B5EF4-FFF2-40B4-BE49-F238E27FC236}">
                      <a16:creationId xmlns:a16="http://schemas.microsoft.com/office/drawing/2014/main" id="{402DF2C6-BF0E-49CD-A96A-5EA1EC6F0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5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7" name="Line 2702">
                  <a:extLst>
                    <a:ext uri="{FF2B5EF4-FFF2-40B4-BE49-F238E27FC236}">
                      <a16:creationId xmlns:a16="http://schemas.microsoft.com/office/drawing/2014/main" id="{14FFE445-A43E-490C-8B64-014EDA5A98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3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8" name="Line 2703">
                  <a:extLst>
                    <a:ext uri="{FF2B5EF4-FFF2-40B4-BE49-F238E27FC236}">
                      <a16:creationId xmlns:a16="http://schemas.microsoft.com/office/drawing/2014/main" id="{A14365F8-EE3F-478E-BBC6-BFEBF280A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468"/>
                  <a:ext cx="37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9" name="Line 2704">
                  <a:extLst>
                    <a:ext uri="{FF2B5EF4-FFF2-40B4-BE49-F238E27FC236}">
                      <a16:creationId xmlns:a16="http://schemas.microsoft.com/office/drawing/2014/main" id="{99CC7F53-AE4B-4DAC-96AF-F68628DAC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0" y="53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0" name="Line 2705">
                  <a:extLst>
                    <a:ext uri="{FF2B5EF4-FFF2-40B4-BE49-F238E27FC236}">
                      <a16:creationId xmlns:a16="http://schemas.microsoft.com/office/drawing/2014/main" id="{F0CA301F-248D-4FBD-8155-8B7D4FAEF6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38"/>
                  <a:ext cx="5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1" name="Line 2706">
                  <a:extLst>
                    <a:ext uri="{FF2B5EF4-FFF2-40B4-BE49-F238E27FC236}">
                      <a16:creationId xmlns:a16="http://schemas.microsoft.com/office/drawing/2014/main" id="{664F049E-81EA-4BCB-B4A4-21B2177A8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5" y="52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2" name="Line 2707">
                  <a:extLst>
                    <a:ext uri="{FF2B5EF4-FFF2-40B4-BE49-F238E27FC236}">
                      <a16:creationId xmlns:a16="http://schemas.microsoft.com/office/drawing/2014/main" id="{EF4B6C2E-2D99-477B-B4A4-29F0755AB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5" y="52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3" name="Line 2708">
                  <a:extLst>
                    <a:ext uri="{FF2B5EF4-FFF2-40B4-BE49-F238E27FC236}">
                      <a16:creationId xmlns:a16="http://schemas.microsoft.com/office/drawing/2014/main" id="{4CAA931C-5709-417D-BB90-06C994B868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5" y="528"/>
                  <a:ext cx="10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4" name="Line 2709">
                  <a:extLst>
                    <a:ext uri="{FF2B5EF4-FFF2-40B4-BE49-F238E27FC236}">
                      <a16:creationId xmlns:a16="http://schemas.microsoft.com/office/drawing/2014/main" id="{B426E4AA-E09C-493B-8575-82422F2C1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47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5" name="Line 2710">
                  <a:extLst>
                    <a:ext uri="{FF2B5EF4-FFF2-40B4-BE49-F238E27FC236}">
                      <a16:creationId xmlns:a16="http://schemas.microsoft.com/office/drawing/2014/main" id="{E2A7F28D-DFCB-4DC1-AE27-FA9790EF3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6" name="Line 2711">
                  <a:extLst>
                    <a:ext uri="{FF2B5EF4-FFF2-40B4-BE49-F238E27FC236}">
                      <a16:creationId xmlns:a16="http://schemas.microsoft.com/office/drawing/2014/main" id="{3B577241-1272-4010-92B0-ED1299155B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7" name="Line 2712">
                  <a:extLst>
                    <a:ext uri="{FF2B5EF4-FFF2-40B4-BE49-F238E27FC236}">
                      <a16:creationId xmlns:a16="http://schemas.microsoft.com/office/drawing/2014/main" id="{2B27A36B-8415-4C13-A293-DF7C61F87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8" name="Line 2713">
                  <a:extLst>
                    <a:ext uri="{FF2B5EF4-FFF2-40B4-BE49-F238E27FC236}">
                      <a16:creationId xmlns:a16="http://schemas.microsoft.com/office/drawing/2014/main" id="{3D78FE60-8950-4F4C-86C9-D993D75D4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4" y="506"/>
                  <a:ext cx="22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9" name="Line 2714">
                  <a:extLst>
                    <a:ext uri="{FF2B5EF4-FFF2-40B4-BE49-F238E27FC236}">
                      <a16:creationId xmlns:a16="http://schemas.microsoft.com/office/drawing/2014/main" id="{146CC713-CD60-49F5-A8BC-F5CEB10FFE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4" y="5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0" name="Line 2715">
                  <a:extLst>
                    <a:ext uri="{FF2B5EF4-FFF2-40B4-BE49-F238E27FC236}">
                      <a16:creationId xmlns:a16="http://schemas.microsoft.com/office/drawing/2014/main" id="{490B12B3-5AE0-4CC5-841A-05AEBFC065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1" name="Line 2716">
                  <a:extLst>
                    <a:ext uri="{FF2B5EF4-FFF2-40B4-BE49-F238E27FC236}">
                      <a16:creationId xmlns:a16="http://schemas.microsoft.com/office/drawing/2014/main" id="{357B77C2-57A3-4EEE-85CF-0E87E4C19F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3" y="55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2" name="Line 2717">
                  <a:extLst>
                    <a:ext uri="{FF2B5EF4-FFF2-40B4-BE49-F238E27FC236}">
                      <a16:creationId xmlns:a16="http://schemas.microsoft.com/office/drawing/2014/main" id="{B0F43A14-5298-498E-9E3B-81EBBACD5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5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3" name="Line 2718">
                  <a:extLst>
                    <a:ext uri="{FF2B5EF4-FFF2-40B4-BE49-F238E27FC236}">
                      <a16:creationId xmlns:a16="http://schemas.microsoft.com/office/drawing/2014/main" id="{5608BB61-D33E-4092-89AD-0736312E15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1" y="55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4" name="Line 2719">
                  <a:extLst>
                    <a:ext uri="{FF2B5EF4-FFF2-40B4-BE49-F238E27FC236}">
                      <a16:creationId xmlns:a16="http://schemas.microsoft.com/office/drawing/2014/main" id="{C01B5677-2176-4E1A-95F6-C109B588A1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5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5" name="Line 2720">
                  <a:extLst>
                    <a:ext uri="{FF2B5EF4-FFF2-40B4-BE49-F238E27FC236}">
                      <a16:creationId xmlns:a16="http://schemas.microsoft.com/office/drawing/2014/main" id="{D09D0333-D63F-4DAC-BE48-7F5948947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5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6" name="Line 2721">
                  <a:extLst>
                    <a:ext uri="{FF2B5EF4-FFF2-40B4-BE49-F238E27FC236}">
                      <a16:creationId xmlns:a16="http://schemas.microsoft.com/office/drawing/2014/main" id="{888D319C-65D4-41E4-8328-41F4270A6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56"/>
                  <a:ext cx="12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7" name="Line 2722">
                  <a:extLst>
                    <a:ext uri="{FF2B5EF4-FFF2-40B4-BE49-F238E27FC236}">
                      <a16:creationId xmlns:a16="http://schemas.microsoft.com/office/drawing/2014/main" id="{C4D2A04E-A2DF-474A-BF6C-54606D67B9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8" name="Line 2723">
                  <a:extLst>
                    <a:ext uri="{FF2B5EF4-FFF2-40B4-BE49-F238E27FC236}">
                      <a16:creationId xmlns:a16="http://schemas.microsoft.com/office/drawing/2014/main" id="{1E014A18-7A7B-427B-878C-0A08957CCE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9" name="Line 2724">
                  <a:extLst>
                    <a:ext uri="{FF2B5EF4-FFF2-40B4-BE49-F238E27FC236}">
                      <a16:creationId xmlns:a16="http://schemas.microsoft.com/office/drawing/2014/main" id="{41B20C58-54B1-4EE4-9B40-CD6F647FF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460"/>
                  <a:ext cx="202" cy="1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0" name="Line 2725">
                  <a:extLst>
                    <a:ext uri="{FF2B5EF4-FFF2-40B4-BE49-F238E27FC236}">
                      <a16:creationId xmlns:a16="http://schemas.microsoft.com/office/drawing/2014/main" id="{C653B935-13D8-4658-BD6A-6E6DD14C0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480"/>
                  <a:ext cx="156" cy="8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1" name="Line 2726">
                  <a:extLst>
                    <a:ext uri="{FF2B5EF4-FFF2-40B4-BE49-F238E27FC236}">
                      <a16:creationId xmlns:a16="http://schemas.microsoft.com/office/drawing/2014/main" id="{4F201164-4A1E-43B2-92FE-7BD9D530A3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15"/>
                  <a:ext cx="91" cy="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2" name="Line 2727">
                  <a:extLst>
                    <a:ext uri="{FF2B5EF4-FFF2-40B4-BE49-F238E27FC236}">
                      <a16:creationId xmlns:a16="http://schemas.microsoft.com/office/drawing/2014/main" id="{553DC39B-73B9-4D41-B5A7-9E2CAF78A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66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3" name="Line 2728">
                  <a:extLst>
                    <a:ext uri="{FF2B5EF4-FFF2-40B4-BE49-F238E27FC236}">
                      <a16:creationId xmlns:a16="http://schemas.microsoft.com/office/drawing/2014/main" id="{BBD2F8C4-484E-4FBF-A605-A3DA27351F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43" y="379"/>
                  <a:ext cx="76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4" name="Line 2729">
                  <a:extLst>
                    <a:ext uri="{FF2B5EF4-FFF2-40B4-BE49-F238E27FC236}">
                      <a16:creationId xmlns:a16="http://schemas.microsoft.com/office/drawing/2014/main" id="{415BB5E1-DE99-42BC-A3A6-C656BD034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43" y="414"/>
                  <a:ext cx="11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5" name="Line 2730">
                  <a:extLst>
                    <a:ext uri="{FF2B5EF4-FFF2-40B4-BE49-F238E27FC236}">
                      <a16:creationId xmlns:a16="http://schemas.microsoft.com/office/drawing/2014/main" id="{F54DBBF4-5B54-44EB-B529-5EBC593FC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420"/>
                  <a:ext cx="253" cy="1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6" name="Line 2731">
                  <a:extLst>
                    <a:ext uri="{FF2B5EF4-FFF2-40B4-BE49-F238E27FC236}">
                      <a16:creationId xmlns:a16="http://schemas.microsoft.com/office/drawing/2014/main" id="{A944CF80-2805-4772-B029-FF7D7307B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55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7" name="Line 2732">
                  <a:extLst>
                    <a:ext uri="{FF2B5EF4-FFF2-40B4-BE49-F238E27FC236}">
                      <a16:creationId xmlns:a16="http://schemas.microsoft.com/office/drawing/2014/main" id="{66F6073C-757B-48B9-A0D5-C8C0976240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56"/>
                  <a:ext cx="24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8" name="Line 2733">
                  <a:extLst>
                    <a:ext uri="{FF2B5EF4-FFF2-40B4-BE49-F238E27FC236}">
                      <a16:creationId xmlns:a16="http://schemas.microsoft.com/office/drawing/2014/main" id="{3ED2243C-9177-4452-886B-EDFD6B24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569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9" name="Line 2734">
                  <a:extLst>
                    <a:ext uri="{FF2B5EF4-FFF2-40B4-BE49-F238E27FC236}">
                      <a16:creationId xmlns:a16="http://schemas.microsoft.com/office/drawing/2014/main" id="{16F3B1D1-DA4A-44E3-B092-DE4D54823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1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0" name="Line 2735">
                  <a:extLst>
                    <a:ext uri="{FF2B5EF4-FFF2-40B4-BE49-F238E27FC236}">
                      <a16:creationId xmlns:a16="http://schemas.microsoft.com/office/drawing/2014/main" id="{44845530-04EC-4BFE-9282-45AF61D2E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3" y="541"/>
                  <a:ext cx="55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1" name="Line 2736">
                  <a:extLst>
                    <a:ext uri="{FF2B5EF4-FFF2-40B4-BE49-F238E27FC236}">
                      <a16:creationId xmlns:a16="http://schemas.microsoft.com/office/drawing/2014/main" id="{20EDDA9F-06A0-4390-965B-3F17DA50F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269"/>
                  <a:ext cx="564" cy="29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2" name="Line 2737">
                  <a:extLst>
                    <a:ext uri="{FF2B5EF4-FFF2-40B4-BE49-F238E27FC236}">
                      <a16:creationId xmlns:a16="http://schemas.microsoft.com/office/drawing/2014/main" id="{300F8D4D-243E-407D-BCD9-58DC8E44F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24"/>
                  <a:ext cx="79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3" name="Line 2738">
                  <a:extLst>
                    <a:ext uri="{FF2B5EF4-FFF2-40B4-BE49-F238E27FC236}">
                      <a16:creationId xmlns:a16="http://schemas.microsoft.com/office/drawing/2014/main" id="{CFBCAD2B-AE51-4744-B937-AD5B19C6C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3" y="565"/>
                  <a:ext cx="10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4" name="Line 2739">
                  <a:extLst>
                    <a:ext uri="{FF2B5EF4-FFF2-40B4-BE49-F238E27FC236}">
                      <a16:creationId xmlns:a16="http://schemas.microsoft.com/office/drawing/2014/main" id="{00844537-A76A-46C6-B93F-E0783B195E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1"/>
                  <a:ext cx="7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5" name="Line 2740">
                  <a:extLst>
                    <a:ext uri="{FF2B5EF4-FFF2-40B4-BE49-F238E27FC236}">
                      <a16:creationId xmlns:a16="http://schemas.microsoft.com/office/drawing/2014/main" id="{66A1E20C-4032-4BB3-B486-523E0FE29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6" name="Line 2741">
                  <a:extLst>
                    <a:ext uri="{FF2B5EF4-FFF2-40B4-BE49-F238E27FC236}">
                      <a16:creationId xmlns:a16="http://schemas.microsoft.com/office/drawing/2014/main" id="{788278BF-0AFB-4319-BE4B-05AD8C74E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7" name="Line 2742">
                  <a:extLst>
                    <a:ext uri="{FF2B5EF4-FFF2-40B4-BE49-F238E27FC236}">
                      <a16:creationId xmlns:a16="http://schemas.microsoft.com/office/drawing/2014/main" id="{294C733E-AB68-4793-BE2C-06577E76BA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1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8" name="Line 2743">
                  <a:extLst>
                    <a:ext uri="{FF2B5EF4-FFF2-40B4-BE49-F238E27FC236}">
                      <a16:creationId xmlns:a16="http://schemas.microsoft.com/office/drawing/2014/main" id="{6C58D0BB-D9DD-4819-B19F-6B81E10EA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1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9" name="Line 2744">
                  <a:extLst>
                    <a:ext uri="{FF2B5EF4-FFF2-40B4-BE49-F238E27FC236}">
                      <a16:creationId xmlns:a16="http://schemas.microsoft.com/office/drawing/2014/main" id="{7D706399-2E89-4FF4-9EA4-7FDED6B3D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0" name="Line 2745">
                  <a:extLst>
                    <a:ext uri="{FF2B5EF4-FFF2-40B4-BE49-F238E27FC236}">
                      <a16:creationId xmlns:a16="http://schemas.microsoft.com/office/drawing/2014/main" id="{DFFF48C2-E5B6-4E69-94CD-3C8C2AEA9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1" name="Line 2746">
                  <a:extLst>
                    <a:ext uri="{FF2B5EF4-FFF2-40B4-BE49-F238E27FC236}">
                      <a16:creationId xmlns:a16="http://schemas.microsoft.com/office/drawing/2014/main" id="{FBDE6619-6135-4EDC-9CEB-D08CA439B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491"/>
                  <a:ext cx="156" cy="7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2" name="Line 2747">
                  <a:extLst>
                    <a:ext uri="{FF2B5EF4-FFF2-40B4-BE49-F238E27FC236}">
                      <a16:creationId xmlns:a16="http://schemas.microsoft.com/office/drawing/2014/main" id="{98D07080-3153-4933-8FB0-D0093DA15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556"/>
                  <a:ext cx="24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3" name="Line 2748">
                  <a:extLst>
                    <a:ext uri="{FF2B5EF4-FFF2-40B4-BE49-F238E27FC236}">
                      <a16:creationId xmlns:a16="http://schemas.microsoft.com/office/drawing/2014/main" id="{2F79225F-D365-4225-92FC-7DF790889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68"/>
                  <a:ext cx="1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4" name="Line 2749">
                  <a:extLst>
                    <a:ext uri="{FF2B5EF4-FFF2-40B4-BE49-F238E27FC236}">
                      <a16:creationId xmlns:a16="http://schemas.microsoft.com/office/drawing/2014/main" id="{10F4A26D-3389-42EC-9900-00B6DA25A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5" name="Line 2750">
                  <a:extLst>
                    <a:ext uri="{FF2B5EF4-FFF2-40B4-BE49-F238E27FC236}">
                      <a16:creationId xmlns:a16="http://schemas.microsoft.com/office/drawing/2014/main" id="{BCFFC248-3874-4F81-A38F-6222F6266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6" name="Line 2751">
                  <a:extLst>
                    <a:ext uri="{FF2B5EF4-FFF2-40B4-BE49-F238E27FC236}">
                      <a16:creationId xmlns:a16="http://schemas.microsoft.com/office/drawing/2014/main" id="{EE73B55E-C4AD-49D2-AD7B-F52F2A7C67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7" name="Line 2752">
                  <a:extLst>
                    <a:ext uri="{FF2B5EF4-FFF2-40B4-BE49-F238E27FC236}">
                      <a16:creationId xmlns:a16="http://schemas.microsoft.com/office/drawing/2014/main" id="{6BFACF22-0AFC-4A4E-A2A7-B190076A3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8" name="Line 2753">
                  <a:extLst>
                    <a:ext uri="{FF2B5EF4-FFF2-40B4-BE49-F238E27FC236}">
                      <a16:creationId xmlns:a16="http://schemas.microsoft.com/office/drawing/2014/main" id="{1B88B3E4-2D59-420C-917B-A5AF9C7AC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1" y="567"/>
                  <a:ext cx="1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9" name="Line 2754">
                  <a:extLst>
                    <a:ext uri="{FF2B5EF4-FFF2-40B4-BE49-F238E27FC236}">
                      <a16:creationId xmlns:a16="http://schemas.microsoft.com/office/drawing/2014/main" id="{F54D1011-C19A-4270-ABE4-4635A59FA5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0" name="Line 2755">
                  <a:extLst>
                    <a:ext uri="{FF2B5EF4-FFF2-40B4-BE49-F238E27FC236}">
                      <a16:creationId xmlns:a16="http://schemas.microsoft.com/office/drawing/2014/main" id="{37CD1C0A-79CB-4989-8415-D7FB6BCA3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2" y="566"/>
                  <a:ext cx="1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1" name="Line 2756">
                  <a:extLst>
                    <a:ext uri="{FF2B5EF4-FFF2-40B4-BE49-F238E27FC236}">
                      <a16:creationId xmlns:a16="http://schemas.microsoft.com/office/drawing/2014/main" id="{B23A444E-4591-4D7E-849D-380123BA91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1" y="5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2" name="Line 2757">
                  <a:extLst>
                    <a:ext uri="{FF2B5EF4-FFF2-40B4-BE49-F238E27FC236}">
                      <a16:creationId xmlns:a16="http://schemas.microsoft.com/office/drawing/2014/main" id="{8C0CA918-1DE8-477F-BB64-31D8FE3CB1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57"/>
                  <a:ext cx="2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3" name="Line 2758">
                  <a:extLst>
                    <a:ext uri="{FF2B5EF4-FFF2-40B4-BE49-F238E27FC236}">
                      <a16:creationId xmlns:a16="http://schemas.microsoft.com/office/drawing/2014/main" id="{706899CE-9B14-4C98-A92B-EAE9E686D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3" y="56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4" name="Line 2759">
                  <a:extLst>
                    <a:ext uri="{FF2B5EF4-FFF2-40B4-BE49-F238E27FC236}">
                      <a16:creationId xmlns:a16="http://schemas.microsoft.com/office/drawing/2014/main" id="{CA07842F-7375-45F0-94CC-34F2DCC52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6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5" name="Line 2760">
                  <a:extLst>
                    <a:ext uri="{FF2B5EF4-FFF2-40B4-BE49-F238E27FC236}">
                      <a16:creationId xmlns:a16="http://schemas.microsoft.com/office/drawing/2014/main" id="{79C6DB15-2A25-44C0-8729-6C63FCF627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2" y="56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6" name="Line 2761">
                  <a:extLst>
                    <a:ext uri="{FF2B5EF4-FFF2-40B4-BE49-F238E27FC236}">
                      <a16:creationId xmlns:a16="http://schemas.microsoft.com/office/drawing/2014/main" id="{2F29B247-B533-49B2-85B4-45E56934B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67"/>
                  <a:ext cx="7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7" name="Line 2762">
                  <a:extLst>
                    <a:ext uri="{FF2B5EF4-FFF2-40B4-BE49-F238E27FC236}">
                      <a16:creationId xmlns:a16="http://schemas.microsoft.com/office/drawing/2014/main" id="{296D22C0-BC2B-42F3-BFDE-002F4E0474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2" y="56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8" name="Line 2763">
                  <a:extLst>
                    <a:ext uri="{FF2B5EF4-FFF2-40B4-BE49-F238E27FC236}">
                      <a16:creationId xmlns:a16="http://schemas.microsoft.com/office/drawing/2014/main" id="{6B4CE548-BD46-461F-A4D4-DB515ADE78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67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9" name="Line 2764">
                  <a:extLst>
                    <a:ext uri="{FF2B5EF4-FFF2-40B4-BE49-F238E27FC236}">
                      <a16:creationId xmlns:a16="http://schemas.microsoft.com/office/drawing/2014/main" id="{29693B46-0BA8-4C09-B6F4-3914F20211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6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0" name="Line 2765">
                  <a:extLst>
                    <a:ext uri="{FF2B5EF4-FFF2-40B4-BE49-F238E27FC236}">
                      <a16:creationId xmlns:a16="http://schemas.microsoft.com/office/drawing/2014/main" id="{AC01CA85-FCBC-4146-A8D3-16DC201A3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6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1" name="Line 2766">
                  <a:extLst>
                    <a:ext uri="{FF2B5EF4-FFF2-40B4-BE49-F238E27FC236}">
                      <a16:creationId xmlns:a16="http://schemas.microsoft.com/office/drawing/2014/main" id="{467E6886-7157-43C6-80ED-545387AB6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63"/>
                  <a:ext cx="17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2" name="Line 2767">
                  <a:extLst>
                    <a:ext uri="{FF2B5EF4-FFF2-40B4-BE49-F238E27FC236}">
                      <a16:creationId xmlns:a16="http://schemas.microsoft.com/office/drawing/2014/main" id="{9B8991C3-EBE1-40F0-8CB9-CD53125BE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2" y="570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3" name="Line 2768">
                  <a:extLst>
                    <a:ext uri="{FF2B5EF4-FFF2-40B4-BE49-F238E27FC236}">
                      <a16:creationId xmlns:a16="http://schemas.microsoft.com/office/drawing/2014/main" id="{03253C1A-366E-4AEC-9D6C-0A2B61F5A9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2" y="567"/>
                  <a:ext cx="8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4" name="Line 2769">
                  <a:extLst>
                    <a:ext uri="{FF2B5EF4-FFF2-40B4-BE49-F238E27FC236}">
                      <a16:creationId xmlns:a16="http://schemas.microsoft.com/office/drawing/2014/main" id="{3026BDB0-3808-4D49-889C-F1290725D8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5" name="Line 2770">
                  <a:extLst>
                    <a:ext uri="{FF2B5EF4-FFF2-40B4-BE49-F238E27FC236}">
                      <a16:creationId xmlns:a16="http://schemas.microsoft.com/office/drawing/2014/main" id="{19D1D22B-F458-4A34-A0D0-B9597238B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1" y="5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6" name="Line 2771">
                  <a:extLst>
                    <a:ext uri="{FF2B5EF4-FFF2-40B4-BE49-F238E27FC236}">
                      <a16:creationId xmlns:a16="http://schemas.microsoft.com/office/drawing/2014/main" id="{085A9C97-2291-4BA0-BD70-3741E66B4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2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7" name="Line 2772">
                  <a:extLst>
                    <a:ext uri="{FF2B5EF4-FFF2-40B4-BE49-F238E27FC236}">
                      <a16:creationId xmlns:a16="http://schemas.microsoft.com/office/drawing/2014/main" id="{3356123A-49DA-4407-8163-1A942333D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552"/>
                  <a:ext cx="36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8" name="Line 2773">
                  <a:extLst>
                    <a:ext uri="{FF2B5EF4-FFF2-40B4-BE49-F238E27FC236}">
                      <a16:creationId xmlns:a16="http://schemas.microsoft.com/office/drawing/2014/main" id="{E8C66438-58D3-4FAB-905D-5F295ED34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552"/>
                  <a:ext cx="36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9" name="Line 2774">
                  <a:extLst>
                    <a:ext uri="{FF2B5EF4-FFF2-40B4-BE49-F238E27FC236}">
                      <a16:creationId xmlns:a16="http://schemas.microsoft.com/office/drawing/2014/main" id="{E0272CDA-3F6D-4C35-966C-5A6AED191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69"/>
                  <a:ext cx="1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0" name="Line 2775">
                  <a:extLst>
                    <a:ext uri="{FF2B5EF4-FFF2-40B4-BE49-F238E27FC236}">
                      <a16:creationId xmlns:a16="http://schemas.microsoft.com/office/drawing/2014/main" id="{D69F85E7-B362-4A9D-9B10-E032A2C6F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1" name="Line 2776">
                  <a:extLst>
                    <a:ext uri="{FF2B5EF4-FFF2-40B4-BE49-F238E27FC236}">
                      <a16:creationId xmlns:a16="http://schemas.microsoft.com/office/drawing/2014/main" id="{7ACCF95A-9841-46DA-BEDD-632F3C5B3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2" name="Line 2777">
                  <a:extLst>
                    <a:ext uri="{FF2B5EF4-FFF2-40B4-BE49-F238E27FC236}">
                      <a16:creationId xmlns:a16="http://schemas.microsoft.com/office/drawing/2014/main" id="{F8A52DF3-DC93-4FFD-9441-A1F6869FB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3" name="Line 2778">
                  <a:extLst>
                    <a:ext uri="{FF2B5EF4-FFF2-40B4-BE49-F238E27FC236}">
                      <a16:creationId xmlns:a16="http://schemas.microsoft.com/office/drawing/2014/main" id="{A63C5744-E072-478C-9CD2-49B36AC42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4" name="Line 2779">
                  <a:extLst>
                    <a:ext uri="{FF2B5EF4-FFF2-40B4-BE49-F238E27FC236}">
                      <a16:creationId xmlns:a16="http://schemas.microsoft.com/office/drawing/2014/main" id="{1A43FCE0-06FE-4F72-A27D-53C4194FC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5" name="Line 2780">
                  <a:extLst>
                    <a:ext uri="{FF2B5EF4-FFF2-40B4-BE49-F238E27FC236}">
                      <a16:creationId xmlns:a16="http://schemas.microsoft.com/office/drawing/2014/main" id="{169F27BE-9054-4CAE-A4CF-9A55AEE399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7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6" name="Line 2781">
                  <a:extLst>
                    <a:ext uri="{FF2B5EF4-FFF2-40B4-BE49-F238E27FC236}">
                      <a16:creationId xmlns:a16="http://schemas.microsoft.com/office/drawing/2014/main" id="{F5588BE3-049A-4B7F-93D1-7685A834CE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7" name="Line 2782">
                  <a:extLst>
                    <a:ext uri="{FF2B5EF4-FFF2-40B4-BE49-F238E27FC236}">
                      <a16:creationId xmlns:a16="http://schemas.microsoft.com/office/drawing/2014/main" id="{355B01D5-AB88-4A72-8E0D-2341CE64B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8" name="Line 2783">
                  <a:extLst>
                    <a:ext uri="{FF2B5EF4-FFF2-40B4-BE49-F238E27FC236}">
                      <a16:creationId xmlns:a16="http://schemas.microsoft.com/office/drawing/2014/main" id="{4408DD5B-3EC7-4714-988D-CB4C9410A3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9" name="Line 2784">
                  <a:extLst>
                    <a:ext uri="{FF2B5EF4-FFF2-40B4-BE49-F238E27FC236}">
                      <a16:creationId xmlns:a16="http://schemas.microsoft.com/office/drawing/2014/main" id="{ADAF2865-49E4-4C84-BBCC-EFC2A3ACBE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0" name="Line 2785">
                  <a:extLst>
                    <a:ext uri="{FF2B5EF4-FFF2-40B4-BE49-F238E27FC236}">
                      <a16:creationId xmlns:a16="http://schemas.microsoft.com/office/drawing/2014/main" id="{78864992-B8E3-4F12-8E39-1E3F8B4D8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57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1" name="Line 2786">
                  <a:extLst>
                    <a:ext uri="{FF2B5EF4-FFF2-40B4-BE49-F238E27FC236}">
                      <a16:creationId xmlns:a16="http://schemas.microsoft.com/office/drawing/2014/main" id="{8A823A61-2D4B-4141-8E4A-7B3F1EC45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7" y="57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2" name="Line 2787">
                  <a:extLst>
                    <a:ext uri="{FF2B5EF4-FFF2-40B4-BE49-F238E27FC236}">
                      <a16:creationId xmlns:a16="http://schemas.microsoft.com/office/drawing/2014/main" id="{07388E18-8C09-443B-89BD-E8E89723D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7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3" name="Line 2788">
                  <a:extLst>
                    <a:ext uri="{FF2B5EF4-FFF2-40B4-BE49-F238E27FC236}">
                      <a16:creationId xmlns:a16="http://schemas.microsoft.com/office/drawing/2014/main" id="{B39BABC1-0815-4E33-8C92-7B0822F796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7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4" name="Line 2789">
                  <a:extLst>
                    <a:ext uri="{FF2B5EF4-FFF2-40B4-BE49-F238E27FC236}">
                      <a16:creationId xmlns:a16="http://schemas.microsoft.com/office/drawing/2014/main" id="{7058DB72-C9C4-4146-8AD3-B4207FD3D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3" y="57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5" name="Line 2790">
                  <a:extLst>
                    <a:ext uri="{FF2B5EF4-FFF2-40B4-BE49-F238E27FC236}">
                      <a16:creationId xmlns:a16="http://schemas.microsoft.com/office/drawing/2014/main" id="{9B8512F1-D3C2-4D80-978A-8AB8EB930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3" y="570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6" name="Line 2791">
                  <a:extLst>
                    <a:ext uri="{FF2B5EF4-FFF2-40B4-BE49-F238E27FC236}">
                      <a16:creationId xmlns:a16="http://schemas.microsoft.com/office/drawing/2014/main" id="{42696238-F20F-4750-9AD9-EF538482C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2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7" name="Line 2792">
                  <a:extLst>
                    <a:ext uri="{FF2B5EF4-FFF2-40B4-BE49-F238E27FC236}">
                      <a16:creationId xmlns:a16="http://schemas.microsoft.com/office/drawing/2014/main" id="{8C2BA653-F36D-411A-B7D0-844142C5F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68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8" name="Line 2793">
                  <a:extLst>
                    <a:ext uri="{FF2B5EF4-FFF2-40B4-BE49-F238E27FC236}">
                      <a16:creationId xmlns:a16="http://schemas.microsoft.com/office/drawing/2014/main" id="{017621F8-4A8A-4919-930E-5D5DB40490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49"/>
                  <a:ext cx="74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9" name="Line 2794">
                  <a:extLst>
                    <a:ext uri="{FF2B5EF4-FFF2-40B4-BE49-F238E27FC236}">
                      <a16:creationId xmlns:a16="http://schemas.microsoft.com/office/drawing/2014/main" id="{88200ADC-568F-4909-96AA-9AC305A3A5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1"/>
                  <a:ext cx="8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0" name="Line 2795">
                  <a:extLst>
                    <a:ext uri="{FF2B5EF4-FFF2-40B4-BE49-F238E27FC236}">
                      <a16:creationId xmlns:a16="http://schemas.microsoft.com/office/drawing/2014/main" id="{D4783A19-491A-41CD-937D-B4E488C2B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55"/>
                  <a:ext cx="2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1" name="Line 2796">
                  <a:extLst>
                    <a:ext uri="{FF2B5EF4-FFF2-40B4-BE49-F238E27FC236}">
                      <a16:creationId xmlns:a16="http://schemas.microsoft.com/office/drawing/2014/main" id="{7A5E2E65-01DC-45E2-BFD1-1F203357AD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5" y="53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2" name="Line 2797">
                  <a:extLst>
                    <a:ext uri="{FF2B5EF4-FFF2-40B4-BE49-F238E27FC236}">
                      <a16:creationId xmlns:a16="http://schemas.microsoft.com/office/drawing/2014/main" id="{B756FADB-C7F0-490B-96EA-6D06468D8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6" y="53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3" name="Line 2798">
                  <a:extLst>
                    <a:ext uri="{FF2B5EF4-FFF2-40B4-BE49-F238E27FC236}">
                      <a16:creationId xmlns:a16="http://schemas.microsoft.com/office/drawing/2014/main" id="{7F1EBF17-8B73-4B09-A601-DBAC277A0C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6" y="53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4" name="Line 2799">
                  <a:extLst>
                    <a:ext uri="{FF2B5EF4-FFF2-40B4-BE49-F238E27FC236}">
                      <a16:creationId xmlns:a16="http://schemas.microsoft.com/office/drawing/2014/main" id="{01CAD2B1-E823-4016-9EFE-250730BC9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5" y="53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5" name="Line 2800">
                  <a:extLst>
                    <a:ext uri="{FF2B5EF4-FFF2-40B4-BE49-F238E27FC236}">
                      <a16:creationId xmlns:a16="http://schemas.microsoft.com/office/drawing/2014/main" id="{5DF04A24-E37F-4D05-A5B7-12F6F47914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4" y="53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6" name="Line 2801">
                  <a:extLst>
                    <a:ext uri="{FF2B5EF4-FFF2-40B4-BE49-F238E27FC236}">
                      <a16:creationId xmlns:a16="http://schemas.microsoft.com/office/drawing/2014/main" id="{30B47459-E1E3-4492-9C2F-C1D90C1BFC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35"/>
                  <a:ext cx="87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7" name="Line 2802">
                  <a:extLst>
                    <a:ext uri="{FF2B5EF4-FFF2-40B4-BE49-F238E27FC236}">
                      <a16:creationId xmlns:a16="http://schemas.microsoft.com/office/drawing/2014/main" id="{2D7B5ABC-4302-48AC-90F6-CB6617B77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39"/>
                  <a:ext cx="69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8" name="Line 2803">
                  <a:extLst>
                    <a:ext uri="{FF2B5EF4-FFF2-40B4-BE49-F238E27FC236}">
                      <a16:creationId xmlns:a16="http://schemas.microsoft.com/office/drawing/2014/main" id="{35C676E5-5EB4-46C2-9171-753202C13B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56"/>
                  <a:ext cx="9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9" name="Line 2804">
                  <a:extLst>
                    <a:ext uri="{FF2B5EF4-FFF2-40B4-BE49-F238E27FC236}">
                      <a16:creationId xmlns:a16="http://schemas.microsoft.com/office/drawing/2014/main" id="{8E7D02C6-2C8A-4929-84D3-D475C094F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6" y="5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0" name="Line 2805">
                  <a:extLst>
                    <a:ext uri="{FF2B5EF4-FFF2-40B4-BE49-F238E27FC236}">
                      <a16:creationId xmlns:a16="http://schemas.microsoft.com/office/drawing/2014/main" id="{A448E279-45EC-4AFA-8606-4F9D7F1EE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6" y="5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1" name="Line 2806">
                  <a:extLst>
                    <a:ext uri="{FF2B5EF4-FFF2-40B4-BE49-F238E27FC236}">
                      <a16:creationId xmlns:a16="http://schemas.microsoft.com/office/drawing/2014/main" id="{DAF3AC52-104F-4439-AEA5-9F37FE4A2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58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2" name="Line 2807">
                  <a:extLst>
                    <a:ext uri="{FF2B5EF4-FFF2-40B4-BE49-F238E27FC236}">
                      <a16:creationId xmlns:a16="http://schemas.microsoft.com/office/drawing/2014/main" id="{A1F3A9AD-DEDE-4315-A119-77BDF2319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50"/>
                  <a:ext cx="43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3" name="Line 2808">
                  <a:extLst>
                    <a:ext uri="{FF2B5EF4-FFF2-40B4-BE49-F238E27FC236}">
                      <a16:creationId xmlns:a16="http://schemas.microsoft.com/office/drawing/2014/main" id="{D5ECA1B2-2F2A-4BCE-B8B1-8627642FF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59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4" name="Line 2809">
                  <a:extLst>
                    <a:ext uri="{FF2B5EF4-FFF2-40B4-BE49-F238E27FC236}">
                      <a16:creationId xmlns:a16="http://schemas.microsoft.com/office/drawing/2014/main" id="{F82222E8-98C0-4AE1-A073-2235D03BE4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6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5" name="Line 2810">
                  <a:extLst>
                    <a:ext uri="{FF2B5EF4-FFF2-40B4-BE49-F238E27FC236}">
                      <a16:creationId xmlns:a16="http://schemas.microsoft.com/office/drawing/2014/main" id="{68A7E2D1-AACA-4BF9-84E4-696F414EA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5" y="5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6" name="Line 2811">
                  <a:extLst>
                    <a:ext uri="{FF2B5EF4-FFF2-40B4-BE49-F238E27FC236}">
                      <a16:creationId xmlns:a16="http://schemas.microsoft.com/office/drawing/2014/main" id="{2E5ED7AE-7CA4-4FC8-A5CB-A4128D37BB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5" y="5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7" name="Line 2812">
                  <a:extLst>
                    <a:ext uri="{FF2B5EF4-FFF2-40B4-BE49-F238E27FC236}">
                      <a16:creationId xmlns:a16="http://schemas.microsoft.com/office/drawing/2014/main" id="{C46EC391-85E6-48F5-81B7-6CF4777D4F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61"/>
                  <a:ext cx="29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8" name="Line 2813">
                  <a:extLst>
                    <a:ext uri="{FF2B5EF4-FFF2-40B4-BE49-F238E27FC236}">
                      <a16:creationId xmlns:a16="http://schemas.microsoft.com/office/drawing/2014/main" id="{7F774F8E-DEF4-4439-8901-48FC3AD52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4" y="550"/>
                  <a:ext cx="60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9" name="Line 2814">
                  <a:extLst>
                    <a:ext uri="{FF2B5EF4-FFF2-40B4-BE49-F238E27FC236}">
                      <a16:creationId xmlns:a16="http://schemas.microsoft.com/office/drawing/2014/main" id="{7BD10412-20D9-4E4C-A5CA-FB45813B31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4" y="56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0" name="Line 2815">
                  <a:extLst>
                    <a:ext uri="{FF2B5EF4-FFF2-40B4-BE49-F238E27FC236}">
                      <a16:creationId xmlns:a16="http://schemas.microsoft.com/office/drawing/2014/main" id="{ED7AE6D9-D768-4BA1-9C55-26AAE666F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4" y="56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1" name="Line 2816">
                  <a:extLst>
                    <a:ext uri="{FF2B5EF4-FFF2-40B4-BE49-F238E27FC236}">
                      <a16:creationId xmlns:a16="http://schemas.microsoft.com/office/drawing/2014/main" id="{E9392D5E-4001-4F7C-A872-305C70F90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60"/>
                  <a:ext cx="1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2" name="Line 2817">
                  <a:extLst>
                    <a:ext uri="{FF2B5EF4-FFF2-40B4-BE49-F238E27FC236}">
                      <a16:creationId xmlns:a16="http://schemas.microsoft.com/office/drawing/2014/main" id="{C87B023B-F96E-4304-A8C3-0792FE6A3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4" y="56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3" name="Group 3019">
                <a:extLst>
                  <a:ext uri="{FF2B5EF4-FFF2-40B4-BE49-F238E27FC236}">
                    <a16:creationId xmlns:a16="http://schemas.microsoft.com/office/drawing/2014/main" id="{65AAF2E9-1520-49C4-87A4-BFD01AE5A4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82267" y="903288"/>
                <a:ext cx="625475" cy="125413"/>
                <a:chOff x="6356" y="507"/>
                <a:chExt cx="394" cy="79"/>
              </a:xfrm>
            </p:grpSpPr>
            <p:sp>
              <p:nvSpPr>
                <p:cNvPr id="3003" name="Line 2819">
                  <a:extLst>
                    <a:ext uri="{FF2B5EF4-FFF2-40B4-BE49-F238E27FC236}">
                      <a16:creationId xmlns:a16="http://schemas.microsoft.com/office/drawing/2014/main" id="{011305A5-E28A-49C5-BBF2-B9A025DC1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4" y="56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4" name="Line 2820">
                  <a:extLst>
                    <a:ext uri="{FF2B5EF4-FFF2-40B4-BE49-F238E27FC236}">
                      <a16:creationId xmlns:a16="http://schemas.microsoft.com/office/drawing/2014/main" id="{14E8E702-51EA-47DE-B435-9040DBBD89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563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5" name="Line 2821">
                  <a:extLst>
                    <a:ext uri="{FF2B5EF4-FFF2-40B4-BE49-F238E27FC236}">
                      <a16:creationId xmlns:a16="http://schemas.microsoft.com/office/drawing/2014/main" id="{45805851-DD48-4618-946B-C4153B2147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3" y="56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6" name="Line 2822">
                  <a:extLst>
                    <a:ext uri="{FF2B5EF4-FFF2-40B4-BE49-F238E27FC236}">
                      <a16:creationId xmlns:a16="http://schemas.microsoft.com/office/drawing/2014/main" id="{0F09CA6C-D706-4B17-A22E-30C87BCFF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56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7" name="Line 2823">
                  <a:extLst>
                    <a:ext uri="{FF2B5EF4-FFF2-40B4-BE49-F238E27FC236}">
                      <a16:creationId xmlns:a16="http://schemas.microsoft.com/office/drawing/2014/main" id="{0AB9085B-2AC2-44CD-9948-0B8ED70C5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8" name="Line 2824">
                  <a:extLst>
                    <a:ext uri="{FF2B5EF4-FFF2-40B4-BE49-F238E27FC236}">
                      <a16:creationId xmlns:a16="http://schemas.microsoft.com/office/drawing/2014/main" id="{1E57B9D3-6C66-4541-ACB5-D4A043C83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62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9" name="Line 2825">
                  <a:extLst>
                    <a:ext uri="{FF2B5EF4-FFF2-40B4-BE49-F238E27FC236}">
                      <a16:creationId xmlns:a16="http://schemas.microsoft.com/office/drawing/2014/main" id="{6E42ACD5-4617-421E-A56C-4E9CB760D5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0" name="Line 2826">
                  <a:extLst>
                    <a:ext uri="{FF2B5EF4-FFF2-40B4-BE49-F238E27FC236}">
                      <a16:creationId xmlns:a16="http://schemas.microsoft.com/office/drawing/2014/main" id="{E0900AAA-6316-48C8-94B8-0E35BBF07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18"/>
                  <a:ext cx="159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1" name="Line 2827">
                  <a:extLst>
                    <a:ext uri="{FF2B5EF4-FFF2-40B4-BE49-F238E27FC236}">
                      <a16:creationId xmlns:a16="http://schemas.microsoft.com/office/drawing/2014/main" id="{E89C419A-ABF2-4797-97A9-76136F742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8" y="55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2" name="Line 2828">
                  <a:extLst>
                    <a:ext uri="{FF2B5EF4-FFF2-40B4-BE49-F238E27FC236}">
                      <a16:creationId xmlns:a16="http://schemas.microsoft.com/office/drawing/2014/main" id="{B1A66AB4-6165-495F-9B63-0A15FECAE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8" y="542"/>
                  <a:ext cx="52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3" name="Line 2829">
                  <a:extLst>
                    <a:ext uri="{FF2B5EF4-FFF2-40B4-BE49-F238E27FC236}">
                      <a16:creationId xmlns:a16="http://schemas.microsoft.com/office/drawing/2014/main" id="{98E8115B-CCEB-45FF-A79E-076767710F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1" y="537"/>
                  <a:ext cx="7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4" name="Line 2830">
                  <a:extLst>
                    <a:ext uri="{FF2B5EF4-FFF2-40B4-BE49-F238E27FC236}">
                      <a16:creationId xmlns:a16="http://schemas.microsoft.com/office/drawing/2014/main" id="{3A469BE8-6E3C-481A-82CC-37845E1331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07"/>
                  <a:ext cx="208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5" name="Line 2831">
                  <a:extLst>
                    <a:ext uri="{FF2B5EF4-FFF2-40B4-BE49-F238E27FC236}">
                      <a16:creationId xmlns:a16="http://schemas.microsoft.com/office/drawing/2014/main" id="{2531C202-245B-4A4A-BF0D-F51A0888A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1" y="5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6" name="Line 2832">
                  <a:extLst>
                    <a:ext uri="{FF2B5EF4-FFF2-40B4-BE49-F238E27FC236}">
                      <a16:creationId xmlns:a16="http://schemas.microsoft.com/office/drawing/2014/main" id="{B25A3D0D-FDB0-4AF9-B276-DA408E118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51"/>
                  <a:ext cx="7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7" name="Line 2833">
                  <a:extLst>
                    <a:ext uri="{FF2B5EF4-FFF2-40B4-BE49-F238E27FC236}">
                      <a16:creationId xmlns:a16="http://schemas.microsoft.com/office/drawing/2014/main" id="{A3A77189-EBE0-4133-965C-F7E950E61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3" y="5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8" name="Line 2834">
                  <a:extLst>
                    <a:ext uri="{FF2B5EF4-FFF2-40B4-BE49-F238E27FC236}">
                      <a16:creationId xmlns:a16="http://schemas.microsoft.com/office/drawing/2014/main" id="{50490E22-BCA6-489B-90A0-6FE537081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51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9" name="Line 2835">
                  <a:extLst>
                    <a:ext uri="{FF2B5EF4-FFF2-40B4-BE49-F238E27FC236}">
                      <a16:creationId xmlns:a16="http://schemas.microsoft.com/office/drawing/2014/main" id="{F462B860-E15A-42C2-B10C-B30EB8D6E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0" name="Line 2836">
                  <a:extLst>
                    <a:ext uri="{FF2B5EF4-FFF2-40B4-BE49-F238E27FC236}">
                      <a16:creationId xmlns:a16="http://schemas.microsoft.com/office/drawing/2014/main" id="{A2FF6C09-1155-4702-8E33-4F82712068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4" y="551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1" name="Line 2837">
                  <a:extLst>
                    <a:ext uri="{FF2B5EF4-FFF2-40B4-BE49-F238E27FC236}">
                      <a16:creationId xmlns:a16="http://schemas.microsoft.com/office/drawing/2014/main" id="{E24BE6FA-3DDA-40AD-B0CC-2F84D6D41E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3" y="5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2" name="Line 2838">
                  <a:extLst>
                    <a:ext uri="{FF2B5EF4-FFF2-40B4-BE49-F238E27FC236}">
                      <a16:creationId xmlns:a16="http://schemas.microsoft.com/office/drawing/2014/main" id="{ED92125D-97CF-43AF-88A6-DE84AB7DA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1" y="55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3" name="Line 2839">
                  <a:extLst>
                    <a:ext uri="{FF2B5EF4-FFF2-40B4-BE49-F238E27FC236}">
                      <a16:creationId xmlns:a16="http://schemas.microsoft.com/office/drawing/2014/main" id="{7C408FF5-C889-4CD6-BC89-A346174F7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8" y="553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4" name="Line 2840">
                  <a:extLst>
                    <a:ext uri="{FF2B5EF4-FFF2-40B4-BE49-F238E27FC236}">
                      <a16:creationId xmlns:a16="http://schemas.microsoft.com/office/drawing/2014/main" id="{4C6F98B5-5583-4C4B-84FF-FDC48BCE7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8" y="55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5" name="Line 2841">
                  <a:extLst>
                    <a:ext uri="{FF2B5EF4-FFF2-40B4-BE49-F238E27FC236}">
                      <a16:creationId xmlns:a16="http://schemas.microsoft.com/office/drawing/2014/main" id="{3219B488-CE6E-406F-8EFB-86D35EF4C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54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6" name="Line 2842">
                  <a:extLst>
                    <a:ext uri="{FF2B5EF4-FFF2-40B4-BE49-F238E27FC236}">
                      <a16:creationId xmlns:a16="http://schemas.microsoft.com/office/drawing/2014/main" id="{B2ECA588-6809-42E5-8483-A88D51733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55"/>
                  <a:ext cx="4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7" name="Line 2843">
                  <a:extLst>
                    <a:ext uri="{FF2B5EF4-FFF2-40B4-BE49-F238E27FC236}">
                      <a16:creationId xmlns:a16="http://schemas.microsoft.com/office/drawing/2014/main" id="{249D1FD2-C99D-429A-82F8-ABBF5AE6B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8" name="Line 2844">
                  <a:extLst>
                    <a:ext uri="{FF2B5EF4-FFF2-40B4-BE49-F238E27FC236}">
                      <a16:creationId xmlns:a16="http://schemas.microsoft.com/office/drawing/2014/main" id="{FAA35AB5-1851-4FB1-A68E-B7B8D1945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4" y="564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9" name="Line 2845">
                  <a:extLst>
                    <a:ext uri="{FF2B5EF4-FFF2-40B4-BE49-F238E27FC236}">
                      <a16:creationId xmlns:a16="http://schemas.microsoft.com/office/drawing/2014/main" id="{94B09255-A4EB-483B-A06C-83F2AC5130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65"/>
                  <a:ext cx="18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0" name="Line 2846">
                  <a:extLst>
                    <a:ext uri="{FF2B5EF4-FFF2-40B4-BE49-F238E27FC236}">
                      <a16:creationId xmlns:a16="http://schemas.microsoft.com/office/drawing/2014/main" id="{58B1CDA2-1B5D-4DB2-887A-8A2601D8CB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69"/>
                  <a:ext cx="18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1" name="Line 2847">
                  <a:extLst>
                    <a:ext uri="{FF2B5EF4-FFF2-40B4-BE49-F238E27FC236}">
                      <a16:creationId xmlns:a16="http://schemas.microsoft.com/office/drawing/2014/main" id="{52C67273-CC0C-4B7E-B5A3-496A4E8C9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2" name="Line 2848">
                  <a:extLst>
                    <a:ext uri="{FF2B5EF4-FFF2-40B4-BE49-F238E27FC236}">
                      <a16:creationId xmlns:a16="http://schemas.microsoft.com/office/drawing/2014/main" id="{14DF298E-C8D4-435D-A450-E0AF32CC68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3" name="Line 2849">
                  <a:extLst>
                    <a:ext uri="{FF2B5EF4-FFF2-40B4-BE49-F238E27FC236}">
                      <a16:creationId xmlns:a16="http://schemas.microsoft.com/office/drawing/2014/main" id="{EF0D57F2-1259-47CD-AB9A-3DD5A8A03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4" name="Line 2850">
                  <a:extLst>
                    <a:ext uri="{FF2B5EF4-FFF2-40B4-BE49-F238E27FC236}">
                      <a16:creationId xmlns:a16="http://schemas.microsoft.com/office/drawing/2014/main" id="{60E3B374-F700-4A4F-87C1-9B9A45D55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1" y="540"/>
                  <a:ext cx="122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5" name="Line 2851">
                  <a:extLst>
                    <a:ext uri="{FF2B5EF4-FFF2-40B4-BE49-F238E27FC236}">
                      <a16:creationId xmlns:a16="http://schemas.microsoft.com/office/drawing/2014/main" id="{0689FB8C-619D-40CA-9836-1E41487146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91" y="55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6" name="Line 2852">
                  <a:extLst>
                    <a:ext uri="{FF2B5EF4-FFF2-40B4-BE49-F238E27FC236}">
                      <a16:creationId xmlns:a16="http://schemas.microsoft.com/office/drawing/2014/main" id="{A38A059A-C7AF-4951-906D-E063D443F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3" y="556"/>
                  <a:ext cx="18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7" name="Line 2853">
                  <a:extLst>
                    <a:ext uri="{FF2B5EF4-FFF2-40B4-BE49-F238E27FC236}">
                      <a16:creationId xmlns:a16="http://schemas.microsoft.com/office/drawing/2014/main" id="{4BD1E8A8-A4C9-42A2-96F0-53BF4FBC0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3" y="553"/>
                  <a:ext cx="4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8" name="Line 2854">
                  <a:extLst>
                    <a:ext uri="{FF2B5EF4-FFF2-40B4-BE49-F238E27FC236}">
                      <a16:creationId xmlns:a16="http://schemas.microsoft.com/office/drawing/2014/main" id="{BFA7818E-B48C-4057-B14F-C1288CC7D9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3" y="55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9" name="Line 2855">
                  <a:extLst>
                    <a:ext uri="{FF2B5EF4-FFF2-40B4-BE49-F238E27FC236}">
                      <a16:creationId xmlns:a16="http://schemas.microsoft.com/office/drawing/2014/main" id="{2DB49165-90CE-4BF8-A48E-94F2C681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3" y="55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0" name="Line 2856">
                  <a:extLst>
                    <a:ext uri="{FF2B5EF4-FFF2-40B4-BE49-F238E27FC236}">
                      <a16:creationId xmlns:a16="http://schemas.microsoft.com/office/drawing/2014/main" id="{87BB78F4-E8CE-4290-A82A-746DAE7E1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3" y="55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1" name="Line 2857">
                  <a:extLst>
                    <a:ext uri="{FF2B5EF4-FFF2-40B4-BE49-F238E27FC236}">
                      <a16:creationId xmlns:a16="http://schemas.microsoft.com/office/drawing/2014/main" id="{4B3C1821-0914-4ADB-A38E-01692E928D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1" y="558"/>
                  <a:ext cx="5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2" name="Line 2858">
                  <a:extLst>
                    <a:ext uri="{FF2B5EF4-FFF2-40B4-BE49-F238E27FC236}">
                      <a16:creationId xmlns:a16="http://schemas.microsoft.com/office/drawing/2014/main" id="{CF554737-FFD2-4502-9B4B-DEB54A6AA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0" y="548"/>
                  <a:ext cx="131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3" name="Line 2859">
                  <a:extLst>
                    <a:ext uri="{FF2B5EF4-FFF2-40B4-BE49-F238E27FC236}">
                      <a16:creationId xmlns:a16="http://schemas.microsoft.com/office/drawing/2014/main" id="{AAEC2A09-D974-48C4-AB9F-7C330AC1A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0" y="5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4" name="Line 2860">
                  <a:extLst>
                    <a:ext uri="{FF2B5EF4-FFF2-40B4-BE49-F238E27FC236}">
                      <a16:creationId xmlns:a16="http://schemas.microsoft.com/office/drawing/2014/main" id="{212F21D8-C8CB-4844-B8F3-3A4CAEF172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5" y="564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5" name="Line 2861">
                  <a:extLst>
                    <a:ext uri="{FF2B5EF4-FFF2-40B4-BE49-F238E27FC236}">
                      <a16:creationId xmlns:a16="http://schemas.microsoft.com/office/drawing/2014/main" id="{A3FAFDCE-D038-43FC-B906-265AC2F3A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64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6" name="Line 2862">
                  <a:extLst>
                    <a:ext uri="{FF2B5EF4-FFF2-40B4-BE49-F238E27FC236}">
                      <a16:creationId xmlns:a16="http://schemas.microsoft.com/office/drawing/2014/main" id="{51A95EC7-4B67-47E7-811C-11E1547B7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7" name="Line 2863">
                  <a:extLst>
                    <a:ext uri="{FF2B5EF4-FFF2-40B4-BE49-F238E27FC236}">
                      <a16:creationId xmlns:a16="http://schemas.microsoft.com/office/drawing/2014/main" id="{A9D24347-0FB2-441D-9F56-818537DB4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64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8" name="Line 2864">
                  <a:extLst>
                    <a:ext uri="{FF2B5EF4-FFF2-40B4-BE49-F238E27FC236}">
                      <a16:creationId xmlns:a16="http://schemas.microsoft.com/office/drawing/2014/main" id="{192A477E-77D2-41F7-8CB1-6240A61D3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7" y="56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9" name="Line 2865">
                  <a:extLst>
                    <a:ext uri="{FF2B5EF4-FFF2-40B4-BE49-F238E27FC236}">
                      <a16:creationId xmlns:a16="http://schemas.microsoft.com/office/drawing/2014/main" id="{D2729E02-8B56-4B3F-ADB3-1A059324B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6" y="556"/>
                  <a:ext cx="27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0" name="Line 2866">
                  <a:extLst>
                    <a:ext uri="{FF2B5EF4-FFF2-40B4-BE49-F238E27FC236}">
                      <a16:creationId xmlns:a16="http://schemas.microsoft.com/office/drawing/2014/main" id="{27860280-5D7E-46E8-8720-CDF924060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6" y="55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1" name="Line 2867">
                  <a:extLst>
                    <a:ext uri="{FF2B5EF4-FFF2-40B4-BE49-F238E27FC236}">
                      <a16:creationId xmlns:a16="http://schemas.microsoft.com/office/drawing/2014/main" id="{482443B2-440B-4B2B-95CE-FAF4A80F3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559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2" name="Line 2868">
                  <a:extLst>
                    <a:ext uri="{FF2B5EF4-FFF2-40B4-BE49-F238E27FC236}">
                      <a16:creationId xmlns:a16="http://schemas.microsoft.com/office/drawing/2014/main" id="{8CDE5CA5-2CA2-4E87-90A1-3FDE7577D0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59"/>
                  <a:ext cx="57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3" name="Line 2869">
                  <a:extLst>
                    <a:ext uri="{FF2B5EF4-FFF2-40B4-BE49-F238E27FC236}">
                      <a16:creationId xmlns:a16="http://schemas.microsoft.com/office/drawing/2014/main" id="{DD0AA6BD-4F30-4230-B233-9AF7839350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4" name="Line 2870">
                  <a:extLst>
                    <a:ext uri="{FF2B5EF4-FFF2-40B4-BE49-F238E27FC236}">
                      <a16:creationId xmlns:a16="http://schemas.microsoft.com/office/drawing/2014/main" id="{A96899C0-B6A8-453C-BE50-C87244402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5" y="565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5" name="Line 2871">
                  <a:extLst>
                    <a:ext uri="{FF2B5EF4-FFF2-40B4-BE49-F238E27FC236}">
                      <a16:creationId xmlns:a16="http://schemas.microsoft.com/office/drawing/2014/main" id="{9D3E603E-E887-41BA-91F3-287B75F5D0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1" y="565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6" name="Line 2872">
                  <a:extLst>
                    <a:ext uri="{FF2B5EF4-FFF2-40B4-BE49-F238E27FC236}">
                      <a16:creationId xmlns:a16="http://schemas.microsoft.com/office/drawing/2014/main" id="{48CC6457-C754-44B7-9427-9A4EA197B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9" y="56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7" name="Line 2873">
                  <a:extLst>
                    <a:ext uri="{FF2B5EF4-FFF2-40B4-BE49-F238E27FC236}">
                      <a16:creationId xmlns:a16="http://schemas.microsoft.com/office/drawing/2014/main" id="{8DDFE29D-CA8A-44E4-9598-E92E8A67C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9" y="565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8" name="Line 2874">
                  <a:extLst>
                    <a:ext uri="{FF2B5EF4-FFF2-40B4-BE49-F238E27FC236}">
                      <a16:creationId xmlns:a16="http://schemas.microsoft.com/office/drawing/2014/main" id="{51CE27A0-D983-4472-A9CF-4564830A9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9" y="560"/>
                  <a:ext cx="40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9" name="Line 2875">
                  <a:extLst>
                    <a:ext uri="{FF2B5EF4-FFF2-40B4-BE49-F238E27FC236}">
                      <a16:creationId xmlns:a16="http://schemas.microsoft.com/office/drawing/2014/main" id="{F10107EE-F473-42B7-835D-F30B0E989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9" y="56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0" name="Line 2876">
                  <a:extLst>
                    <a:ext uri="{FF2B5EF4-FFF2-40B4-BE49-F238E27FC236}">
                      <a16:creationId xmlns:a16="http://schemas.microsoft.com/office/drawing/2014/main" id="{4C4FBF0E-6241-4BE0-A528-4E3B71A35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5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1" name="Line 2877">
                  <a:extLst>
                    <a:ext uri="{FF2B5EF4-FFF2-40B4-BE49-F238E27FC236}">
                      <a16:creationId xmlns:a16="http://schemas.microsoft.com/office/drawing/2014/main" id="{25E4EE02-DCC0-4CE8-819E-7BC63B4F7B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558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2" name="Line 2878">
                  <a:extLst>
                    <a:ext uri="{FF2B5EF4-FFF2-40B4-BE49-F238E27FC236}">
                      <a16:creationId xmlns:a16="http://schemas.microsoft.com/office/drawing/2014/main" id="{4ABB7EED-89D8-446D-B54B-50947D805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9" y="5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3" name="Line 2879">
                  <a:extLst>
                    <a:ext uri="{FF2B5EF4-FFF2-40B4-BE49-F238E27FC236}">
                      <a16:creationId xmlns:a16="http://schemas.microsoft.com/office/drawing/2014/main" id="{8E19B3C3-DD0A-430A-89F5-329195693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9" y="558"/>
                  <a:ext cx="50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4" name="Line 2880">
                  <a:extLst>
                    <a:ext uri="{FF2B5EF4-FFF2-40B4-BE49-F238E27FC236}">
                      <a16:creationId xmlns:a16="http://schemas.microsoft.com/office/drawing/2014/main" id="{346F3925-36F2-433A-862A-A39E3EA81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8" y="5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5" name="Line 2881">
                  <a:extLst>
                    <a:ext uri="{FF2B5EF4-FFF2-40B4-BE49-F238E27FC236}">
                      <a16:creationId xmlns:a16="http://schemas.microsoft.com/office/drawing/2014/main" id="{28CE2428-AAE1-46AD-A4D3-12E8438535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7" y="5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6" name="Line 2882">
                  <a:extLst>
                    <a:ext uri="{FF2B5EF4-FFF2-40B4-BE49-F238E27FC236}">
                      <a16:creationId xmlns:a16="http://schemas.microsoft.com/office/drawing/2014/main" id="{2A9C95D2-BB71-4DD9-8C39-496A1A052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7" y="56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7" name="Line 2883">
                  <a:extLst>
                    <a:ext uri="{FF2B5EF4-FFF2-40B4-BE49-F238E27FC236}">
                      <a16:creationId xmlns:a16="http://schemas.microsoft.com/office/drawing/2014/main" id="{0208BCA6-05F9-443B-9F4F-2A982E115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66"/>
                  <a:ext cx="4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8" name="Line 2884">
                  <a:extLst>
                    <a:ext uri="{FF2B5EF4-FFF2-40B4-BE49-F238E27FC236}">
                      <a16:creationId xmlns:a16="http://schemas.microsoft.com/office/drawing/2014/main" id="{1F610053-2E03-4D87-8FAF-B6477E6A2B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529"/>
                  <a:ext cx="200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9" name="Line 2885">
                  <a:extLst>
                    <a:ext uri="{FF2B5EF4-FFF2-40B4-BE49-F238E27FC236}">
                      <a16:creationId xmlns:a16="http://schemas.microsoft.com/office/drawing/2014/main" id="{2722ED58-3035-4CAD-A2F4-81F88B1279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553"/>
                  <a:ext cx="4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0" name="Line 2886">
                  <a:extLst>
                    <a:ext uri="{FF2B5EF4-FFF2-40B4-BE49-F238E27FC236}">
                      <a16:creationId xmlns:a16="http://schemas.microsoft.com/office/drawing/2014/main" id="{27A4F84B-3C49-47C2-B55E-C2D7EB067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6" y="560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1" name="Line 2887">
                  <a:extLst>
                    <a:ext uri="{FF2B5EF4-FFF2-40B4-BE49-F238E27FC236}">
                      <a16:creationId xmlns:a16="http://schemas.microsoft.com/office/drawing/2014/main" id="{14F2A8D0-769E-414C-9AA6-F38B4D956B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561"/>
                  <a:ext cx="16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2" name="Line 2888">
                  <a:extLst>
                    <a:ext uri="{FF2B5EF4-FFF2-40B4-BE49-F238E27FC236}">
                      <a16:creationId xmlns:a16="http://schemas.microsoft.com/office/drawing/2014/main" id="{3A50AF2F-9C63-44A7-8BBD-73CD2F21F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64"/>
                  <a:ext cx="4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3" name="Line 2889">
                  <a:extLst>
                    <a:ext uri="{FF2B5EF4-FFF2-40B4-BE49-F238E27FC236}">
                      <a16:creationId xmlns:a16="http://schemas.microsoft.com/office/drawing/2014/main" id="{DC3AA357-0FE8-4A50-A043-76769D86F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70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4" name="Line 2890">
                  <a:extLst>
                    <a:ext uri="{FF2B5EF4-FFF2-40B4-BE49-F238E27FC236}">
                      <a16:creationId xmlns:a16="http://schemas.microsoft.com/office/drawing/2014/main" id="{13DBF05B-01C1-42B8-B62C-CFC399711B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8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5" name="Line 2891">
                  <a:extLst>
                    <a:ext uri="{FF2B5EF4-FFF2-40B4-BE49-F238E27FC236}">
                      <a16:creationId xmlns:a16="http://schemas.microsoft.com/office/drawing/2014/main" id="{19143218-0163-4E77-8B80-2845BCD3F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61"/>
                  <a:ext cx="4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6" name="Line 2892">
                  <a:extLst>
                    <a:ext uri="{FF2B5EF4-FFF2-40B4-BE49-F238E27FC236}">
                      <a16:creationId xmlns:a16="http://schemas.microsoft.com/office/drawing/2014/main" id="{F77AEC6F-D4F9-44BE-B2AE-586A4F143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56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7" name="Line 2893">
                  <a:extLst>
                    <a:ext uri="{FF2B5EF4-FFF2-40B4-BE49-F238E27FC236}">
                      <a16:creationId xmlns:a16="http://schemas.microsoft.com/office/drawing/2014/main" id="{9BC6586C-C118-4746-8316-941344243D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56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8" name="Line 2894">
                  <a:extLst>
                    <a:ext uri="{FF2B5EF4-FFF2-40B4-BE49-F238E27FC236}">
                      <a16:creationId xmlns:a16="http://schemas.microsoft.com/office/drawing/2014/main" id="{7CC2FB6A-6C50-426B-81C7-2C55E089C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6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9" name="Line 2895">
                  <a:extLst>
                    <a:ext uri="{FF2B5EF4-FFF2-40B4-BE49-F238E27FC236}">
                      <a16:creationId xmlns:a16="http://schemas.microsoft.com/office/drawing/2014/main" id="{FF89403D-6925-4D70-BC34-7594980E5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2" y="56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0" name="Line 2896">
                  <a:extLst>
                    <a:ext uri="{FF2B5EF4-FFF2-40B4-BE49-F238E27FC236}">
                      <a16:creationId xmlns:a16="http://schemas.microsoft.com/office/drawing/2014/main" id="{4FA0F76A-FA9D-46B9-9E97-AE116F353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2" y="56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1" name="Line 2897">
                  <a:extLst>
                    <a:ext uri="{FF2B5EF4-FFF2-40B4-BE49-F238E27FC236}">
                      <a16:creationId xmlns:a16="http://schemas.microsoft.com/office/drawing/2014/main" id="{09B74ABA-D1C7-45BA-BA97-95358F40F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8" y="568"/>
                  <a:ext cx="1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2" name="Line 2898">
                  <a:extLst>
                    <a:ext uri="{FF2B5EF4-FFF2-40B4-BE49-F238E27FC236}">
                      <a16:creationId xmlns:a16="http://schemas.microsoft.com/office/drawing/2014/main" id="{0307FADE-2512-4BF1-811E-ABE566CA3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7" y="57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3" name="Line 2899">
                  <a:extLst>
                    <a:ext uri="{FF2B5EF4-FFF2-40B4-BE49-F238E27FC236}">
                      <a16:creationId xmlns:a16="http://schemas.microsoft.com/office/drawing/2014/main" id="{D57CAB26-ABC2-4609-BCF5-5393F51E20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71"/>
                  <a:ext cx="1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4" name="Line 2900">
                  <a:extLst>
                    <a:ext uri="{FF2B5EF4-FFF2-40B4-BE49-F238E27FC236}">
                      <a16:creationId xmlns:a16="http://schemas.microsoft.com/office/drawing/2014/main" id="{C5A36AF2-FE00-403A-8065-68D88D43FA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5" y="564"/>
                  <a:ext cx="4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5" name="Line 2901">
                  <a:extLst>
                    <a:ext uri="{FF2B5EF4-FFF2-40B4-BE49-F238E27FC236}">
                      <a16:creationId xmlns:a16="http://schemas.microsoft.com/office/drawing/2014/main" id="{5ADEA0E6-7881-4D8A-9535-371B8E33E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3"/>
                  <a:ext cx="8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6" name="Line 2902">
                  <a:extLst>
                    <a:ext uri="{FF2B5EF4-FFF2-40B4-BE49-F238E27FC236}">
                      <a16:creationId xmlns:a16="http://schemas.microsoft.com/office/drawing/2014/main" id="{9B7ED6AB-A262-4044-A8B0-FF1219ADD0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1" y="562"/>
                  <a:ext cx="127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7" name="Line 2903">
                  <a:extLst>
                    <a:ext uri="{FF2B5EF4-FFF2-40B4-BE49-F238E27FC236}">
                      <a16:creationId xmlns:a16="http://schemas.microsoft.com/office/drawing/2014/main" id="{577EA4A3-AAFD-4986-A680-E0B1447A1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1" y="570"/>
                  <a:ext cx="36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8" name="Line 2904">
                  <a:extLst>
                    <a:ext uri="{FF2B5EF4-FFF2-40B4-BE49-F238E27FC236}">
                      <a16:creationId xmlns:a16="http://schemas.microsoft.com/office/drawing/2014/main" id="{8E7ECBE7-12A8-48FC-A4AF-9D1C15D2B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4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9" name="Line 2905">
                  <a:extLst>
                    <a:ext uri="{FF2B5EF4-FFF2-40B4-BE49-F238E27FC236}">
                      <a16:creationId xmlns:a16="http://schemas.microsoft.com/office/drawing/2014/main" id="{FA3F28C6-7C40-441E-87BC-1042D08B5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68"/>
                  <a:ext cx="4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0" name="Line 2906">
                  <a:extLst>
                    <a:ext uri="{FF2B5EF4-FFF2-40B4-BE49-F238E27FC236}">
                      <a16:creationId xmlns:a16="http://schemas.microsoft.com/office/drawing/2014/main" id="{D41FD7F3-E453-405E-998C-D667333CCD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9" y="57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1" name="Line 2907">
                  <a:extLst>
                    <a:ext uri="{FF2B5EF4-FFF2-40B4-BE49-F238E27FC236}">
                      <a16:creationId xmlns:a16="http://schemas.microsoft.com/office/drawing/2014/main" id="{F28AD282-BDDA-430E-9875-ADCF8DC7F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572"/>
                  <a:ext cx="2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2" name="Line 2908">
                  <a:extLst>
                    <a:ext uri="{FF2B5EF4-FFF2-40B4-BE49-F238E27FC236}">
                      <a16:creationId xmlns:a16="http://schemas.microsoft.com/office/drawing/2014/main" id="{FE21C3EC-97C1-43F4-9B76-3CC6C6850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565"/>
                  <a:ext cx="109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3" name="Line 2909">
                  <a:extLst>
                    <a:ext uri="{FF2B5EF4-FFF2-40B4-BE49-F238E27FC236}">
                      <a16:creationId xmlns:a16="http://schemas.microsoft.com/office/drawing/2014/main" id="{8FFECCDC-21C8-4583-B413-CF62ACA4E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64"/>
                  <a:ext cx="108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4" name="Line 2910">
                  <a:extLst>
                    <a:ext uri="{FF2B5EF4-FFF2-40B4-BE49-F238E27FC236}">
                      <a16:creationId xmlns:a16="http://schemas.microsoft.com/office/drawing/2014/main" id="{06F2771F-294C-485E-B3F1-AEC54470AF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9" y="569"/>
                  <a:ext cx="49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5" name="Line 2911">
                  <a:extLst>
                    <a:ext uri="{FF2B5EF4-FFF2-40B4-BE49-F238E27FC236}">
                      <a16:creationId xmlns:a16="http://schemas.microsoft.com/office/drawing/2014/main" id="{80A1FA18-135A-48F5-805B-65A7572F5C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9" y="573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6" name="Line 2912">
                  <a:extLst>
                    <a:ext uri="{FF2B5EF4-FFF2-40B4-BE49-F238E27FC236}">
                      <a16:creationId xmlns:a16="http://schemas.microsoft.com/office/drawing/2014/main" id="{CFDECFA8-DAE1-45DA-92C1-3D9887A85F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9" y="57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7" name="Line 2913">
                  <a:extLst>
                    <a:ext uri="{FF2B5EF4-FFF2-40B4-BE49-F238E27FC236}">
                      <a16:creationId xmlns:a16="http://schemas.microsoft.com/office/drawing/2014/main" id="{C1939083-33F3-4F2D-8F39-65060B9A97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8" name="Line 2914">
                  <a:extLst>
                    <a:ext uri="{FF2B5EF4-FFF2-40B4-BE49-F238E27FC236}">
                      <a16:creationId xmlns:a16="http://schemas.microsoft.com/office/drawing/2014/main" id="{6FCFAA83-3E64-4E55-AC58-A57F4A045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7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9" name="Line 2915">
                  <a:extLst>
                    <a:ext uri="{FF2B5EF4-FFF2-40B4-BE49-F238E27FC236}">
                      <a16:creationId xmlns:a16="http://schemas.microsoft.com/office/drawing/2014/main" id="{F68143B1-1BBB-46F8-9383-853564DB22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3" y="574"/>
                  <a:ext cx="99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0" name="Line 2916">
                  <a:extLst>
                    <a:ext uri="{FF2B5EF4-FFF2-40B4-BE49-F238E27FC236}">
                      <a16:creationId xmlns:a16="http://schemas.microsoft.com/office/drawing/2014/main" id="{B437204A-A6C5-41F1-96B3-E799F6E10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7" y="577"/>
                  <a:ext cx="2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1" name="Line 2917">
                  <a:extLst>
                    <a:ext uri="{FF2B5EF4-FFF2-40B4-BE49-F238E27FC236}">
                      <a16:creationId xmlns:a16="http://schemas.microsoft.com/office/drawing/2014/main" id="{A0ED226F-5E4D-4D16-92FB-40DB3A841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576"/>
                  <a:ext cx="2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2" name="Line 2918">
                  <a:extLst>
                    <a:ext uri="{FF2B5EF4-FFF2-40B4-BE49-F238E27FC236}">
                      <a16:creationId xmlns:a16="http://schemas.microsoft.com/office/drawing/2014/main" id="{6CFC4554-EE75-4D72-95B7-F3956F67EC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3" y="57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3" name="Line 2919">
                  <a:extLst>
                    <a:ext uri="{FF2B5EF4-FFF2-40B4-BE49-F238E27FC236}">
                      <a16:creationId xmlns:a16="http://schemas.microsoft.com/office/drawing/2014/main" id="{7F172B63-F882-465D-BD25-AB442C61F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1" y="576"/>
                  <a:ext cx="2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4" name="Line 2920">
                  <a:extLst>
                    <a:ext uri="{FF2B5EF4-FFF2-40B4-BE49-F238E27FC236}">
                      <a16:creationId xmlns:a16="http://schemas.microsoft.com/office/drawing/2014/main" id="{B9DC1727-2A09-4529-B202-63AD5285C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3" y="57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5" name="Line 2921">
                  <a:extLst>
                    <a:ext uri="{FF2B5EF4-FFF2-40B4-BE49-F238E27FC236}">
                      <a16:creationId xmlns:a16="http://schemas.microsoft.com/office/drawing/2014/main" id="{FE6FA9AD-D0D1-4065-8EB8-27C44EAC66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3" y="579"/>
                  <a:ext cx="39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6" name="Line 2922">
                  <a:extLst>
                    <a:ext uri="{FF2B5EF4-FFF2-40B4-BE49-F238E27FC236}">
                      <a16:creationId xmlns:a16="http://schemas.microsoft.com/office/drawing/2014/main" id="{1C626069-100E-4FCF-AD68-957257D957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3" y="57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7" name="Line 2923">
                  <a:extLst>
                    <a:ext uri="{FF2B5EF4-FFF2-40B4-BE49-F238E27FC236}">
                      <a16:creationId xmlns:a16="http://schemas.microsoft.com/office/drawing/2014/main" id="{0D3EDBA6-B94D-4192-A716-7506AD8705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3" y="579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8" name="Line 2924">
                  <a:extLst>
                    <a:ext uri="{FF2B5EF4-FFF2-40B4-BE49-F238E27FC236}">
                      <a16:creationId xmlns:a16="http://schemas.microsoft.com/office/drawing/2014/main" id="{E142BE28-A322-4B0C-B290-225DEB7A16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4" y="579"/>
                  <a:ext cx="14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9" name="Line 2925">
                  <a:extLst>
                    <a:ext uri="{FF2B5EF4-FFF2-40B4-BE49-F238E27FC236}">
                      <a16:creationId xmlns:a16="http://schemas.microsoft.com/office/drawing/2014/main" id="{26A68F76-3781-4C6D-8BDD-8EF32E539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4" y="579"/>
                  <a:ext cx="3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0" name="Line 2926">
                  <a:extLst>
                    <a:ext uri="{FF2B5EF4-FFF2-40B4-BE49-F238E27FC236}">
                      <a16:creationId xmlns:a16="http://schemas.microsoft.com/office/drawing/2014/main" id="{CC55A6EA-68BB-4828-8956-0A18C03F70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4" y="57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1" name="Line 2927">
                  <a:extLst>
                    <a:ext uri="{FF2B5EF4-FFF2-40B4-BE49-F238E27FC236}">
                      <a16:creationId xmlns:a16="http://schemas.microsoft.com/office/drawing/2014/main" id="{2AD328D9-6013-439F-8FC7-337384909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3" y="57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2" name="Line 2928">
                  <a:extLst>
                    <a:ext uri="{FF2B5EF4-FFF2-40B4-BE49-F238E27FC236}">
                      <a16:creationId xmlns:a16="http://schemas.microsoft.com/office/drawing/2014/main" id="{64FA4B82-4661-466B-BD94-D9A7950306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3" y="579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3" name="Line 2929">
                  <a:extLst>
                    <a:ext uri="{FF2B5EF4-FFF2-40B4-BE49-F238E27FC236}">
                      <a16:creationId xmlns:a16="http://schemas.microsoft.com/office/drawing/2014/main" id="{5916B3A2-6233-42A8-AF98-AFEBBC468C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0" y="579"/>
                  <a:ext cx="1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4" name="Line 2930">
                  <a:extLst>
                    <a:ext uri="{FF2B5EF4-FFF2-40B4-BE49-F238E27FC236}">
                      <a16:creationId xmlns:a16="http://schemas.microsoft.com/office/drawing/2014/main" id="{7AF74C3C-DC11-4388-AE54-5ED045154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0" y="579"/>
                  <a:ext cx="1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5" name="Line 2931">
                  <a:extLst>
                    <a:ext uri="{FF2B5EF4-FFF2-40B4-BE49-F238E27FC236}">
                      <a16:creationId xmlns:a16="http://schemas.microsoft.com/office/drawing/2014/main" id="{BE44CF46-540E-480B-A08C-F2B32879F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577"/>
                  <a:ext cx="4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6" name="Line 2932">
                  <a:extLst>
                    <a:ext uri="{FF2B5EF4-FFF2-40B4-BE49-F238E27FC236}">
                      <a16:creationId xmlns:a16="http://schemas.microsoft.com/office/drawing/2014/main" id="{F73BBD90-9435-4B0B-9AC5-B2E1256D0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1" y="57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7" name="Line 2933">
                  <a:extLst>
                    <a:ext uri="{FF2B5EF4-FFF2-40B4-BE49-F238E27FC236}">
                      <a16:creationId xmlns:a16="http://schemas.microsoft.com/office/drawing/2014/main" id="{FDAB71F2-6FAD-4941-9D40-193B67D99B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1" y="57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8" name="Line 2934">
                  <a:extLst>
                    <a:ext uri="{FF2B5EF4-FFF2-40B4-BE49-F238E27FC236}">
                      <a16:creationId xmlns:a16="http://schemas.microsoft.com/office/drawing/2014/main" id="{7ED8163A-576B-4797-A493-5E9D68AE6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0" y="577"/>
                  <a:ext cx="2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9" name="Line 2935">
                  <a:extLst>
                    <a:ext uri="{FF2B5EF4-FFF2-40B4-BE49-F238E27FC236}">
                      <a16:creationId xmlns:a16="http://schemas.microsoft.com/office/drawing/2014/main" id="{325F4FCA-0EF5-46CD-8BE6-EBA108DB8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3" y="576"/>
                  <a:ext cx="27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0" name="Line 2936">
                  <a:extLst>
                    <a:ext uri="{FF2B5EF4-FFF2-40B4-BE49-F238E27FC236}">
                      <a16:creationId xmlns:a16="http://schemas.microsoft.com/office/drawing/2014/main" id="{28775F58-F8BB-4937-97E3-0F26D7396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576"/>
                  <a:ext cx="2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1" name="Line 2937">
                  <a:extLst>
                    <a:ext uri="{FF2B5EF4-FFF2-40B4-BE49-F238E27FC236}">
                      <a16:creationId xmlns:a16="http://schemas.microsoft.com/office/drawing/2014/main" id="{F68DE15C-AB2C-4F0B-8A02-78A91D605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2" y="57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2" name="Line 2938">
                  <a:extLst>
                    <a:ext uri="{FF2B5EF4-FFF2-40B4-BE49-F238E27FC236}">
                      <a16:creationId xmlns:a16="http://schemas.microsoft.com/office/drawing/2014/main" id="{1F017383-866C-4F7F-BC0C-BB6D2066C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2" y="576"/>
                  <a:ext cx="1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3" name="Line 2939">
                  <a:extLst>
                    <a:ext uri="{FF2B5EF4-FFF2-40B4-BE49-F238E27FC236}">
                      <a16:creationId xmlns:a16="http://schemas.microsoft.com/office/drawing/2014/main" id="{2D7FBFCE-6659-4BAD-B6C0-9136C8246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1" y="57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4" name="Line 2940">
                  <a:extLst>
                    <a:ext uri="{FF2B5EF4-FFF2-40B4-BE49-F238E27FC236}">
                      <a16:creationId xmlns:a16="http://schemas.microsoft.com/office/drawing/2014/main" id="{3AE6B43B-518F-498D-AB0E-B0761468B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3" y="574"/>
                  <a:ext cx="58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5" name="Line 2941">
                  <a:extLst>
                    <a:ext uri="{FF2B5EF4-FFF2-40B4-BE49-F238E27FC236}">
                      <a16:creationId xmlns:a16="http://schemas.microsoft.com/office/drawing/2014/main" id="{FFBADCCA-ADDB-4A77-BEF8-2E79605EE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0" y="574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6" name="Line 2942">
                  <a:extLst>
                    <a:ext uri="{FF2B5EF4-FFF2-40B4-BE49-F238E27FC236}">
                      <a16:creationId xmlns:a16="http://schemas.microsoft.com/office/drawing/2014/main" id="{16A9159B-5862-4808-92AE-BD461F669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64"/>
                  <a:ext cx="277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7" name="Line 2943">
                  <a:extLst>
                    <a:ext uri="{FF2B5EF4-FFF2-40B4-BE49-F238E27FC236}">
                      <a16:creationId xmlns:a16="http://schemas.microsoft.com/office/drawing/2014/main" id="{6C057DAD-79E6-42FE-A4AB-B5939D6AE0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8" y="572"/>
                  <a:ext cx="19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8" name="Line 2944">
                  <a:extLst>
                    <a:ext uri="{FF2B5EF4-FFF2-40B4-BE49-F238E27FC236}">
                      <a16:creationId xmlns:a16="http://schemas.microsoft.com/office/drawing/2014/main" id="{B913FE86-6D59-4C8D-8876-9C58B44C50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46" y="566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9" name="Line 2945">
                  <a:extLst>
                    <a:ext uri="{FF2B5EF4-FFF2-40B4-BE49-F238E27FC236}">
                      <a16:creationId xmlns:a16="http://schemas.microsoft.com/office/drawing/2014/main" id="{B370150B-73DB-41EA-B517-CAD89FA2A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46" y="56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0" name="Line 2946">
                  <a:extLst>
                    <a:ext uri="{FF2B5EF4-FFF2-40B4-BE49-F238E27FC236}">
                      <a16:creationId xmlns:a16="http://schemas.microsoft.com/office/drawing/2014/main" id="{78A1A7DB-BE39-498E-890C-0549536998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05" y="566"/>
                  <a:ext cx="4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1" name="Line 2947">
                  <a:extLst>
                    <a:ext uri="{FF2B5EF4-FFF2-40B4-BE49-F238E27FC236}">
                      <a16:creationId xmlns:a16="http://schemas.microsoft.com/office/drawing/2014/main" id="{25EB4706-44D3-48FE-A2E2-522CDB318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05" y="567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2" name="Line 2948">
                  <a:extLst>
                    <a:ext uri="{FF2B5EF4-FFF2-40B4-BE49-F238E27FC236}">
                      <a16:creationId xmlns:a16="http://schemas.microsoft.com/office/drawing/2014/main" id="{F668D071-5770-4192-90C4-A01D09C3F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7" y="567"/>
                  <a:ext cx="188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3" name="Line 2949">
                  <a:extLst>
                    <a:ext uri="{FF2B5EF4-FFF2-40B4-BE49-F238E27FC236}">
                      <a16:creationId xmlns:a16="http://schemas.microsoft.com/office/drawing/2014/main" id="{C3118CB7-18CF-421E-AF4B-CA50F81C8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1" y="5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4" name="Line 2950">
                  <a:extLst>
                    <a:ext uri="{FF2B5EF4-FFF2-40B4-BE49-F238E27FC236}">
                      <a16:creationId xmlns:a16="http://schemas.microsoft.com/office/drawing/2014/main" id="{759EBF72-5467-4A22-A315-A837D8499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2" y="572"/>
                  <a:ext cx="7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5" name="Line 2951">
                  <a:extLst>
                    <a:ext uri="{FF2B5EF4-FFF2-40B4-BE49-F238E27FC236}">
                      <a16:creationId xmlns:a16="http://schemas.microsoft.com/office/drawing/2014/main" id="{C7973858-B16B-4F47-B13B-96EF214CD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1" y="5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6" name="Line 2952">
                  <a:extLst>
                    <a:ext uri="{FF2B5EF4-FFF2-40B4-BE49-F238E27FC236}">
                      <a16:creationId xmlns:a16="http://schemas.microsoft.com/office/drawing/2014/main" id="{FC7465B3-0FB6-47EA-AE68-2AE19669C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4" y="572"/>
                  <a:ext cx="7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7" name="Line 2953">
                  <a:extLst>
                    <a:ext uri="{FF2B5EF4-FFF2-40B4-BE49-F238E27FC236}">
                      <a16:creationId xmlns:a16="http://schemas.microsoft.com/office/drawing/2014/main" id="{2703CE04-D1B2-4AFF-B020-B805814BC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5" y="57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8" name="Line 2954">
                  <a:extLst>
                    <a:ext uri="{FF2B5EF4-FFF2-40B4-BE49-F238E27FC236}">
                      <a16:creationId xmlns:a16="http://schemas.microsoft.com/office/drawing/2014/main" id="{7248B370-6CE6-4FFE-B534-8FA3BA30A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5" y="572"/>
                  <a:ext cx="16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9" name="Line 2955">
                  <a:extLst>
                    <a:ext uri="{FF2B5EF4-FFF2-40B4-BE49-F238E27FC236}">
                      <a16:creationId xmlns:a16="http://schemas.microsoft.com/office/drawing/2014/main" id="{B2FA5A67-3302-4363-A8C3-A4AFF2BB2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5" y="5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0" name="Line 2956">
                  <a:extLst>
                    <a:ext uri="{FF2B5EF4-FFF2-40B4-BE49-F238E27FC236}">
                      <a16:creationId xmlns:a16="http://schemas.microsoft.com/office/drawing/2014/main" id="{89DF5BAB-D4D7-499C-A59F-1CE331EC3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5" y="572"/>
                  <a:ext cx="1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1" name="Line 2957">
                  <a:extLst>
                    <a:ext uri="{FF2B5EF4-FFF2-40B4-BE49-F238E27FC236}">
                      <a16:creationId xmlns:a16="http://schemas.microsoft.com/office/drawing/2014/main" id="{4D30C2A6-B704-48E2-994E-8BFBD89B09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4" y="5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2" name="Line 2958">
                  <a:extLst>
                    <a:ext uri="{FF2B5EF4-FFF2-40B4-BE49-F238E27FC236}">
                      <a16:creationId xmlns:a16="http://schemas.microsoft.com/office/drawing/2014/main" id="{A43E724A-8457-48A2-A385-0FEA1B34E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21" y="572"/>
                  <a:ext cx="2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3" name="Line 2959">
                  <a:extLst>
                    <a:ext uri="{FF2B5EF4-FFF2-40B4-BE49-F238E27FC236}">
                      <a16:creationId xmlns:a16="http://schemas.microsoft.com/office/drawing/2014/main" id="{2A049F00-1FE1-4591-89CA-098004D89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81" y="57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4" name="Line 2960">
                  <a:extLst>
                    <a:ext uri="{FF2B5EF4-FFF2-40B4-BE49-F238E27FC236}">
                      <a16:creationId xmlns:a16="http://schemas.microsoft.com/office/drawing/2014/main" id="{62AB2714-81EC-4396-9FC5-2762809F09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8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5" name="Line 2961">
                  <a:extLst>
                    <a:ext uri="{FF2B5EF4-FFF2-40B4-BE49-F238E27FC236}">
                      <a16:creationId xmlns:a16="http://schemas.microsoft.com/office/drawing/2014/main" id="{5F7DA55B-A425-4BEE-96E3-EB85B1B62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82" y="57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6" name="Line 2962">
                  <a:extLst>
                    <a:ext uri="{FF2B5EF4-FFF2-40B4-BE49-F238E27FC236}">
                      <a16:creationId xmlns:a16="http://schemas.microsoft.com/office/drawing/2014/main" id="{D44AD4B1-05C3-4DFF-A89D-E13070FCF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81" y="57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7" name="Line 2963">
                  <a:extLst>
                    <a:ext uri="{FF2B5EF4-FFF2-40B4-BE49-F238E27FC236}">
                      <a16:creationId xmlns:a16="http://schemas.microsoft.com/office/drawing/2014/main" id="{61D2A91F-F3F0-4054-ADCA-51856F2F5A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0" y="571"/>
                  <a:ext cx="4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8" name="Line 2964">
                  <a:extLst>
                    <a:ext uri="{FF2B5EF4-FFF2-40B4-BE49-F238E27FC236}">
                      <a16:creationId xmlns:a16="http://schemas.microsoft.com/office/drawing/2014/main" id="{BAFD48B5-0AC0-420F-9BFA-DB7F13472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40" y="5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9" name="Line 2965">
                  <a:extLst>
                    <a:ext uri="{FF2B5EF4-FFF2-40B4-BE49-F238E27FC236}">
                      <a16:creationId xmlns:a16="http://schemas.microsoft.com/office/drawing/2014/main" id="{D1F74F9E-6873-46C6-BABA-510DBECA1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21" y="572"/>
                  <a:ext cx="19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0" name="Line 2966">
                  <a:extLst>
                    <a:ext uri="{FF2B5EF4-FFF2-40B4-BE49-F238E27FC236}">
                      <a16:creationId xmlns:a16="http://schemas.microsoft.com/office/drawing/2014/main" id="{4C449D36-9E34-4AB8-BA4F-DD75FF4AAE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17" y="572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1" name="Line 2967">
                  <a:extLst>
                    <a:ext uri="{FF2B5EF4-FFF2-40B4-BE49-F238E27FC236}">
                      <a16:creationId xmlns:a16="http://schemas.microsoft.com/office/drawing/2014/main" id="{A3172A56-044C-45BC-9736-B5A848A8A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8" y="572"/>
                  <a:ext cx="9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2" name="Line 2968">
                  <a:extLst>
                    <a:ext uri="{FF2B5EF4-FFF2-40B4-BE49-F238E27FC236}">
                      <a16:creationId xmlns:a16="http://schemas.microsoft.com/office/drawing/2014/main" id="{FE25A59F-99BD-4A25-9BF1-CD96A34B0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9" y="572"/>
                  <a:ext cx="109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3" name="Line 2969">
                  <a:extLst>
                    <a:ext uri="{FF2B5EF4-FFF2-40B4-BE49-F238E27FC236}">
                      <a16:creationId xmlns:a16="http://schemas.microsoft.com/office/drawing/2014/main" id="{A61E7BB5-EEF7-4FB8-8E02-B16E19092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0" y="573"/>
                  <a:ext cx="29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4" name="Line 2970">
                  <a:extLst>
                    <a:ext uri="{FF2B5EF4-FFF2-40B4-BE49-F238E27FC236}">
                      <a16:creationId xmlns:a16="http://schemas.microsoft.com/office/drawing/2014/main" id="{4E2F978D-052E-4D86-A43B-362CF65345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74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5" name="Line 2971">
                  <a:extLst>
                    <a:ext uri="{FF2B5EF4-FFF2-40B4-BE49-F238E27FC236}">
                      <a16:creationId xmlns:a16="http://schemas.microsoft.com/office/drawing/2014/main" id="{1973CDFE-D25E-4C39-9248-FC977A52DE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67"/>
                  <a:ext cx="75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6" name="Line 2972">
                  <a:extLst>
                    <a:ext uri="{FF2B5EF4-FFF2-40B4-BE49-F238E27FC236}">
                      <a16:creationId xmlns:a16="http://schemas.microsoft.com/office/drawing/2014/main" id="{2D260166-E951-4734-97D7-70F50F5680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565"/>
                  <a:ext cx="10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7" name="Line 2973">
                  <a:extLst>
                    <a:ext uri="{FF2B5EF4-FFF2-40B4-BE49-F238E27FC236}">
                      <a16:creationId xmlns:a16="http://schemas.microsoft.com/office/drawing/2014/main" id="{0F34F5C7-6696-451D-9994-A119067FF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72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8" name="Line 2974">
                  <a:extLst>
                    <a:ext uri="{FF2B5EF4-FFF2-40B4-BE49-F238E27FC236}">
                      <a16:creationId xmlns:a16="http://schemas.microsoft.com/office/drawing/2014/main" id="{E284075C-8246-47BF-80BA-803689EDE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57"/>
                  <a:ext cx="264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9" name="Line 2975">
                  <a:extLst>
                    <a:ext uri="{FF2B5EF4-FFF2-40B4-BE49-F238E27FC236}">
                      <a16:creationId xmlns:a16="http://schemas.microsoft.com/office/drawing/2014/main" id="{FAE44C3E-501F-43D8-93FF-360F15C6D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69"/>
                  <a:ext cx="5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0" name="Line 2976">
                  <a:extLst>
                    <a:ext uri="{FF2B5EF4-FFF2-40B4-BE49-F238E27FC236}">
                      <a16:creationId xmlns:a16="http://schemas.microsoft.com/office/drawing/2014/main" id="{D21DAC63-EE6E-4960-A8A8-EBD4B423A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72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1" name="Line 2977">
                  <a:extLst>
                    <a:ext uri="{FF2B5EF4-FFF2-40B4-BE49-F238E27FC236}">
                      <a16:creationId xmlns:a16="http://schemas.microsoft.com/office/drawing/2014/main" id="{9584E8CB-109A-4AEB-89BD-EEF4F9563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2" name="Line 2978">
                  <a:extLst>
                    <a:ext uri="{FF2B5EF4-FFF2-40B4-BE49-F238E27FC236}">
                      <a16:creationId xmlns:a16="http://schemas.microsoft.com/office/drawing/2014/main" id="{A1448400-AD74-4CCE-819C-22F22305F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5" y="570"/>
                  <a:ext cx="4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3" name="Line 2979">
                  <a:extLst>
                    <a:ext uri="{FF2B5EF4-FFF2-40B4-BE49-F238E27FC236}">
                      <a16:creationId xmlns:a16="http://schemas.microsoft.com/office/drawing/2014/main" id="{5710D30A-D00C-4178-A858-B607CCCCCC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9" y="572"/>
                  <a:ext cx="1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4" name="Line 2980">
                  <a:extLst>
                    <a:ext uri="{FF2B5EF4-FFF2-40B4-BE49-F238E27FC236}">
                      <a16:creationId xmlns:a16="http://schemas.microsoft.com/office/drawing/2014/main" id="{42FB5E80-A4EF-44EB-A368-9B820617B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9" y="57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5" name="Line 2981">
                  <a:extLst>
                    <a:ext uri="{FF2B5EF4-FFF2-40B4-BE49-F238E27FC236}">
                      <a16:creationId xmlns:a16="http://schemas.microsoft.com/office/drawing/2014/main" id="{161703FF-F7BD-4FFE-B224-EA5EA37BB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6" name="Line 2982">
                  <a:extLst>
                    <a:ext uri="{FF2B5EF4-FFF2-40B4-BE49-F238E27FC236}">
                      <a16:creationId xmlns:a16="http://schemas.microsoft.com/office/drawing/2014/main" id="{46A7EB04-A2B1-4E62-BE65-85133313A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0" y="572"/>
                  <a:ext cx="19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7" name="Line 2983">
                  <a:extLst>
                    <a:ext uri="{FF2B5EF4-FFF2-40B4-BE49-F238E27FC236}">
                      <a16:creationId xmlns:a16="http://schemas.microsoft.com/office/drawing/2014/main" id="{2F7BDDE1-073F-43F5-9F73-BDCD390D9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7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8" name="Line 2984">
                  <a:extLst>
                    <a:ext uri="{FF2B5EF4-FFF2-40B4-BE49-F238E27FC236}">
                      <a16:creationId xmlns:a16="http://schemas.microsoft.com/office/drawing/2014/main" id="{492AE259-1737-487D-807F-05A9F2598A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9" name="Line 2985">
                  <a:extLst>
                    <a:ext uri="{FF2B5EF4-FFF2-40B4-BE49-F238E27FC236}">
                      <a16:creationId xmlns:a16="http://schemas.microsoft.com/office/drawing/2014/main" id="{22CA03F5-A7B6-44EA-98DE-C55EB5AF97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72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0" name="Line 2986">
                  <a:extLst>
                    <a:ext uri="{FF2B5EF4-FFF2-40B4-BE49-F238E27FC236}">
                      <a16:creationId xmlns:a16="http://schemas.microsoft.com/office/drawing/2014/main" id="{722876BF-7871-42FE-B8F6-AEF2E31109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7" y="570"/>
                  <a:ext cx="3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1" name="Line 2987">
                  <a:extLst>
                    <a:ext uri="{FF2B5EF4-FFF2-40B4-BE49-F238E27FC236}">
                      <a16:creationId xmlns:a16="http://schemas.microsoft.com/office/drawing/2014/main" id="{D924B011-EBC1-46B2-BA45-B1EF5AD4B3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72"/>
                  <a:ext cx="9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2" name="Line 2988">
                  <a:extLst>
                    <a:ext uri="{FF2B5EF4-FFF2-40B4-BE49-F238E27FC236}">
                      <a16:creationId xmlns:a16="http://schemas.microsoft.com/office/drawing/2014/main" id="{2AB93235-ED2C-45A2-9EC8-97D07C0D7D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69"/>
                  <a:ext cx="57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3" name="Line 2989">
                  <a:extLst>
                    <a:ext uri="{FF2B5EF4-FFF2-40B4-BE49-F238E27FC236}">
                      <a16:creationId xmlns:a16="http://schemas.microsoft.com/office/drawing/2014/main" id="{532B285C-7341-4BA6-93A1-E1625230D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57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4" name="Line 2990">
                  <a:extLst>
                    <a:ext uri="{FF2B5EF4-FFF2-40B4-BE49-F238E27FC236}">
                      <a16:creationId xmlns:a16="http://schemas.microsoft.com/office/drawing/2014/main" id="{1B6ABD28-ECD8-43E2-9E6B-BA7D3D002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5" name="Line 2991">
                  <a:extLst>
                    <a:ext uri="{FF2B5EF4-FFF2-40B4-BE49-F238E27FC236}">
                      <a16:creationId xmlns:a16="http://schemas.microsoft.com/office/drawing/2014/main" id="{B225975A-52C7-4FA6-AC8F-2AD0F5B05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5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6" name="Line 2992">
                  <a:extLst>
                    <a:ext uri="{FF2B5EF4-FFF2-40B4-BE49-F238E27FC236}">
                      <a16:creationId xmlns:a16="http://schemas.microsoft.com/office/drawing/2014/main" id="{BBC030B0-D79E-46A7-BFF0-34075DF63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76" y="573"/>
                  <a:ext cx="1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7" name="Line 2993">
                  <a:extLst>
                    <a:ext uri="{FF2B5EF4-FFF2-40B4-BE49-F238E27FC236}">
                      <a16:creationId xmlns:a16="http://schemas.microsoft.com/office/drawing/2014/main" id="{683A98DA-48D8-47DD-A1F0-DDBAD31B05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73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8" name="Line 2994">
                  <a:extLst>
                    <a:ext uri="{FF2B5EF4-FFF2-40B4-BE49-F238E27FC236}">
                      <a16:creationId xmlns:a16="http://schemas.microsoft.com/office/drawing/2014/main" id="{9032AF5E-E18E-4F3D-9AA8-E0D63A074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8" y="574"/>
                  <a:ext cx="8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9" name="Line 2995">
                  <a:extLst>
                    <a:ext uri="{FF2B5EF4-FFF2-40B4-BE49-F238E27FC236}">
                      <a16:creationId xmlns:a16="http://schemas.microsoft.com/office/drawing/2014/main" id="{725A7E29-0ACD-47BA-83C9-F70B3253A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7" y="57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0" name="Line 2996">
                  <a:extLst>
                    <a:ext uri="{FF2B5EF4-FFF2-40B4-BE49-F238E27FC236}">
                      <a16:creationId xmlns:a16="http://schemas.microsoft.com/office/drawing/2014/main" id="{D286FCDF-1017-49EA-A845-36110343C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1" name="Line 2997">
                  <a:extLst>
                    <a:ext uri="{FF2B5EF4-FFF2-40B4-BE49-F238E27FC236}">
                      <a16:creationId xmlns:a16="http://schemas.microsoft.com/office/drawing/2014/main" id="{F19C135B-33EA-4156-9522-F24C038C4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2" name="Line 2998">
                  <a:extLst>
                    <a:ext uri="{FF2B5EF4-FFF2-40B4-BE49-F238E27FC236}">
                      <a16:creationId xmlns:a16="http://schemas.microsoft.com/office/drawing/2014/main" id="{5E25B274-7536-40B0-8D5D-77F78353E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5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3" name="Line 2999">
                  <a:extLst>
                    <a:ext uri="{FF2B5EF4-FFF2-40B4-BE49-F238E27FC236}">
                      <a16:creationId xmlns:a16="http://schemas.microsoft.com/office/drawing/2014/main" id="{F4533962-E403-4B89-A887-D900CBF48E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542"/>
                  <a:ext cx="50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4" name="Line 3000">
                  <a:extLst>
                    <a:ext uri="{FF2B5EF4-FFF2-40B4-BE49-F238E27FC236}">
                      <a16:creationId xmlns:a16="http://schemas.microsoft.com/office/drawing/2014/main" id="{7B7C895C-7539-4151-ADDD-3A3B1FEFF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7" y="55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5" name="Line 3001">
                  <a:extLst>
                    <a:ext uri="{FF2B5EF4-FFF2-40B4-BE49-F238E27FC236}">
                      <a16:creationId xmlns:a16="http://schemas.microsoft.com/office/drawing/2014/main" id="{FD98C901-84EB-44CC-86A4-C01C30A2A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7" y="5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6" name="Line 3002">
                  <a:extLst>
                    <a:ext uri="{FF2B5EF4-FFF2-40B4-BE49-F238E27FC236}">
                      <a16:creationId xmlns:a16="http://schemas.microsoft.com/office/drawing/2014/main" id="{F9B1D6BB-E82E-498C-9412-CEAE0BE9B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2" y="550"/>
                  <a:ext cx="25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7" name="Line 3003">
                  <a:extLst>
                    <a:ext uri="{FF2B5EF4-FFF2-40B4-BE49-F238E27FC236}">
                      <a16:creationId xmlns:a16="http://schemas.microsoft.com/office/drawing/2014/main" id="{5321CFAD-EB47-434A-9250-6AE8975AAB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0" y="55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8" name="Line 3004">
                  <a:extLst>
                    <a:ext uri="{FF2B5EF4-FFF2-40B4-BE49-F238E27FC236}">
                      <a16:creationId xmlns:a16="http://schemas.microsoft.com/office/drawing/2014/main" id="{66D70DEF-13F6-4A6B-8E05-E08207357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2" y="559"/>
                  <a:ext cx="38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9" name="Line 3005">
                  <a:extLst>
                    <a:ext uri="{FF2B5EF4-FFF2-40B4-BE49-F238E27FC236}">
                      <a16:creationId xmlns:a16="http://schemas.microsoft.com/office/drawing/2014/main" id="{8EA24BE6-095B-4984-89A8-913B16291C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7" y="54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0" name="Line 3006">
                  <a:extLst>
                    <a:ext uri="{FF2B5EF4-FFF2-40B4-BE49-F238E27FC236}">
                      <a16:creationId xmlns:a16="http://schemas.microsoft.com/office/drawing/2014/main" id="{404D3826-269B-4686-9F8E-759BB05164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0" y="507"/>
                  <a:ext cx="18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1" name="Line 3007">
                  <a:extLst>
                    <a:ext uri="{FF2B5EF4-FFF2-40B4-BE49-F238E27FC236}">
                      <a16:creationId xmlns:a16="http://schemas.microsoft.com/office/drawing/2014/main" id="{1CBCC294-4CE7-4658-85D1-D5BBB8E9F8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0" y="511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2" name="Line 3008">
                  <a:extLst>
                    <a:ext uri="{FF2B5EF4-FFF2-40B4-BE49-F238E27FC236}">
                      <a16:creationId xmlns:a16="http://schemas.microsoft.com/office/drawing/2014/main" id="{3E65E9C0-C4A3-4166-9450-0DFBE169C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3" y="513"/>
                  <a:ext cx="87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3" name="Line 3009">
                  <a:extLst>
                    <a:ext uri="{FF2B5EF4-FFF2-40B4-BE49-F238E27FC236}">
                      <a16:creationId xmlns:a16="http://schemas.microsoft.com/office/drawing/2014/main" id="{25B79CCB-0081-47DE-8EE3-BD2C3B4CE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7" y="540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4" name="Line 3010">
                  <a:extLst>
                    <a:ext uri="{FF2B5EF4-FFF2-40B4-BE49-F238E27FC236}">
                      <a16:creationId xmlns:a16="http://schemas.microsoft.com/office/drawing/2014/main" id="{5DC547AA-5F21-4ECF-8CD4-37A0F46C6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42"/>
                  <a:ext cx="69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5" name="Line 3011">
                  <a:extLst>
                    <a:ext uri="{FF2B5EF4-FFF2-40B4-BE49-F238E27FC236}">
                      <a16:creationId xmlns:a16="http://schemas.microsoft.com/office/drawing/2014/main" id="{24B47E2B-9D2E-4C1C-947C-7B6EEA2EF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9" y="562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6" name="Line 3012">
                  <a:extLst>
                    <a:ext uri="{FF2B5EF4-FFF2-40B4-BE49-F238E27FC236}">
                      <a16:creationId xmlns:a16="http://schemas.microsoft.com/office/drawing/2014/main" id="{51309155-42B4-4237-B776-B898BDD46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8" y="56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7" name="Line 3013">
                  <a:extLst>
                    <a:ext uri="{FF2B5EF4-FFF2-40B4-BE49-F238E27FC236}">
                      <a16:creationId xmlns:a16="http://schemas.microsoft.com/office/drawing/2014/main" id="{66A2C1C5-E0DF-4E6E-865A-830DFC883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2" y="564"/>
                  <a:ext cx="26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8" name="Line 3014">
                  <a:extLst>
                    <a:ext uri="{FF2B5EF4-FFF2-40B4-BE49-F238E27FC236}">
                      <a16:creationId xmlns:a16="http://schemas.microsoft.com/office/drawing/2014/main" id="{B52D41FA-894C-4569-A0CF-056E6B8B6B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2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9" name="Line 3015">
                  <a:extLst>
                    <a:ext uri="{FF2B5EF4-FFF2-40B4-BE49-F238E27FC236}">
                      <a16:creationId xmlns:a16="http://schemas.microsoft.com/office/drawing/2014/main" id="{79EC8E5C-21C7-4595-8D04-723A4CF9B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60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0" name="Line 3016">
                  <a:extLst>
                    <a:ext uri="{FF2B5EF4-FFF2-40B4-BE49-F238E27FC236}">
                      <a16:creationId xmlns:a16="http://schemas.microsoft.com/office/drawing/2014/main" id="{62A1D833-A167-4E72-AA43-60920A324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542"/>
                  <a:ext cx="17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1" name="Line 3017">
                  <a:extLst>
                    <a:ext uri="{FF2B5EF4-FFF2-40B4-BE49-F238E27FC236}">
                      <a16:creationId xmlns:a16="http://schemas.microsoft.com/office/drawing/2014/main" id="{1666FE16-6120-4540-9086-7120EBD555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0" y="548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2" name="Line 3018">
                  <a:extLst>
                    <a:ext uri="{FF2B5EF4-FFF2-40B4-BE49-F238E27FC236}">
                      <a16:creationId xmlns:a16="http://schemas.microsoft.com/office/drawing/2014/main" id="{DE637A9D-9ED1-4997-AD27-9EE741258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48"/>
                  <a:ext cx="33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4" name="Group 3220">
                <a:extLst>
                  <a:ext uri="{FF2B5EF4-FFF2-40B4-BE49-F238E27FC236}">
                    <a16:creationId xmlns:a16="http://schemas.microsoft.com/office/drawing/2014/main" id="{12F77550-BC2F-404B-BC42-29FC6B6E1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80680" y="887413"/>
                <a:ext cx="577850" cy="700088"/>
                <a:chOff x="6355" y="497"/>
                <a:chExt cx="364" cy="441"/>
              </a:xfrm>
            </p:grpSpPr>
            <p:sp>
              <p:nvSpPr>
                <p:cNvPr id="2803" name="Line 3020">
                  <a:extLst>
                    <a:ext uri="{FF2B5EF4-FFF2-40B4-BE49-F238E27FC236}">
                      <a16:creationId xmlns:a16="http://schemas.microsoft.com/office/drawing/2014/main" id="{91A95A8A-06FD-4F51-9F7E-A24FE9382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24" y="54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4" name="Line 3021">
                  <a:extLst>
                    <a:ext uri="{FF2B5EF4-FFF2-40B4-BE49-F238E27FC236}">
                      <a16:creationId xmlns:a16="http://schemas.microsoft.com/office/drawing/2014/main" id="{7D08BEC6-FACB-4757-AD5F-0E1093678E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547"/>
                  <a:ext cx="37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5" name="Line 3022">
                  <a:extLst>
                    <a:ext uri="{FF2B5EF4-FFF2-40B4-BE49-F238E27FC236}">
                      <a16:creationId xmlns:a16="http://schemas.microsoft.com/office/drawing/2014/main" id="{C90BA8BE-C95F-42EB-B4FD-742944563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7" y="56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6" name="Line 3023">
                  <a:extLst>
                    <a:ext uri="{FF2B5EF4-FFF2-40B4-BE49-F238E27FC236}">
                      <a16:creationId xmlns:a16="http://schemas.microsoft.com/office/drawing/2014/main" id="{B75DD970-4D78-40F1-BF76-6166BF52E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62"/>
                  <a:ext cx="2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7" name="Line 3024">
                  <a:extLst>
                    <a:ext uri="{FF2B5EF4-FFF2-40B4-BE49-F238E27FC236}">
                      <a16:creationId xmlns:a16="http://schemas.microsoft.com/office/drawing/2014/main" id="{426C01D4-A2C0-4682-B619-7989F6B72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62"/>
                  <a:ext cx="7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8" name="Line 3025">
                  <a:extLst>
                    <a:ext uri="{FF2B5EF4-FFF2-40B4-BE49-F238E27FC236}">
                      <a16:creationId xmlns:a16="http://schemas.microsoft.com/office/drawing/2014/main" id="{0B113DA4-4379-42D1-9856-11BB10739B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497"/>
                  <a:ext cx="160" cy="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9" name="Line 3026">
                  <a:extLst>
                    <a:ext uri="{FF2B5EF4-FFF2-40B4-BE49-F238E27FC236}">
                      <a16:creationId xmlns:a16="http://schemas.microsoft.com/office/drawing/2014/main" id="{EEA3ABB5-A7A3-4CBE-A229-9408ED4A1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2" y="532"/>
                  <a:ext cx="35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0" name="Line 3027">
                  <a:extLst>
                    <a:ext uri="{FF2B5EF4-FFF2-40B4-BE49-F238E27FC236}">
                      <a16:creationId xmlns:a16="http://schemas.microsoft.com/office/drawing/2014/main" id="{928E4FF8-4014-4748-BAE4-A725C92A69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521"/>
                  <a:ext cx="18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1" name="Line 3028">
                  <a:extLst>
                    <a:ext uri="{FF2B5EF4-FFF2-40B4-BE49-F238E27FC236}">
                      <a16:creationId xmlns:a16="http://schemas.microsoft.com/office/drawing/2014/main" id="{D526F821-00D1-425C-8C7A-B2CCAD9248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3" y="514"/>
                  <a:ext cx="29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2" name="Line 3029">
                  <a:extLst>
                    <a:ext uri="{FF2B5EF4-FFF2-40B4-BE49-F238E27FC236}">
                      <a16:creationId xmlns:a16="http://schemas.microsoft.com/office/drawing/2014/main" id="{46D9FEB2-537A-48CA-8ABF-8E73E7827E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3" y="52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3" name="Line 3030">
                  <a:extLst>
                    <a:ext uri="{FF2B5EF4-FFF2-40B4-BE49-F238E27FC236}">
                      <a16:creationId xmlns:a16="http://schemas.microsoft.com/office/drawing/2014/main" id="{7B15B9CD-47DB-481D-B3BF-ECB2459F7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524"/>
                  <a:ext cx="9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4" name="Line 3031">
                  <a:extLst>
                    <a:ext uri="{FF2B5EF4-FFF2-40B4-BE49-F238E27FC236}">
                      <a16:creationId xmlns:a16="http://schemas.microsoft.com/office/drawing/2014/main" id="{DA19BD4D-6800-4FF6-8267-04C40D379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4" y="527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5" name="Line 3032">
                  <a:extLst>
                    <a:ext uri="{FF2B5EF4-FFF2-40B4-BE49-F238E27FC236}">
                      <a16:creationId xmlns:a16="http://schemas.microsoft.com/office/drawing/2014/main" id="{4771E4F7-8AE6-4B61-84E8-27B0044B0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4" y="52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6" name="Line 3033">
                  <a:extLst>
                    <a:ext uri="{FF2B5EF4-FFF2-40B4-BE49-F238E27FC236}">
                      <a16:creationId xmlns:a16="http://schemas.microsoft.com/office/drawing/2014/main" id="{30B7A873-682C-4DFD-A1DF-1305F9D79E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3" y="527"/>
                  <a:ext cx="2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7" name="Line 3034">
                  <a:extLst>
                    <a:ext uri="{FF2B5EF4-FFF2-40B4-BE49-F238E27FC236}">
                      <a16:creationId xmlns:a16="http://schemas.microsoft.com/office/drawing/2014/main" id="{9467D95E-38E0-4BCB-BB74-DDFD2F4AD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3" y="53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8" name="Line 3035">
                  <a:extLst>
                    <a:ext uri="{FF2B5EF4-FFF2-40B4-BE49-F238E27FC236}">
                      <a16:creationId xmlns:a16="http://schemas.microsoft.com/office/drawing/2014/main" id="{47BC3D50-BF73-48FB-8783-27CD2CE8E8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2" y="53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9" name="Line 3036">
                  <a:extLst>
                    <a:ext uri="{FF2B5EF4-FFF2-40B4-BE49-F238E27FC236}">
                      <a16:creationId xmlns:a16="http://schemas.microsoft.com/office/drawing/2014/main" id="{5121D0E0-9DF3-4BAF-BC11-2F22DA176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5" y="525"/>
                  <a:ext cx="25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0" name="Line 3037">
                  <a:extLst>
                    <a:ext uri="{FF2B5EF4-FFF2-40B4-BE49-F238E27FC236}">
                      <a16:creationId xmlns:a16="http://schemas.microsoft.com/office/drawing/2014/main" id="{16A0D10F-8BE3-4D36-B513-E53372B58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5" y="522"/>
                  <a:ext cx="3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1" name="Line 3038">
                  <a:extLst>
                    <a:ext uri="{FF2B5EF4-FFF2-40B4-BE49-F238E27FC236}">
                      <a16:creationId xmlns:a16="http://schemas.microsoft.com/office/drawing/2014/main" id="{F80E37C6-0D20-41BE-A199-0F6D6C55F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2" y="534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2" name="Line 3039">
                  <a:extLst>
                    <a:ext uri="{FF2B5EF4-FFF2-40B4-BE49-F238E27FC236}">
                      <a16:creationId xmlns:a16="http://schemas.microsoft.com/office/drawing/2014/main" id="{4AEF7FD8-8233-4A23-B6B9-A4F3E764E9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8" y="535"/>
                  <a:ext cx="2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3" name="Line 3040">
                  <a:extLst>
                    <a:ext uri="{FF2B5EF4-FFF2-40B4-BE49-F238E27FC236}">
                      <a16:creationId xmlns:a16="http://schemas.microsoft.com/office/drawing/2014/main" id="{4FEF886A-8A73-46A9-98DD-AD0C6FC1CD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8" y="534"/>
                  <a:ext cx="28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4" name="Line 3041">
                  <a:extLst>
                    <a:ext uri="{FF2B5EF4-FFF2-40B4-BE49-F238E27FC236}">
                      <a16:creationId xmlns:a16="http://schemas.microsoft.com/office/drawing/2014/main" id="{EFC6C3B8-DF0F-4792-A859-32CAFEB59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2" y="544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5" name="Line 3042">
                  <a:extLst>
                    <a:ext uri="{FF2B5EF4-FFF2-40B4-BE49-F238E27FC236}">
                      <a16:creationId xmlns:a16="http://schemas.microsoft.com/office/drawing/2014/main" id="{86505D13-8824-49F4-842B-C14CE466E6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536"/>
                  <a:ext cx="2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6" name="Line 3043">
                  <a:extLst>
                    <a:ext uri="{FF2B5EF4-FFF2-40B4-BE49-F238E27FC236}">
                      <a16:creationId xmlns:a16="http://schemas.microsoft.com/office/drawing/2014/main" id="{609CBBB2-2050-4172-88C5-16BE508268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4" y="54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7" name="Line 3044">
                  <a:extLst>
                    <a:ext uri="{FF2B5EF4-FFF2-40B4-BE49-F238E27FC236}">
                      <a16:creationId xmlns:a16="http://schemas.microsoft.com/office/drawing/2014/main" id="{5CC9EB42-52B1-4D47-B149-0B77312B2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3" y="54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8" name="Line 3045">
                  <a:extLst>
                    <a:ext uri="{FF2B5EF4-FFF2-40B4-BE49-F238E27FC236}">
                      <a16:creationId xmlns:a16="http://schemas.microsoft.com/office/drawing/2014/main" id="{03949F69-E2C3-41EB-8981-4CD3F736BB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542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9" name="Line 3046">
                  <a:extLst>
                    <a:ext uri="{FF2B5EF4-FFF2-40B4-BE49-F238E27FC236}">
                      <a16:creationId xmlns:a16="http://schemas.microsoft.com/office/drawing/2014/main" id="{BE736AAA-C696-431D-BEF1-DE9060AA31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542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0" name="Line 3047">
                  <a:extLst>
                    <a:ext uri="{FF2B5EF4-FFF2-40B4-BE49-F238E27FC236}">
                      <a16:creationId xmlns:a16="http://schemas.microsoft.com/office/drawing/2014/main" id="{F380C21F-C631-4C27-BBBF-CBED3F6C5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2" y="545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1" name="Line 3048">
                  <a:extLst>
                    <a:ext uri="{FF2B5EF4-FFF2-40B4-BE49-F238E27FC236}">
                      <a16:creationId xmlns:a16="http://schemas.microsoft.com/office/drawing/2014/main" id="{AEAB4F49-035E-489C-894D-21C42319F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46"/>
                  <a:ext cx="39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2" name="Line 3049">
                  <a:extLst>
                    <a:ext uri="{FF2B5EF4-FFF2-40B4-BE49-F238E27FC236}">
                      <a16:creationId xmlns:a16="http://schemas.microsoft.com/office/drawing/2014/main" id="{45A74343-3254-4379-AAB9-D9CF2D8FE7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0" y="560"/>
                  <a:ext cx="13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3" name="Line 3050">
                  <a:extLst>
                    <a:ext uri="{FF2B5EF4-FFF2-40B4-BE49-F238E27FC236}">
                      <a16:creationId xmlns:a16="http://schemas.microsoft.com/office/drawing/2014/main" id="{3F42491C-3BA4-4F13-8FF6-1A0DD665E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6" y="565"/>
                  <a:ext cx="14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4" name="Line 3051">
                  <a:extLst>
                    <a:ext uri="{FF2B5EF4-FFF2-40B4-BE49-F238E27FC236}">
                      <a16:creationId xmlns:a16="http://schemas.microsoft.com/office/drawing/2014/main" id="{868E0704-0A29-41CB-8658-4F766DE5D9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570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5" name="Line 3052">
                  <a:extLst>
                    <a:ext uri="{FF2B5EF4-FFF2-40B4-BE49-F238E27FC236}">
                      <a16:creationId xmlns:a16="http://schemas.microsoft.com/office/drawing/2014/main" id="{022EEB88-215D-49DE-9DD4-D77E62F0FB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4" y="524"/>
                  <a:ext cx="61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6" name="Line 3053">
                  <a:extLst>
                    <a:ext uri="{FF2B5EF4-FFF2-40B4-BE49-F238E27FC236}">
                      <a16:creationId xmlns:a16="http://schemas.microsoft.com/office/drawing/2014/main" id="{56BA9EC7-54D0-43FA-AEFA-8D51B57F6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6" y="54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7" name="Line 3054">
                  <a:extLst>
                    <a:ext uri="{FF2B5EF4-FFF2-40B4-BE49-F238E27FC236}">
                      <a16:creationId xmlns:a16="http://schemas.microsoft.com/office/drawing/2014/main" id="{90E76AB2-3FCC-4D90-BC30-FCD1BEB24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4" y="54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8" name="Line 3055">
                  <a:extLst>
                    <a:ext uri="{FF2B5EF4-FFF2-40B4-BE49-F238E27FC236}">
                      <a16:creationId xmlns:a16="http://schemas.microsoft.com/office/drawing/2014/main" id="{00A4B03D-FC81-48D7-918A-9CD80C18C5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6" y="550"/>
                  <a:ext cx="18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9" name="Line 3056">
                  <a:extLst>
                    <a:ext uri="{FF2B5EF4-FFF2-40B4-BE49-F238E27FC236}">
                      <a16:creationId xmlns:a16="http://schemas.microsoft.com/office/drawing/2014/main" id="{DC985202-A873-4818-B10B-C78BC70D66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557"/>
                  <a:ext cx="36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0" name="Line 3057">
                  <a:extLst>
                    <a:ext uri="{FF2B5EF4-FFF2-40B4-BE49-F238E27FC236}">
                      <a16:creationId xmlns:a16="http://schemas.microsoft.com/office/drawing/2014/main" id="{9E18955E-D324-4CE3-AE43-14734B94AC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2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1" name="Line 3058">
                  <a:extLst>
                    <a:ext uri="{FF2B5EF4-FFF2-40B4-BE49-F238E27FC236}">
                      <a16:creationId xmlns:a16="http://schemas.microsoft.com/office/drawing/2014/main" id="{1285B6F8-1D9F-4C85-BAA1-4E7EA829B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4"/>
                  <a:ext cx="27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2" name="Line 3059">
                  <a:extLst>
                    <a:ext uri="{FF2B5EF4-FFF2-40B4-BE49-F238E27FC236}">
                      <a16:creationId xmlns:a16="http://schemas.microsoft.com/office/drawing/2014/main" id="{F45EF2AC-09E9-40A6-A59B-D369E212EB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3" name="Line 3060">
                  <a:extLst>
                    <a:ext uri="{FF2B5EF4-FFF2-40B4-BE49-F238E27FC236}">
                      <a16:creationId xmlns:a16="http://schemas.microsoft.com/office/drawing/2014/main" id="{8EBD7106-52C0-46E8-8C4C-F2E4E1888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4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4" name="Line 3061">
                  <a:extLst>
                    <a:ext uri="{FF2B5EF4-FFF2-40B4-BE49-F238E27FC236}">
                      <a16:creationId xmlns:a16="http://schemas.microsoft.com/office/drawing/2014/main" id="{63BFB54A-7564-4741-A8AD-23BFFDA56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4"/>
                  <a:ext cx="2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5" name="Line 3062">
                  <a:extLst>
                    <a:ext uri="{FF2B5EF4-FFF2-40B4-BE49-F238E27FC236}">
                      <a16:creationId xmlns:a16="http://schemas.microsoft.com/office/drawing/2014/main" id="{11A5986F-9E67-496B-9C39-1FC89882D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4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6" name="Line 3063">
                  <a:extLst>
                    <a:ext uri="{FF2B5EF4-FFF2-40B4-BE49-F238E27FC236}">
                      <a16:creationId xmlns:a16="http://schemas.microsoft.com/office/drawing/2014/main" id="{FA8FF897-AC30-4F26-AB0C-A92A29C30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4"/>
                  <a:ext cx="1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7" name="Line 3064">
                  <a:extLst>
                    <a:ext uri="{FF2B5EF4-FFF2-40B4-BE49-F238E27FC236}">
                      <a16:creationId xmlns:a16="http://schemas.microsoft.com/office/drawing/2014/main" id="{7E80569A-2451-4D4C-ABE3-E1264E229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6" y="57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8" name="Line 3065">
                  <a:extLst>
                    <a:ext uri="{FF2B5EF4-FFF2-40B4-BE49-F238E27FC236}">
                      <a16:creationId xmlns:a16="http://schemas.microsoft.com/office/drawing/2014/main" id="{8EB97C5B-AE1A-48BF-A633-12D445D4C6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9" name="Line 3066">
                  <a:extLst>
                    <a:ext uri="{FF2B5EF4-FFF2-40B4-BE49-F238E27FC236}">
                      <a16:creationId xmlns:a16="http://schemas.microsoft.com/office/drawing/2014/main" id="{A2CBF917-FDA6-47A1-B25C-A4CF31F866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3" y="577"/>
                  <a:ext cx="4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0" name="Line 3067">
                  <a:extLst>
                    <a:ext uri="{FF2B5EF4-FFF2-40B4-BE49-F238E27FC236}">
                      <a16:creationId xmlns:a16="http://schemas.microsoft.com/office/drawing/2014/main" id="{FC1EE1EF-0B01-445F-81E0-11752917D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3" y="581"/>
                  <a:ext cx="1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1" name="Line 3068">
                  <a:extLst>
                    <a:ext uri="{FF2B5EF4-FFF2-40B4-BE49-F238E27FC236}">
                      <a16:creationId xmlns:a16="http://schemas.microsoft.com/office/drawing/2014/main" id="{9D3988EC-42DC-4ADB-A6E5-D35F25DB5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3" y="581"/>
                  <a:ext cx="306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2" name="Line 3069">
                  <a:extLst>
                    <a:ext uri="{FF2B5EF4-FFF2-40B4-BE49-F238E27FC236}">
                      <a16:creationId xmlns:a16="http://schemas.microsoft.com/office/drawing/2014/main" id="{73F212C1-211C-46B8-974D-DBB6D519B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8" y="580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3" name="Line 3070">
                  <a:extLst>
                    <a:ext uri="{FF2B5EF4-FFF2-40B4-BE49-F238E27FC236}">
                      <a16:creationId xmlns:a16="http://schemas.microsoft.com/office/drawing/2014/main" id="{D30144D7-5555-4B73-A73A-26FB1649D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8" y="58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4" name="Line 3071">
                  <a:extLst>
                    <a:ext uri="{FF2B5EF4-FFF2-40B4-BE49-F238E27FC236}">
                      <a16:creationId xmlns:a16="http://schemas.microsoft.com/office/drawing/2014/main" id="{3082B97A-6484-41DF-903F-7F78CEA1F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7" y="58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5" name="Line 3072">
                  <a:extLst>
                    <a:ext uri="{FF2B5EF4-FFF2-40B4-BE49-F238E27FC236}">
                      <a16:creationId xmlns:a16="http://schemas.microsoft.com/office/drawing/2014/main" id="{6EA6B811-5C39-4C68-A1CE-7F312AE46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3" y="577"/>
                  <a:ext cx="2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6" name="Line 3073">
                  <a:extLst>
                    <a:ext uri="{FF2B5EF4-FFF2-40B4-BE49-F238E27FC236}">
                      <a16:creationId xmlns:a16="http://schemas.microsoft.com/office/drawing/2014/main" id="{656317C9-1FB0-4E8A-B3BA-80E235594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578"/>
                  <a:ext cx="2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7" name="Line 3074">
                  <a:extLst>
                    <a:ext uri="{FF2B5EF4-FFF2-40B4-BE49-F238E27FC236}">
                      <a16:creationId xmlns:a16="http://schemas.microsoft.com/office/drawing/2014/main" id="{4DAE5DF5-4081-401D-A08D-44D129EC4A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578"/>
                  <a:ext cx="2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8" name="Line 3075">
                  <a:extLst>
                    <a:ext uri="{FF2B5EF4-FFF2-40B4-BE49-F238E27FC236}">
                      <a16:creationId xmlns:a16="http://schemas.microsoft.com/office/drawing/2014/main" id="{27867347-005D-46D8-B172-43CB3009FD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2" y="57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9" name="Line 3076">
                  <a:extLst>
                    <a:ext uri="{FF2B5EF4-FFF2-40B4-BE49-F238E27FC236}">
                      <a16:creationId xmlns:a16="http://schemas.microsoft.com/office/drawing/2014/main" id="{ECA8FB5B-64A9-4C30-BD1F-B3639F25B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2" y="57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0" name="Line 3077">
                  <a:extLst>
                    <a:ext uri="{FF2B5EF4-FFF2-40B4-BE49-F238E27FC236}">
                      <a16:creationId xmlns:a16="http://schemas.microsoft.com/office/drawing/2014/main" id="{83F60581-C6CC-4067-8E04-D5323DE3CA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3" y="577"/>
                  <a:ext cx="9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1" name="Line 3078">
                  <a:extLst>
                    <a:ext uri="{FF2B5EF4-FFF2-40B4-BE49-F238E27FC236}">
                      <a16:creationId xmlns:a16="http://schemas.microsoft.com/office/drawing/2014/main" id="{342E05FC-7802-40D8-9868-3A77DBC634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3" y="577"/>
                  <a:ext cx="126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2" name="Line 3079">
                  <a:extLst>
                    <a:ext uri="{FF2B5EF4-FFF2-40B4-BE49-F238E27FC236}">
                      <a16:creationId xmlns:a16="http://schemas.microsoft.com/office/drawing/2014/main" id="{CE892565-CBFB-4A50-8C1C-6F9B2CD892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3" y="57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3" name="Line 3080">
                  <a:extLst>
                    <a:ext uri="{FF2B5EF4-FFF2-40B4-BE49-F238E27FC236}">
                      <a16:creationId xmlns:a16="http://schemas.microsoft.com/office/drawing/2014/main" id="{A69709F6-9CBD-4E97-B241-50F9198B4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8" y="580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4" name="Line 3081">
                  <a:extLst>
                    <a:ext uri="{FF2B5EF4-FFF2-40B4-BE49-F238E27FC236}">
                      <a16:creationId xmlns:a16="http://schemas.microsoft.com/office/drawing/2014/main" id="{BEAC0445-E2D8-4913-8758-7B1CF1AE4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9" y="580"/>
                  <a:ext cx="153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5" name="Line 3082">
                  <a:extLst>
                    <a:ext uri="{FF2B5EF4-FFF2-40B4-BE49-F238E27FC236}">
                      <a16:creationId xmlns:a16="http://schemas.microsoft.com/office/drawing/2014/main" id="{03D4242E-F763-460B-B64F-5F64C1874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3" y="577"/>
                  <a:ext cx="2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6" name="Line 3083">
                  <a:extLst>
                    <a:ext uri="{FF2B5EF4-FFF2-40B4-BE49-F238E27FC236}">
                      <a16:creationId xmlns:a16="http://schemas.microsoft.com/office/drawing/2014/main" id="{6F8DF6F2-4C4A-4358-ACE4-495C4D25A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1" y="599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7" name="Line 3084">
                  <a:extLst>
                    <a:ext uri="{FF2B5EF4-FFF2-40B4-BE49-F238E27FC236}">
                      <a16:creationId xmlns:a16="http://schemas.microsoft.com/office/drawing/2014/main" id="{154F0C9A-AB24-49D2-B545-C80330042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1" y="5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8" name="Line 3085">
                  <a:extLst>
                    <a:ext uri="{FF2B5EF4-FFF2-40B4-BE49-F238E27FC236}">
                      <a16:creationId xmlns:a16="http://schemas.microsoft.com/office/drawing/2014/main" id="{100B789C-7D68-48C8-A2C4-BED482D7C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579"/>
                  <a:ext cx="199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9" name="Line 3086">
                  <a:extLst>
                    <a:ext uri="{FF2B5EF4-FFF2-40B4-BE49-F238E27FC236}">
                      <a16:creationId xmlns:a16="http://schemas.microsoft.com/office/drawing/2014/main" id="{1975AD98-C264-47C8-BD08-05594152E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579"/>
                  <a:ext cx="38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0" name="Line 3087">
                  <a:extLst>
                    <a:ext uri="{FF2B5EF4-FFF2-40B4-BE49-F238E27FC236}">
                      <a16:creationId xmlns:a16="http://schemas.microsoft.com/office/drawing/2014/main" id="{81E1CC60-303C-4851-88AA-DB2F08D4B4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6" y="579"/>
                  <a:ext cx="6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1" name="Line 3088">
                  <a:extLst>
                    <a:ext uri="{FF2B5EF4-FFF2-40B4-BE49-F238E27FC236}">
                      <a16:creationId xmlns:a16="http://schemas.microsoft.com/office/drawing/2014/main" id="{1A1CB860-5AE3-4271-AABB-2B446B8E32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6" y="579"/>
                  <a:ext cx="1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2" name="Line 3089">
                  <a:extLst>
                    <a:ext uri="{FF2B5EF4-FFF2-40B4-BE49-F238E27FC236}">
                      <a16:creationId xmlns:a16="http://schemas.microsoft.com/office/drawing/2014/main" id="{DED769DA-B69E-41F5-B755-AE733E3BA8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3" y="577"/>
                  <a:ext cx="1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3" name="Line 3090">
                  <a:extLst>
                    <a:ext uri="{FF2B5EF4-FFF2-40B4-BE49-F238E27FC236}">
                      <a16:creationId xmlns:a16="http://schemas.microsoft.com/office/drawing/2014/main" id="{DD0C9D75-B503-44CB-949A-6AA20117B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75"/>
                  <a:ext cx="2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4" name="Line 3091">
                  <a:extLst>
                    <a:ext uri="{FF2B5EF4-FFF2-40B4-BE49-F238E27FC236}">
                      <a16:creationId xmlns:a16="http://schemas.microsoft.com/office/drawing/2014/main" id="{A91F3575-7E9A-4BA7-8F9A-9A50CD1F33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581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5" name="Line 3092">
                  <a:extLst>
                    <a:ext uri="{FF2B5EF4-FFF2-40B4-BE49-F238E27FC236}">
                      <a16:creationId xmlns:a16="http://schemas.microsoft.com/office/drawing/2014/main" id="{21B3E9C7-B31A-45BC-8F93-6E13CB367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58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6" name="Line 3093">
                  <a:extLst>
                    <a:ext uri="{FF2B5EF4-FFF2-40B4-BE49-F238E27FC236}">
                      <a16:creationId xmlns:a16="http://schemas.microsoft.com/office/drawing/2014/main" id="{5A36F4BC-74B5-43F1-A04C-F91540C476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9" y="580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7" name="Line 3094">
                  <a:extLst>
                    <a:ext uri="{FF2B5EF4-FFF2-40B4-BE49-F238E27FC236}">
                      <a16:creationId xmlns:a16="http://schemas.microsoft.com/office/drawing/2014/main" id="{75A9AB2C-82AE-448B-A9C8-987DBC32F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9" y="580"/>
                  <a:ext cx="19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8" name="Line 3095">
                  <a:extLst>
                    <a:ext uri="{FF2B5EF4-FFF2-40B4-BE49-F238E27FC236}">
                      <a16:creationId xmlns:a16="http://schemas.microsoft.com/office/drawing/2014/main" id="{96663BE0-7F61-4FE8-923B-6F950FFEE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75"/>
                  <a:ext cx="59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9" name="Line 3096">
                  <a:extLst>
                    <a:ext uri="{FF2B5EF4-FFF2-40B4-BE49-F238E27FC236}">
                      <a16:creationId xmlns:a16="http://schemas.microsoft.com/office/drawing/2014/main" id="{6C245E19-4BA6-475A-A2E3-8C2427274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4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0" name="Line 3097">
                  <a:extLst>
                    <a:ext uri="{FF2B5EF4-FFF2-40B4-BE49-F238E27FC236}">
                      <a16:creationId xmlns:a16="http://schemas.microsoft.com/office/drawing/2014/main" id="{DE71FAF5-699B-407F-8279-168702FE37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55" y="57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1" name="Line 3098">
                  <a:extLst>
                    <a:ext uri="{FF2B5EF4-FFF2-40B4-BE49-F238E27FC236}">
                      <a16:creationId xmlns:a16="http://schemas.microsoft.com/office/drawing/2014/main" id="{9218026B-3C87-4C52-B6D3-8FE50E6EB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588"/>
                  <a:ext cx="3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2" name="Line 3099">
                  <a:extLst>
                    <a:ext uri="{FF2B5EF4-FFF2-40B4-BE49-F238E27FC236}">
                      <a16:creationId xmlns:a16="http://schemas.microsoft.com/office/drawing/2014/main" id="{E45F073A-BCF9-4EE9-9FAA-3E31A8951F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1" y="595"/>
                  <a:ext cx="1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3" name="Line 3100">
                  <a:extLst>
                    <a:ext uri="{FF2B5EF4-FFF2-40B4-BE49-F238E27FC236}">
                      <a16:creationId xmlns:a16="http://schemas.microsoft.com/office/drawing/2014/main" id="{018CCC96-D687-4B73-8980-D3D82B0B47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588"/>
                  <a:ext cx="47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4" name="Line 3101">
                  <a:extLst>
                    <a:ext uri="{FF2B5EF4-FFF2-40B4-BE49-F238E27FC236}">
                      <a16:creationId xmlns:a16="http://schemas.microsoft.com/office/drawing/2014/main" id="{64122E00-1355-4634-BE5C-7566B4844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588"/>
                  <a:ext cx="5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5" name="Line 3102">
                  <a:extLst>
                    <a:ext uri="{FF2B5EF4-FFF2-40B4-BE49-F238E27FC236}">
                      <a16:creationId xmlns:a16="http://schemas.microsoft.com/office/drawing/2014/main" id="{72DA0973-1CD8-496D-B5F2-E7473940C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3" y="58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6" name="Line 3103">
                  <a:extLst>
                    <a:ext uri="{FF2B5EF4-FFF2-40B4-BE49-F238E27FC236}">
                      <a16:creationId xmlns:a16="http://schemas.microsoft.com/office/drawing/2014/main" id="{16AC4FFD-8019-47A3-B2B4-4681EC854E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6" y="591"/>
                  <a:ext cx="1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7" name="Line 3104">
                  <a:extLst>
                    <a:ext uri="{FF2B5EF4-FFF2-40B4-BE49-F238E27FC236}">
                      <a16:creationId xmlns:a16="http://schemas.microsoft.com/office/drawing/2014/main" id="{4F8C5DB9-F856-4EC3-92EA-4BAC903B3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66" y="59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8" name="Line 3105">
                  <a:extLst>
                    <a:ext uri="{FF2B5EF4-FFF2-40B4-BE49-F238E27FC236}">
                      <a16:creationId xmlns:a16="http://schemas.microsoft.com/office/drawing/2014/main" id="{9399D7E6-E14C-4B17-BE00-245CE1C716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590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9" name="Line 3106">
                  <a:extLst>
                    <a:ext uri="{FF2B5EF4-FFF2-40B4-BE49-F238E27FC236}">
                      <a16:creationId xmlns:a16="http://schemas.microsoft.com/office/drawing/2014/main" id="{AFD11413-0B9E-4836-96D0-A2A9EC106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590"/>
                  <a:ext cx="78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0" name="Line 3107">
                  <a:extLst>
                    <a:ext uri="{FF2B5EF4-FFF2-40B4-BE49-F238E27FC236}">
                      <a16:creationId xmlns:a16="http://schemas.microsoft.com/office/drawing/2014/main" id="{FB8F45FA-658E-4F35-9B08-B3074B4309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588"/>
                  <a:ext cx="17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1" name="Line 3108">
                  <a:extLst>
                    <a:ext uri="{FF2B5EF4-FFF2-40B4-BE49-F238E27FC236}">
                      <a16:creationId xmlns:a16="http://schemas.microsoft.com/office/drawing/2014/main" id="{0E8282C4-E044-4E49-9880-945F3F1A85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577"/>
                  <a:ext cx="76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2" name="Line 3109">
                  <a:extLst>
                    <a:ext uri="{FF2B5EF4-FFF2-40B4-BE49-F238E27FC236}">
                      <a16:creationId xmlns:a16="http://schemas.microsoft.com/office/drawing/2014/main" id="{E2840C90-0D1D-4E60-9333-31FC8FEE9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580"/>
                  <a:ext cx="193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3" name="Line 3110">
                  <a:extLst>
                    <a:ext uri="{FF2B5EF4-FFF2-40B4-BE49-F238E27FC236}">
                      <a16:creationId xmlns:a16="http://schemas.microsoft.com/office/drawing/2014/main" id="{43EE92DE-6773-4D98-9873-F118C6D63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580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4" name="Line 3111">
                  <a:extLst>
                    <a:ext uri="{FF2B5EF4-FFF2-40B4-BE49-F238E27FC236}">
                      <a16:creationId xmlns:a16="http://schemas.microsoft.com/office/drawing/2014/main" id="{1FDCF8DF-3BAE-4D55-B95B-BEF8B8E232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580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5" name="Line 3112">
                  <a:extLst>
                    <a:ext uri="{FF2B5EF4-FFF2-40B4-BE49-F238E27FC236}">
                      <a16:creationId xmlns:a16="http://schemas.microsoft.com/office/drawing/2014/main" id="{4976B108-4B81-4629-A292-3731154E1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577"/>
                  <a:ext cx="26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6" name="Line 3113">
                  <a:extLst>
                    <a:ext uri="{FF2B5EF4-FFF2-40B4-BE49-F238E27FC236}">
                      <a16:creationId xmlns:a16="http://schemas.microsoft.com/office/drawing/2014/main" id="{DC67462F-31AB-4FFF-BEC1-1FD3EE7EBA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5"/>
                  <a:ext cx="1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7" name="Line 3114">
                  <a:extLst>
                    <a:ext uri="{FF2B5EF4-FFF2-40B4-BE49-F238E27FC236}">
                      <a16:creationId xmlns:a16="http://schemas.microsoft.com/office/drawing/2014/main" id="{CC12734F-9E91-4F02-A797-6C618EFFEB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4" y="61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8" name="Line 3115">
                  <a:extLst>
                    <a:ext uri="{FF2B5EF4-FFF2-40B4-BE49-F238E27FC236}">
                      <a16:creationId xmlns:a16="http://schemas.microsoft.com/office/drawing/2014/main" id="{05181D0E-99D0-4D96-BED3-37A1794F22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4" y="61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9" name="Line 3116">
                  <a:extLst>
                    <a:ext uri="{FF2B5EF4-FFF2-40B4-BE49-F238E27FC236}">
                      <a16:creationId xmlns:a16="http://schemas.microsoft.com/office/drawing/2014/main" id="{D31F7D36-B1B8-46A3-91DD-58072B248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2" y="589"/>
                  <a:ext cx="12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0" name="Line 3117">
                  <a:extLst>
                    <a:ext uri="{FF2B5EF4-FFF2-40B4-BE49-F238E27FC236}">
                      <a16:creationId xmlns:a16="http://schemas.microsoft.com/office/drawing/2014/main" id="{903B363C-0DEA-4BC5-A6C0-ACF63794B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2" y="589"/>
                  <a:ext cx="25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1" name="Line 3118">
                  <a:extLst>
                    <a:ext uri="{FF2B5EF4-FFF2-40B4-BE49-F238E27FC236}">
                      <a16:creationId xmlns:a16="http://schemas.microsoft.com/office/drawing/2014/main" id="{00CD5ACD-388B-4636-AB41-C725EC1D7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8" y="582"/>
                  <a:ext cx="4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2" name="Line 3119">
                  <a:extLst>
                    <a:ext uri="{FF2B5EF4-FFF2-40B4-BE49-F238E27FC236}">
                      <a16:creationId xmlns:a16="http://schemas.microsoft.com/office/drawing/2014/main" id="{C314386E-CA08-4352-9CAD-299D21B9B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586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3" name="Line 3120">
                  <a:extLst>
                    <a:ext uri="{FF2B5EF4-FFF2-40B4-BE49-F238E27FC236}">
                      <a16:creationId xmlns:a16="http://schemas.microsoft.com/office/drawing/2014/main" id="{CE5E3788-5DAC-4CB5-AC27-EB5E5ECD5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90"/>
                  <a:ext cx="8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4" name="Line 3121">
                  <a:extLst>
                    <a:ext uri="{FF2B5EF4-FFF2-40B4-BE49-F238E27FC236}">
                      <a16:creationId xmlns:a16="http://schemas.microsoft.com/office/drawing/2014/main" id="{2FE07BF8-581A-4649-A747-30330198C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90"/>
                  <a:ext cx="11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5" name="Line 3122">
                  <a:extLst>
                    <a:ext uri="{FF2B5EF4-FFF2-40B4-BE49-F238E27FC236}">
                      <a16:creationId xmlns:a16="http://schemas.microsoft.com/office/drawing/2014/main" id="{5B2DEEE4-BCAB-4746-884D-A7D5D5E83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8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6" name="Line 3123">
                  <a:extLst>
                    <a:ext uri="{FF2B5EF4-FFF2-40B4-BE49-F238E27FC236}">
                      <a16:creationId xmlns:a16="http://schemas.microsoft.com/office/drawing/2014/main" id="{B5635FEC-ACFE-4F32-84A4-B1A60D2519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90"/>
                  <a:ext cx="68" cy="1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7" name="Line 3124">
                  <a:extLst>
                    <a:ext uri="{FF2B5EF4-FFF2-40B4-BE49-F238E27FC236}">
                      <a16:creationId xmlns:a16="http://schemas.microsoft.com/office/drawing/2014/main" id="{BE3C81CF-797A-45A6-ACC6-CE35651C2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641"/>
                  <a:ext cx="33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8" name="Line 3125">
                  <a:extLst>
                    <a:ext uri="{FF2B5EF4-FFF2-40B4-BE49-F238E27FC236}">
                      <a16:creationId xmlns:a16="http://schemas.microsoft.com/office/drawing/2014/main" id="{ECCFEB1B-E3B1-4BB8-8446-EBC1E5406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642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9" name="Line 3126">
                  <a:extLst>
                    <a:ext uri="{FF2B5EF4-FFF2-40B4-BE49-F238E27FC236}">
                      <a16:creationId xmlns:a16="http://schemas.microsoft.com/office/drawing/2014/main" id="{E5188B09-63F9-46E1-B25F-0101AED69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64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0" name="Line 3127">
                  <a:extLst>
                    <a:ext uri="{FF2B5EF4-FFF2-40B4-BE49-F238E27FC236}">
                      <a16:creationId xmlns:a16="http://schemas.microsoft.com/office/drawing/2014/main" id="{7A6B79A8-4EC4-43CB-9B8D-645FE7DC8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64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1" name="Line 3128">
                  <a:extLst>
                    <a:ext uri="{FF2B5EF4-FFF2-40B4-BE49-F238E27FC236}">
                      <a16:creationId xmlns:a16="http://schemas.microsoft.com/office/drawing/2014/main" id="{A0FF3A86-9344-4D81-8CEE-83EA09FE40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6" y="64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2" name="Line 3129">
                  <a:extLst>
                    <a:ext uri="{FF2B5EF4-FFF2-40B4-BE49-F238E27FC236}">
                      <a16:creationId xmlns:a16="http://schemas.microsoft.com/office/drawing/2014/main" id="{1B17538A-244A-4045-B297-A475C775DB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6" y="64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3" name="Line 3130">
                  <a:extLst>
                    <a:ext uri="{FF2B5EF4-FFF2-40B4-BE49-F238E27FC236}">
                      <a16:creationId xmlns:a16="http://schemas.microsoft.com/office/drawing/2014/main" id="{8DA4AB23-0CFE-4C3D-8CA0-7121FE141E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6" y="64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4" name="Line 3131">
                  <a:extLst>
                    <a:ext uri="{FF2B5EF4-FFF2-40B4-BE49-F238E27FC236}">
                      <a16:creationId xmlns:a16="http://schemas.microsoft.com/office/drawing/2014/main" id="{3DDA75C2-22F6-4A04-A3BE-D7B33726BF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5" y="6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5" name="Line 3132">
                  <a:extLst>
                    <a:ext uri="{FF2B5EF4-FFF2-40B4-BE49-F238E27FC236}">
                      <a16:creationId xmlns:a16="http://schemas.microsoft.com/office/drawing/2014/main" id="{C697DB5B-109D-4CFB-8573-FC2258970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5" y="6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6" name="Line 3133">
                  <a:extLst>
                    <a:ext uri="{FF2B5EF4-FFF2-40B4-BE49-F238E27FC236}">
                      <a16:creationId xmlns:a16="http://schemas.microsoft.com/office/drawing/2014/main" id="{F858AEBA-1BC5-43E2-9FC9-7237DF74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595"/>
                  <a:ext cx="22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7" name="Line 3134">
                  <a:extLst>
                    <a:ext uri="{FF2B5EF4-FFF2-40B4-BE49-F238E27FC236}">
                      <a16:creationId xmlns:a16="http://schemas.microsoft.com/office/drawing/2014/main" id="{90EEA03F-999D-4D01-8424-E31929A77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5" y="6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8" name="Line 3135">
                  <a:extLst>
                    <a:ext uri="{FF2B5EF4-FFF2-40B4-BE49-F238E27FC236}">
                      <a16:creationId xmlns:a16="http://schemas.microsoft.com/office/drawing/2014/main" id="{93EF4815-E75C-45C5-AC5D-2CC97D465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5" y="6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9" name="Line 3136">
                  <a:extLst>
                    <a:ext uri="{FF2B5EF4-FFF2-40B4-BE49-F238E27FC236}">
                      <a16:creationId xmlns:a16="http://schemas.microsoft.com/office/drawing/2014/main" id="{8716C0F8-7845-4B40-9AC4-8CA566931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75" y="62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0" name="Line 3137">
                  <a:extLst>
                    <a:ext uri="{FF2B5EF4-FFF2-40B4-BE49-F238E27FC236}">
                      <a16:creationId xmlns:a16="http://schemas.microsoft.com/office/drawing/2014/main" id="{2C91B268-5631-416E-9C50-698534618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0" y="76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1" name="Line 3138">
                  <a:extLst>
                    <a:ext uri="{FF2B5EF4-FFF2-40B4-BE49-F238E27FC236}">
                      <a16:creationId xmlns:a16="http://schemas.microsoft.com/office/drawing/2014/main" id="{387F6B3C-0C72-4F3D-853C-F74F88A50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8" y="788"/>
                  <a:ext cx="65" cy="1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2" name="Line 3139">
                  <a:extLst>
                    <a:ext uri="{FF2B5EF4-FFF2-40B4-BE49-F238E27FC236}">
                      <a16:creationId xmlns:a16="http://schemas.microsoft.com/office/drawing/2014/main" id="{F3801D25-F9AF-4C6B-B094-77793B006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8" y="788"/>
                  <a:ext cx="6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3" name="Line 3140">
                  <a:extLst>
                    <a:ext uri="{FF2B5EF4-FFF2-40B4-BE49-F238E27FC236}">
                      <a16:creationId xmlns:a16="http://schemas.microsoft.com/office/drawing/2014/main" id="{AEEDB5B3-810D-4DE4-8B0B-DE14D6C33D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769"/>
                  <a:ext cx="8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4" name="Line 3141">
                  <a:extLst>
                    <a:ext uri="{FF2B5EF4-FFF2-40B4-BE49-F238E27FC236}">
                      <a16:creationId xmlns:a16="http://schemas.microsoft.com/office/drawing/2014/main" id="{5CA0F779-E385-487E-86D9-0F89442168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0" y="76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5" name="Line 3142">
                  <a:extLst>
                    <a:ext uri="{FF2B5EF4-FFF2-40B4-BE49-F238E27FC236}">
                      <a16:creationId xmlns:a16="http://schemas.microsoft.com/office/drawing/2014/main" id="{7A173E3F-C50E-4C50-BB27-96BC8316F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0" y="76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6" name="Line 3143">
                  <a:extLst>
                    <a:ext uri="{FF2B5EF4-FFF2-40B4-BE49-F238E27FC236}">
                      <a16:creationId xmlns:a16="http://schemas.microsoft.com/office/drawing/2014/main" id="{8D9528C1-7834-4E24-AC7B-DB76E792CA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22"/>
                  <a:ext cx="64" cy="14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7" name="Line 3144">
                  <a:extLst>
                    <a:ext uri="{FF2B5EF4-FFF2-40B4-BE49-F238E27FC236}">
                      <a16:creationId xmlns:a16="http://schemas.microsoft.com/office/drawing/2014/main" id="{931AF8D3-89AC-48E3-8A12-C262777F0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22"/>
                  <a:ext cx="19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8" name="Line 3145">
                  <a:extLst>
                    <a:ext uri="{FF2B5EF4-FFF2-40B4-BE49-F238E27FC236}">
                      <a16:creationId xmlns:a16="http://schemas.microsoft.com/office/drawing/2014/main" id="{BDC09643-40DD-4A11-B28E-5D23D8178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5" y="62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9" name="Line 3146">
                  <a:extLst>
                    <a:ext uri="{FF2B5EF4-FFF2-40B4-BE49-F238E27FC236}">
                      <a16:creationId xmlns:a16="http://schemas.microsoft.com/office/drawing/2014/main" id="{85EBE3E9-496D-4A26-8291-B60B6E452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67"/>
                  <a:ext cx="61" cy="1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0" name="Line 3147">
                  <a:extLst>
                    <a:ext uri="{FF2B5EF4-FFF2-40B4-BE49-F238E27FC236}">
                      <a16:creationId xmlns:a16="http://schemas.microsoft.com/office/drawing/2014/main" id="{CBBCD081-50F9-4667-A78D-8963A31D1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67"/>
                  <a:ext cx="32" cy="7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1" name="Line 3148">
                  <a:extLst>
                    <a:ext uri="{FF2B5EF4-FFF2-40B4-BE49-F238E27FC236}">
                      <a16:creationId xmlns:a16="http://schemas.microsoft.com/office/drawing/2014/main" id="{F9F0120F-7D8D-4892-ACE5-7E26F8C87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7" y="625"/>
                  <a:ext cx="19" cy="4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2" name="Line 3149">
                  <a:extLst>
                    <a:ext uri="{FF2B5EF4-FFF2-40B4-BE49-F238E27FC236}">
                      <a16:creationId xmlns:a16="http://schemas.microsoft.com/office/drawing/2014/main" id="{B8514E35-60DE-4128-BB17-E5E372B33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7" y="625"/>
                  <a:ext cx="99" cy="2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3" name="Line 3150">
                  <a:extLst>
                    <a:ext uri="{FF2B5EF4-FFF2-40B4-BE49-F238E27FC236}">
                      <a16:creationId xmlns:a16="http://schemas.microsoft.com/office/drawing/2014/main" id="{D8ACB926-05C5-4451-9719-6B987FA0A9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5" y="620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4" name="Line 3151">
                  <a:extLst>
                    <a:ext uri="{FF2B5EF4-FFF2-40B4-BE49-F238E27FC236}">
                      <a16:creationId xmlns:a16="http://schemas.microsoft.com/office/drawing/2014/main" id="{4FFE8147-89B6-449E-8B2D-69A048C437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75" y="62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5" name="Line 3152">
                  <a:extLst>
                    <a:ext uri="{FF2B5EF4-FFF2-40B4-BE49-F238E27FC236}">
                      <a16:creationId xmlns:a16="http://schemas.microsoft.com/office/drawing/2014/main" id="{56C8222D-00FB-43BB-B3FB-E2AC8009EF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595"/>
                  <a:ext cx="12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6" name="Line 3153">
                  <a:extLst>
                    <a:ext uri="{FF2B5EF4-FFF2-40B4-BE49-F238E27FC236}">
                      <a16:creationId xmlns:a16="http://schemas.microsoft.com/office/drawing/2014/main" id="{5839B4D5-5FD3-4C4F-8A23-8B00CF125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3" y="592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7" name="Line 3154">
                  <a:extLst>
                    <a:ext uri="{FF2B5EF4-FFF2-40B4-BE49-F238E27FC236}">
                      <a16:creationId xmlns:a16="http://schemas.microsoft.com/office/drawing/2014/main" id="{FAFEB62F-1A61-49BC-8BBD-AD8B6C08D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595"/>
                  <a:ext cx="6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8" name="Line 3155">
                  <a:extLst>
                    <a:ext uri="{FF2B5EF4-FFF2-40B4-BE49-F238E27FC236}">
                      <a16:creationId xmlns:a16="http://schemas.microsoft.com/office/drawing/2014/main" id="{E6DDD263-B4A2-4617-8D77-61A08AB6B3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2"/>
                  <a:ext cx="128" cy="2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9" name="Line 3156">
                  <a:extLst>
                    <a:ext uri="{FF2B5EF4-FFF2-40B4-BE49-F238E27FC236}">
                      <a16:creationId xmlns:a16="http://schemas.microsoft.com/office/drawing/2014/main" id="{82A09E08-DDF1-4EC5-BB9C-856C52B4B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2"/>
                  <a:ext cx="13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0" name="Line 3157">
                  <a:extLst>
                    <a:ext uri="{FF2B5EF4-FFF2-40B4-BE49-F238E27FC236}">
                      <a16:creationId xmlns:a16="http://schemas.microsoft.com/office/drawing/2014/main" id="{918703F2-80F4-4F9E-8AE6-916E8A80A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595"/>
                  <a:ext cx="4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1" name="Line 3158">
                  <a:extLst>
                    <a:ext uri="{FF2B5EF4-FFF2-40B4-BE49-F238E27FC236}">
                      <a16:creationId xmlns:a16="http://schemas.microsoft.com/office/drawing/2014/main" id="{B966947E-A3DB-4986-B9C1-ACB609B06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3" y="592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2" name="Line 3159">
                  <a:extLst>
                    <a:ext uri="{FF2B5EF4-FFF2-40B4-BE49-F238E27FC236}">
                      <a16:creationId xmlns:a16="http://schemas.microsoft.com/office/drawing/2014/main" id="{523020E9-5D0A-4234-91A8-8FCAE37D82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90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3" name="Line 3160">
                  <a:extLst>
                    <a:ext uri="{FF2B5EF4-FFF2-40B4-BE49-F238E27FC236}">
                      <a16:creationId xmlns:a16="http://schemas.microsoft.com/office/drawing/2014/main" id="{A039EEE9-F991-4222-9507-E2A38789AF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8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4" name="Line 3161">
                  <a:extLst>
                    <a:ext uri="{FF2B5EF4-FFF2-40B4-BE49-F238E27FC236}">
                      <a16:creationId xmlns:a16="http://schemas.microsoft.com/office/drawing/2014/main" id="{53FC39B6-FF71-4FCA-822A-E4A0C1EA4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0" y="58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5" name="Line 3162">
                  <a:extLst>
                    <a:ext uri="{FF2B5EF4-FFF2-40B4-BE49-F238E27FC236}">
                      <a16:creationId xmlns:a16="http://schemas.microsoft.com/office/drawing/2014/main" id="{A6672FDE-E681-48DC-8F08-DA6C12DDA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53"/>
                  <a:ext cx="10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6" name="Line 3163">
                  <a:extLst>
                    <a:ext uri="{FF2B5EF4-FFF2-40B4-BE49-F238E27FC236}">
                      <a16:creationId xmlns:a16="http://schemas.microsoft.com/office/drawing/2014/main" id="{09379C5B-4021-48FD-8845-48C3F868D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05"/>
                  <a:ext cx="26" cy="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7" name="Line 3164">
                  <a:extLst>
                    <a:ext uri="{FF2B5EF4-FFF2-40B4-BE49-F238E27FC236}">
                      <a16:creationId xmlns:a16="http://schemas.microsoft.com/office/drawing/2014/main" id="{A505CF54-D6B3-4899-A466-05B67C7155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05"/>
                  <a:ext cx="17" cy="3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8" name="Line 3165">
                  <a:extLst>
                    <a:ext uri="{FF2B5EF4-FFF2-40B4-BE49-F238E27FC236}">
                      <a16:creationId xmlns:a16="http://schemas.microsoft.com/office/drawing/2014/main" id="{8E4BB30F-BA2A-4036-9CD9-BAEDDF15F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5"/>
                  <a:ext cx="6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9" name="Line 3166">
                  <a:extLst>
                    <a:ext uri="{FF2B5EF4-FFF2-40B4-BE49-F238E27FC236}">
                      <a16:creationId xmlns:a16="http://schemas.microsoft.com/office/drawing/2014/main" id="{B682F16D-92CF-44E3-89CE-9484534469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8" y="620"/>
                  <a:ext cx="98" cy="17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0" name="Line 3167">
                  <a:extLst>
                    <a:ext uri="{FF2B5EF4-FFF2-40B4-BE49-F238E27FC236}">
                      <a16:creationId xmlns:a16="http://schemas.microsoft.com/office/drawing/2014/main" id="{C3D51E9C-85F7-434C-B1F2-EAD44AC96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4" y="649"/>
                  <a:ext cx="6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1" name="Line 3168">
                  <a:extLst>
                    <a:ext uri="{FF2B5EF4-FFF2-40B4-BE49-F238E27FC236}">
                      <a16:creationId xmlns:a16="http://schemas.microsoft.com/office/drawing/2014/main" id="{0EF7EECD-4AD8-46ED-BC77-97EDAFE73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4" y="649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2" name="Line 3169">
                  <a:extLst>
                    <a:ext uri="{FF2B5EF4-FFF2-40B4-BE49-F238E27FC236}">
                      <a16:creationId xmlns:a16="http://schemas.microsoft.com/office/drawing/2014/main" id="{4A5C78F8-8308-4492-83B0-69A8B5C89D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8" y="620"/>
                  <a:ext cx="16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3" name="Line 3170">
                  <a:extLst>
                    <a:ext uri="{FF2B5EF4-FFF2-40B4-BE49-F238E27FC236}">
                      <a16:creationId xmlns:a16="http://schemas.microsoft.com/office/drawing/2014/main" id="{2C5180BA-81AD-4796-9B35-5316CF3D9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5"/>
                  <a:ext cx="14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4" name="Line 3171">
                  <a:extLst>
                    <a:ext uri="{FF2B5EF4-FFF2-40B4-BE49-F238E27FC236}">
                      <a16:creationId xmlns:a16="http://schemas.microsoft.com/office/drawing/2014/main" id="{AD3BB793-9F56-47A2-A9EA-00C354C83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8"/>
                  <a:ext cx="4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5" name="Line 3172">
                  <a:extLst>
                    <a:ext uri="{FF2B5EF4-FFF2-40B4-BE49-F238E27FC236}">
                      <a16:creationId xmlns:a16="http://schemas.microsoft.com/office/drawing/2014/main" id="{CC1A11AE-3C3C-47E0-B2D8-606CAB9B5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6" name="Line 3173">
                  <a:extLst>
                    <a:ext uri="{FF2B5EF4-FFF2-40B4-BE49-F238E27FC236}">
                      <a16:creationId xmlns:a16="http://schemas.microsoft.com/office/drawing/2014/main" id="{A3CD84DB-3D66-4463-AB86-5DD13FD55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88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7" name="Line 3174">
                  <a:extLst>
                    <a:ext uri="{FF2B5EF4-FFF2-40B4-BE49-F238E27FC236}">
                      <a16:creationId xmlns:a16="http://schemas.microsoft.com/office/drawing/2014/main" id="{11587FB8-761A-410D-A37D-C3790FDD7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1" y="58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8" name="Line 3175">
                  <a:extLst>
                    <a:ext uri="{FF2B5EF4-FFF2-40B4-BE49-F238E27FC236}">
                      <a16:creationId xmlns:a16="http://schemas.microsoft.com/office/drawing/2014/main" id="{5CBB174B-4948-459C-BEB6-42330F5090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8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9" name="Line 3176">
                  <a:extLst>
                    <a:ext uri="{FF2B5EF4-FFF2-40B4-BE49-F238E27FC236}">
                      <a16:creationId xmlns:a16="http://schemas.microsoft.com/office/drawing/2014/main" id="{BCBEB815-70A2-44F3-9D71-47E986FCA5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8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0" name="Line 3177">
                  <a:extLst>
                    <a:ext uri="{FF2B5EF4-FFF2-40B4-BE49-F238E27FC236}">
                      <a16:creationId xmlns:a16="http://schemas.microsoft.com/office/drawing/2014/main" id="{32D6DA11-3AE4-4E77-9462-AB27AE64D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17"/>
                  <a:ext cx="166" cy="3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1" name="Line 3178">
                  <a:extLst>
                    <a:ext uri="{FF2B5EF4-FFF2-40B4-BE49-F238E27FC236}">
                      <a16:creationId xmlns:a16="http://schemas.microsoft.com/office/drawing/2014/main" id="{1CFB7B30-DC40-4CD5-A00F-392E3DEC60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17"/>
                  <a:ext cx="29" cy="5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2" name="Line 3179">
                  <a:extLst>
                    <a:ext uri="{FF2B5EF4-FFF2-40B4-BE49-F238E27FC236}">
                      <a16:creationId xmlns:a16="http://schemas.microsoft.com/office/drawing/2014/main" id="{62221D35-DBD0-4422-8583-D8223B63E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599"/>
                  <a:ext cx="10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3" name="Line 3180">
                  <a:extLst>
                    <a:ext uri="{FF2B5EF4-FFF2-40B4-BE49-F238E27FC236}">
                      <a16:creationId xmlns:a16="http://schemas.microsoft.com/office/drawing/2014/main" id="{0285240E-8219-474E-B174-43D533EF7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599"/>
                  <a:ext cx="62" cy="1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4" name="Line 3181">
                  <a:extLst>
                    <a:ext uri="{FF2B5EF4-FFF2-40B4-BE49-F238E27FC236}">
                      <a16:creationId xmlns:a16="http://schemas.microsoft.com/office/drawing/2014/main" id="{501CCC59-000B-412E-9DE4-9C4D608D9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8"/>
                  <a:ext cx="6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5" name="Line 3182">
                  <a:extLst>
                    <a:ext uri="{FF2B5EF4-FFF2-40B4-BE49-F238E27FC236}">
                      <a16:creationId xmlns:a16="http://schemas.microsoft.com/office/drawing/2014/main" id="{52307AB0-B79E-469B-9A57-08048EFD56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5" y="714"/>
                  <a:ext cx="68" cy="1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6" name="Line 3183">
                  <a:extLst>
                    <a:ext uri="{FF2B5EF4-FFF2-40B4-BE49-F238E27FC236}">
                      <a16:creationId xmlns:a16="http://schemas.microsoft.com/office/drawing/2014/main" id="{4B9CE7F4-B328-4F28-A1A3-DA42C0D73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5" y="715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7" name="Line 3184">
                  <a:extLst>
                    <a:ext uri="{FF2B5EF4-FFF2-40B4-BE49-F238E27FC236}">
                      <a16:creationId xmlns:a16="http://schemas.microsoft.com/office/drawing/2014/main" id="{7614D944-57C1-41B7-87FA-5B1500A9EB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25" y="71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8" name="Line 3185">
                  <a:extLst>
                    <a:ext uri="{FF2B5EF4-FFF2-40B4-BE49-F238E27FC236}">
                      <a16:creationId xmlns:a16="http://schemas.microsoft.com/office/drawing/2014/main" id="{B694ACB5-EB19-4CBD-9054-76EA0AFA9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8"/>
                  <a:ext cx="65" cy="1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9" name="Line 3186">
                  <a:extLst>
                    <a:ext uri="{FF2B5EF4-FFF2-40B4-BE49-F238E27FC236}">
                      <a16:creationId xmlns:a16="http://schemas.microsoft.com/office/drawing/2014/main" id="{A8FADE09-B408-4C36-A08B-01C3F943A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0" y="58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0" name="Line 3187">
                  <a:extLst>
                    <a:ext uri="{FF2B5EF4-FFF2-40B4-BE49-F238E27FC236}">
                      <a16:creationId xmlns:a16="http://schemas.microsoft.com/office/drawing/2014/main" id="{D91992FA-5F01-45C2-A089-94DA5C437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8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1" name="Line 3188">
                  <a:extLst>
                    <a:ext uri="{FF2B5EF4-FFF2-40B4-BE49-F238E27FC236}">
                      <a16:creationId xmlns:a16="http://schemas.microsoft.com/office/drawing/2014/main" id="{7CE2A29D-D509-49A1-9559-7ADCF5F3A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8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2" name="Line 3189">
                  <a:extLst>
                    <a:ext uri="{FF2B5EF4-FFF2-40B4-BE49-F238E27FC236}">
                      <a16:creationId xmlns:a16="http://schemas.microsoft.com/office/drawing/2014/main" id="{C941A9A1-D3F7-4172-9C78-A38979B7C3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3" name="Line 3190">
                  <a:extLst>
                    <a:ext uri="{FF2B5EF4-FFF2-40B4-BE49-F238E27FC236}">
                      <a16:creationId xmlns:a16="http://schemas.microsoft.com/office/drawing/2014/main" id="{B94953FF-12B3-438B-8925-A5E7AEA0D3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4" name="Line 3191">
                  <a:extLst>
                    <a:ext uri="{FF2B5EF4-FFF2-40B4-BE49-F238E27FC236}">
                      <a16:creationId xmlns:a16="http://schemas.microsoft.com/office/drawing/2014/main" id="{11FF5CBA-076D-49B7-9A92-F2A513265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8" y="610"/>
                  <a:ext cx="14" cy="3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5" name="Line 3192">
                  <a:extLst>
                    <a:ext uri="{FF2B5EF4-FFF2-40B4-BE49-F238E27FC236}">
                      <a16:creationId xmlns:a16="http://schemas.microsoft.com/office/drawing/2014/main" id="{7EDCCC67-7C95-4516-8B13-D76C222EB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9" y="610"/>
                  <a:ext cx="12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6" name="Line 3193">
                  <a:extLst>
                    <a:ext uri="{FF2B5EF4-FFF2-40B4-BE49-F238E27FC236}">
                      <a16:creationId xmlns:a16="http://schemas.microsoft.com/office/drawing/2014/main" id="{669F259A-A2D6-4211-9713-4D4042900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9" y="6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7" name="Line 3194">
                  <a:extLst>
                    <a:ext uri="{FF2B5EF4-FFF2-40B4-BE49-F238E27FC236}">
                      <a16:creationId xmlns:a16="http://schemas.microsoft.com/office/drawing/2014/main" id="{3FCA5E95-5DD6-4449-9374-0DA13229F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8" y="61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8" name="Line 3195">
                  <a:extLst>
                    <a:ext uri="{FF2B5EF4-FFF2-40B4-BE49-F238E27FC236}">
                      <a16:creationId xmlns:a16="http://schemas.microsoft.com/office/drawing/2014/main" id="{B41E8E5E-6B7C-4E41-BA74-B3FF286124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2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9" name="Line 3196">
                  <a:extLst>
                    <a:ext uri="{FF2B5EF4-FFF2-40B4-BE49-F238E27FC236}">
                      <a16:creationId xmlns:a16="http://schemas.microsoft.com/office/drawing/2014/main" id="{728811EF-CAE0-4B6E-A043-014D6F696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2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0" name="Line 3197">
                  <a:extLst>
                    <a:ext uri="{FF2B5EF4-FFF2-40B4-BE49-F238E27FC236}">
                      <a16:creationId xmlns:a16="http://schemas.microsoft.com/office/drawing/2014/main" id="{E64CD8CF-8ABF-4B77-AEF3-E6006D929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1" name="Line 3198">
                  <a:extLst>
                    <a:ext uri="{FF2B5EF4-FFF2-40B4-BE49-F238E27FC236}">
                      <a16:creationId xmlns:a16="http://schemas.microsoft.com/office/drawing/2014/main" id="{90ECA24F-F917-4707-BA83-5091B53209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5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2" name="Line 3199">
                  <a:extLst>
                    <a:ext uri="{FF2B5EF4-FFF2-40B4-BE49-F238E27FC236}">
                      <a16:creationId xmlns:a16="http://schemas.microsoft.com/office/drawing/2014/main" id="{00C8E7C4-2B87-4E10-96BF-2C2867F3B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3" name="Line 3200">
                  <a:extLst>
                    <a:ext uri="{FF2B5EF4-FFF2-40B4-BE49-F238E27FC236}">
                      <a16:creationId xmlns:a16="http://schemas.microsoft.com/office/drawing/2014/main" id="{1C685D57-F1CB-4CE7-AB0F-1167DFA374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8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4" name="Line 3201">
                  <a:extLst>
                    <a:ext uri="{FF2B5EF4-FFF2-40B4-BE49-F238E27FC236}">
                      <a16:creationId xmlns:a16="http://schemas.microsoft.com/office/drawing/2014/main" id="{F74AD0E6-49F6-4E12-A77C-96BF8AC57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41" cy="10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5" name="Line 3202">
                  <a:extLst>
                    <a:ext uri="{FF2B5EF4-FFF2-40B4-BE49-F238E27FC236}">
                      <a16:creationId xmlns:a16="http://schemas.microsoft.com/office/drawing/2014/main" id="{F9C8A816-4C19-4879-8959-358D905CBC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2" y="619"/>
                  <a:ext cx="13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6" name="Line 3203">
                  <a:extLst>
                    <a:ext uri="{FF2B5EF4-FFF2-40B4-BE49-F238E27FC236}">
                      <a16:creationId xmlns:a16="http://schemas.microsoft.com/office/drawing/2014/main" id="{E786F912-C35F-4D16-8239-61A380F92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2" y="619"/>
                  <a:ext cx="20" cy="5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7" name="Line 3204">
                  <a:extLst>
                    <a:ext uri="{FF2B5EF4-FFF2-40B4-BE49-F238E27FC236}">
                      <a16:creationId xmlns:a16="http://schemas.microsoft.com/office/drawing/2014/main" id="{D29A9DAA-5CF1-4DC9-85D9-E39B4AB03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15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8" name="Line 3205">
                  <a:extLst>
                    <a:ext uri="{FF2B5EF4-FFF2-40B4-BE49-F238E27FC236}">
                      <a16:creationId xmlns:a16="http://schemas.microsoft.com/office/drawing/2014/main" id="{E3BAC8CB-17D5-4085-9098-5499D532F4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1" y="670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9" name="Line 3206">
                  <a:extLst>
                    <a:ext uri="{FF2B5EF4-FFF2-40B4-BE49-F238E27FC236}">
                      <a16:creationId xmlns:a16="http://schemas.microsoft.com/office/drawing/2014/main" id="{0FFEB521-509C-40DD-8207-1761084893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15"/>
                  <a:ext cx="21" cy="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0" name="Line 3207">
                  <a:extLst>
                    <a:ext uri="{FF2B5EF4-FFF2-40B4-BE49-F238E27FC236}">
                      <a16:creationId xmlns:a16="http://schemas.microsoft.com/office/drawing/2014/main" id="{AA90E2A6-652E-4608-9FDB-5E1A56098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1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1" name="Line 3208">
                  <a:extLst>
                    <a:ext uri="{FF2B5EF4-FFF2-40B4-BE49-F238E27FC236}">
                      <a16:creationId xmlns:a16="http://schemas.microsoft.com/office/drawing/2014/main" id="{5122C03E-219F-47CA-83EB-6DA83FF16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0" y="615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2" name="Line 3209">
                  <a:extLst>
                    <a:ext uri="{FF2B5EF4-FFF2-40B4-BE49-F238E27FC236}">
                      <a16:creationId xmlns:a16="http://schemas.microsoft.com/office/drawing/2014/main" id="{FBBD9D69-1A8B-43E5-8412-800D9A698C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6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3" name="Line 3210">
                  <a:extLst>
                    <a:ext uri="{FF2B5EF4-FFF2-40B4-BE49-F238E27FC236}">
                      <a16:creationId xmlns:a16="http://schemas.microsoft.com/office/drawing/2014/main" id="{3B77BEF8-F195-4DAE-80DD-687659576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64" y="60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4" name="Line 3211">
                  <a:extLst>
                    <a:ext uri="{FF2B5EF4-FFF2-40B4-BE49-F238E27FC236}">
                      <a16:creationId xmlns:a16="http://schemas.microsoft.com/office/drawing/2014/main" id="{1DA22041-41A4-4D73-8012-468D056F2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5" name="Line 3212">
                  <a:extLst>
                    <a:ext uri="{FF2B5EF4-FFF2-40B4-BE49-F238E27FC236}">
                      <a16:creationId xmlns:a16="http://schemas.microsoft.com/office/drawing/2014/main" id="{01E92E64-7622-40B2-A6FB-45BBD6705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3"/>
                  <a:ext cx="11" cy="3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6" name="Line 3213">
                  <a:extLst>
                    <a:ext uri="{FF2B5EF4-FFF2-40B4-BE49-F238E27FC236}">
                      <a16:creationId xmlns:a16="http://schemas.microsoft.com/office/drawing/2014/main" id="{493E4C8A-91E4-43E3-8517-07A0AC616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4" y="673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7" name="Line 3214">
                  <a:extLst>
                    <a:ext uri="{FF2B5EF4-FFF2-40B4-BE49-F238E27FC236}">
                      <a16:creationId xmlns:a16="http://schemas.microsoft.com/office/drawing/2014/main" id="{D642BA20-8AF8-4FBA-A62C-5EC868418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4" y="673"/>
                  <a:ext cx="4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8" name="Line 3215">
                  <a:extLst>
                    <a:ext uri="{FF2B5EF4-FFF2-40B4-BE49-F238E27FC236}">
                      <a16:creationId xmlns:a16="http://schemas.microsoft.com/office/drawing/2014/main" id="{D03F5373-13F9-4F20-B645-17F182C64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5" y="642"/>
                  <a:ext cx="9" cy="3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9" name="Line 3216">
                  <a:extLst>
                    <a:ext uri="{FF2B5EF4-FFF2-40B4-BE49-F238E27FC236}">
                      <a16:creationId xmlns:a16="http://schemas.microsoft.com/office/drawing/2014/main" id="{7905733D-FBA2-40AF-BDE9-CA95BAA4D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3"/>
                  <a:ext cx="10" cy="3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0" name="Line 3217">
                  <a:extLst>
                    <a:ext uri="{FF2B5EF4-FFF2-40B4-BE49-F238E27FC236}">
                      <a16:creationId xmlns:a16="http://schemas.microsoft.com/office/drawing/2014/main" id="{15749CEB-A118-48FC-B160-E8081E9E8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1" name="Line 3218">
                  <a:extLst>
                    <a:ext uri="{FF2B5EF4-FFF2-40B4-BE49-F238E27FC236}">
                      <a16:creationId xmlns:a16="http://schemas.microsoft.com/office/drawing/2014/main" id="{C011C883-5F8A-4513-96E0-28497E5A4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2" name="Line 3219">
                  <a:extLst>
                    <a:ext uri="{FF2B5EF4-FFF2-40B4-BE49-F238E27FC236}">
                      <a16:creationId xmlns:a16="http://schemas.microsoft.com/office/drawing/2014/main" id="{1293A95F-9F80-46A0-BF2B-F65C1A4E2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7"/>
                  <a:ext cx="6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5" name="Group 3421">
                <a:extLst>
                  <a:ext uri="{FF2B5EF4-FFF2-40B4-BE49-F238E27FC236}">
                    <a16:creationId xmlns:a16="http://schemas.microsoft.com/office/drawing/2014/main" id="{CA1D904F-DF1E-4028-8E6D-B0A98ECE6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69567" y="1011238"/>
                <a:ext cx="184150" cy="496888"/>
                <a:chOff x="6348" y="575"/>
                <a:chExt cx="116" cy="313"/>
              </a:xfrm>
            </p:grpSpPr>
            <p:sp>
              <p:nvSpPr>
                <p:cNvPr id="2603" name="Line 3221">
                  <a:extLst>
                    <a:ext uri="{FF2B5EF4-FFF2-40B4-BE49-F238E27FC236}">
                      <a16:creationId xmlns:a16="http://schemas.microsoft.com/office/drawing/2014/main" id="{073FB764-3430-45CA-976B-C98E744F5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600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4" name="Line 3222">
                  <a:extLst>
                    <a:ext uri="{FF2B5EF4-FFF2-40B4-BE49-F238E27FC236}">
                      <a16:creationId xmlns:a16="http://schemas.microsoft.com/office/drawing/2014/main" id="{B5547585-EDC1-4BF6-ABD0-10B8FFCCE5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60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5" name="Line 3223">
                  <a:extLst>
                    <a:ext uri="{FF2B5EF4-FFF2-40B4-BE49-F238E27FC236}">
                      <a16:creationId xmlns:a16="http://schemas.microsoft.com/office/drawing/2014/main" id="{DE2ECD2C-7BA5-4CED-A751-B4CF15C826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6" name="Line 3224">
                  <a:extLst>
                    <a:ext uri="{FF2B5EF4-FFF2-40B4-BE49-F238E27FC236}">
                      <a16:creationId xmlns:a16="http://schemas.microsoft.com/office/drawing/2014/main" id="{CB6EE8EA-35E6-4CF6-B785-1BEBEC2C7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6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7" name="Line 3225">
                  <a:extLst>
                    <a:ext uri="{FF2B5EF4-FFF2-40B4-BE49-F238E27FC236}">
                      <a16:creationId xmlns:a16="http://schemas.microsoft.com/office/drawing/2014/main" id="{F33BCB85-431C-4406-B361-53DEB3699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8" name="Line 3226">
                  <a:extLst>
                    <a:ext uri="{FF2B5EF4-FFF2-40B4-BE49-F238E27FC236}">
                      <a16:creationId xmlns:a16="http://schemas.microsoft.com/office/drawing/2014/main" id="{98ADD4CA-3368-4B42-9A18-E5B876C0F8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8"/>
                  <a:ext cx="15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9" name="Line 3227">
                  <a:extLst>
                    <a:ext uri="{FF2B5EF4-FFF2-40B4-BE49-F238E27FC236}">
                      <a16:creationId xmlns:a16="http://schemas.microsoft.com/office/drawing/2014/main" id="{BB511478-10A3-4769-B5A2-0F02DA565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9" y="752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0" name="Line 3228">
                  <a:extLst>
                    <a:ext uri="{FF2B5EF4-FFF2-40B4-BE49-F238E27FC236}">
                      <a16:creationId xmlns:a16="http://schemas.microsoft.com/office/drawing/2014/main" id="{B3621F7E-13E4-4F49-BDFA-F6C2F941A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39"/>
                  <a:ext cx="33" cy="1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1" name="Line 3229">
                  <a:extLst>
                    <a:ext uri="{FF2B5EF4-FFF2-40B4-BE49-F238E27FC236}">
                      <a16:creationId xmlns:a16="http://schemas.microsoft.com/office/drawing/2014/main" id="{5A0B2584-9104-49CF-A0F4-DFFDC2D1D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1" y="796"/>
                  <a:ext cx="11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2" name="Line 3230">
                  <a:extLst>
                    <a:ext uri="{FF2B5EF4-FFF2-40B4-BE49-F238E27FC236}">
                      <a16:creationId xmlns:a16="http://schemas.microsoft.com/office/drawing/2014/main" id="{F4C76CA0-3512-4C50-BFF7-870DD2556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26" y="8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3" name="Line 3231">
                  <a:extLst>
                    <a:ext uri="{FF2B5EF4-FFF2-40B4-BE49-F238E27FC236}">
                      <a16:creationId xmlns:a16="http://schemas.microsoft.com/office/drawing/2014/main" id="{44D70EFA-646C-4FB3-B7B4-CF4136017F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26" y="8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4" name="Line 3232">
                  <a:extLst>
                    <a:ext uri="{FF2B5EF4-FFF2-40B4-BE49-F238E27FC236}">
                      <a16:creationId xmlns:a16="http://schemas.microsoft.com/office/drawing/2014/main" id="{4D212BA2-3C48-4962-A67E-A3F988EEE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1" y="796"/>
                  <a:ext cx="5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5" name="Line 3233">
                  <a:extLst>
                    <a:ext uri="{FF2B5EF4-FFF2-40B4-BE49-F238E27FC236}">
                      <a16:creationId xmlns:a16="http://schemas.microsoft.com/office/drawing/2014/main" id="{939CFF02-4DEE-46EE-A4A8-46FBF7B181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76" y="639"/>
                  <a:ext cx="45" cy="1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6" name="Line 3234">
                  <a:extLst>
                    <a:ext uri="{FF2B5EF4-FFF2-40B4-BE49-F238E27FC236}">
                      <a16:creationId xmlns:a16="http://schemas.microsoft.com/office/drawing/2014/main" id="{5E5EDF3A-C2C1-41AD-BB05-241DA0A8B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8"/>
                  <a:ext cx="9" cy="3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7" name="Line 3235">
                  <a:extLst>
                    <a:ext uri="{FF2B5EF4-FFF2-40B4-BE49-F238E27FC236}">
                      <a16:creationId xmlns:a16="http://schemas.microsoft.com/office/drawing/2014/main" id="{C37664A3-5678-4A7D-BBF4-0BFCD04E1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3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8" name="Line 3236">
                  <a:extLst>
                    <a:ext uri="{FF2B5EF4-FFF2-40B4-BE49-F238E27FC236}">
                      <a16:creationId xmlns:a16="http://schemas.microsoft.com/office/drawing/2014/main" id="{EB687CD5-7862-4FAF-93A0-293410A80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1" y="746"/>
                  <a:ext cx="20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9" name="Line 3237">
                  <a:extLst>
                    <a:ext uri="{FF2B5EF4-FFF2-40B4-BE49-F238E27FC236}">
                      <a16:creationId xmlns:a16="http://schemas.microsoft.com/office/drawing/2014/main" id="{05D6941F-B959-4124-9138-D85869B32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1" y="746"/>
                  <a:ext cx="21" cy="6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0" name="Line 3238">
                  <a:extLst>
                    <a:ext uri="{FF2B5EF4-FFF2-40B4-BE49-F238E27FC236}">
                      <a16:creationId xmlns:a16="http://schemas.microsoft.com/office/drawing/2014/main" id="{5BC81651-4D78-4405-99CA-6A4928F9F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4"/>
                  <a:ext cx="45" cy="14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1" name="Line 3239">
                  <a:extLst>
                    <a:ext uri="{FF2B5EF4-FFF2-40B4-BE49-F238E27FC236}">
                      <a16:creationId xmlns:a16="http://schemas.microsoft.com/office/drawing/2014/main" id="{B81D80E0-B7DE-4445-BACC-5DA0138330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4"/>
                  <a:ext cx="15" cy="4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2" name="Line 3240">
                  <a:extLst>
                    <a:ext uri="{FF2B5EF4-FFF2-40B4-BE49-F238E27FC236}">
                      <a16:creationId xmlns:a16="http://schemas.microsoft.com/office/drawing/2014/main" id="{4740A60A-FB1C-40E7-8E93-7076E56BB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3" name="Line 3241">
                  <a:extLst>
                    <a:ext uri="{FF2B5EF4-FFF2-40B4-BE49-F238E27FC236}">
                      <a16:creationId xmlns:a16="http://schemas.microsoft.com/office/drawing/2014/main" id="{57B2E675-9A90-4FBE-9850-E1BEBB6271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4" name="Line 3242">
                  <a:extLst>
                    <a:ext uri="{FF2B5EF4-FFF2-40B4-BE49-F238E27FC236}">
                      <a16:creationId xmlns:a16="http://schemas.microsoft.com/office/drawing/2014/main" id="{9CCB737D-0FDE-4FCF-8C5C-AC400FACC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6" y="605"/>
                  <a:ext cx="36" cy="1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5" name="Line 3243">
                  <a:extLst>
                    <a:ext uri="{FF2B5EF4-FFF2-40B4-BE49-F238E27FC236}">
                      <a16:creationId xmlns:a16="http://schemas.microsoft.com/office/drawing/2014/main" id="{54E192CC-E231-464F-918B-B293682C8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601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6" name="Line 3244">
                  <a:extLst>
                    <a:ext uri="{FF2B5EF4-FFF2-40B4-BE49-F238E27FC236}">
                      <a16:creationId xmlns:a16="http://schemas.microsoft.com/office/drawing/2014/main" id="{8442F4E2-D730-4C2C-811C-A3BCFF6A92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9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7" name="Line 3245">
                  <a:extLst>
                    <a:ext uri="{FF2B5EF4-FFF2-40B4-BE49-F238E27FC236}">
                      <a16:creationId xmlns:a16="http://schemas.microsoft.com/office/drawing/2014/main" id="{9B8894EC-5FC3-4217-9AA4-E0280AC6FC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5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8" name="Line 3246">
                  <a:extLst>
                    <a:ext uri="{FF2B5EF4-FFF2-40B4-BE49-F238E27FC236}">
                      <a16:creationId xmlns:a16="http://schemas.microsoft.com/office/drawing/2014/main" id="{1F6DB83F-76D6-4A8C-9FBF-5A6DDD8B4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59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9" name="Line 3247">
                  <a:extLst>
                    <a:ext uri="{FF2B5EF4-FFF2-40B4-BE49-F238E27FC236}">
                      <a16:creationId xmlns:a16="http://schemas.microsoft.com/office/drawing/2014/main" id="{BB6F140F-FEB1-423E-B1D6-7A583F89F5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600"/>
                  <a:ext cx="8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0" name="Line 3248">
                  <a:extLst>
                    <a:ext uri="{FF2B5EF4-FFF2-40B4-BE49-F238E27FC236}">
                      <a16:creationId xmlns:a16="http://schemas.microsoft.com/office/drawing/2014/main" id="{428FA64E-E531-4D57-AA7F-2914D8A0D0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8" y="67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1" name="Line 3249">
                  <a:extLst>
                    <a:ext uri="{FF2B5EF4-FFF2-40B4-BE49-F238E27FC236}">
                      <a16:creationId xmlns:a16="http://schemas.microsoft.com/office/drawing/2014/main" id="{24AD34CE-69B5-49B4-851D-73447970D2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8" y="67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2" name="Line 3250">
                  <a:extLst>
                    <a:ext uri="{FF2B5EF4-FFF2-40B4-BE49-F238E27FC236}">
                      <a16:creationId xmlns:a16="http://schemas.microsoft.com/office/drawing/2014/main" id="{5282FA0C-8A36-4B67-9A0C-505122F44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7" y="66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3" name="Line 3251">
                  <a:extLst>
                    <a:ext uri="{FF2B5EF4-FFF2-40B4-BE49-F238E27FC236}">
                      <a16:creationId xmlns:a16="http://schemas.microsoft.com/office/drawing/2014/main" id="{76DE24BF-3D71-4BEE-9032-6E3F65B8D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8" y="67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4" name="Line 3252">
                  <a:extLst>
                    <a:ext uri="{FF2B5EF4-FFF2-40B4-BE49-F238E27FC236}">
                      <a16:creationId xmlns:a16="http://schemas.microsoft.com/office/drawing/2014/main" id="{B3BE67CF-95E8-41D9-B9F9-42F9E077BF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8" y="671"/>
                  <a:ext cx="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5" name="Line 3253">
                  <a:extLst>
                    <a:ext uri="{FF2B5EF4-FFF2-40B4-BE49-F238E27FC236}">
                      <a16:creationId xmlns:a16="http://schemas.microsoft.com/office/drawing/2014/main" id="{3A0CA56C-63D3-4B58-926C-DE6597CC20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8" y="669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6" name="Line 3254">
                  <a:extLst>
                    <a:ext uri="{FF2B5EF4-FFF2-40B4-BE49-F238E27FC236}">
                      <a16:creationId xmlns:a16="http://schemas.microsoft.com/office/drawing/2014/main" id="{FE977509-94D9-4B1E-9EF3-2E472730E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87" y="66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7" name="Line 3255">
                  <a:extLst>
                    <a:ext uri="{FF2B5EF4-FFF2-40B4-BE49-F238E27FC236}">
                      <a16:creationId xmlns:a16="http://schemas.microsoft.com/office/drawing/2014/main" id="{780DF5E6-A616-4EF1-B7E1-5FFE71EBB4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600"/>
                  <a:ext cx="23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8" name="Line 3256">
                  <a:extLst>
                    <a:ext uri="{FF2B5EF4-FFF2-40B4-BE49-F238E27FC236}">
                      <a16:creationId xmlns:a16="http://schemas.microsoft.com/office/drawing/2014/main" id="{E11D1739-EC15-4A9A-9852-85F29BAE4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7"/>
                  <a:ext cx="97" cy="28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9" name="Line 3257">
                  <a:extLst>
                    <a:ext uri="{FF2B5EF4-FFF2-40B4-BE49-F238E27FC236}">
                      <a16:creationId xmlns:a16="http://schemas.microsoft.com/office/drawing/2014/main" id="{7FFC5558-3562-45DC-8F85-58308A4D9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7" y="607"/>
                  <a:ext cx="13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0" name="Line 3258">
                  <a:extLst>
                    <a:ext uri="{FF2B5EF4-FFF2-40B4-BE49-F238E27FC236}">
                      <a16:creationId xmlns:a16="http://schemas.microsoft.com/office/drawing/2014/main" id="{969B9B9D-9CC2-460D-ACAB-80ED772F7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1"/>
                  <a:ext cx="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1" name="Line 3259">
                  <a:extLst>
                    <a:ext uri="{FF2B5EF4-FFF2-40B4-BE49-F238E27FC236}">
                      <a16:creationId xmlns:a16="http://schemas.microsoft.com/office/drawing/2014/main" id="{6ED93420-84D7-403F-A3BE-786C1ED16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01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2" name="Line 3260">
                  <a:extLst>
                    <a:ext uri="{FF2B5EF4-FFF2-40B4-BE49-F238E27FC236}">
                      <a16:creationId xmlns:a16="http://schemas.microsoft.com/office/drawing/2014/main" id="{43B71EF6-BCF8-48CC-B280-56E44A54A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4" y="6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3" name="Line 3261">
                  <a:extLst>
                    <a:ext uri="{FF2B5EF4-FFF2-40B4-BE49-F238E27FC236}">
                      <a16:creationId xmlns:a16="http://schemas.microsoft.com/office/drawing/2014/main" id="{37B9F064-70B9-416A-9C0A-697459DBE3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60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4" name="Line 3262">
                  <a:extLst>
                    <a:ext uri="{FF2B5EF4-FFF2-40B4-BE49-F238E27FC236}">
                      <a16:creationId xmlns:a16="http://schemas.microsoft.com/office/drawing/2014/main" id="{52EAC385-82F6-4EC0-B9F4-6A9BF37B1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5" name="Line 3263">
                  <a:extLst>
                    <a:ext uri="{FF2B5EF4-FFF2-40B4-BE49-F238E27FC236}">
                      <a16:creationId xmlns:a16="http://schemas.microsoft.com/office/drawing/2014/main" id="{4A913B4F-359E-4B2B-9F1D-29759345D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5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6" name="Line 3264">
                  <a:extLst>
                    <a:ext uri="{FF2B5EF4-FFF2-40B4-BE49-F238E27FC236}">
                      <a16:creationId xmlns:a16="http://schemas.microsoft.com/office/drawing/2014/main" id="{290586F4-185C-48FB-802F-A8CBAA4C2A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4" y="5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7" name="Line 3265">
                  <a:extLst>
                    <a:ext uri="{FF2B5EF4-FFF2-40B4-BE49-F238E27FC236}">
                      <a16:creationId xmlns:a16="http://schemas.microsoft.com/office/drawing/2014/main" id="{58298C82-04C2-4ED3-A760-079F39201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64" y="5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8" name="Line 3266">
                  <a:extLst>
                    <a:ext uri="{FF2B5EF4-FFF2-40B4-BE49-F238E27FC236}">
                      <a16:creationId xmlns:a16="http://schemas.microsoft.com/office/drawing/2014/main" id="{C7054494-A10D-4981-AAEB-313CF0B32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7"/>
                  <a:ext cx="4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9" name="Line 3267">
                  <a:extLst>
                    <a:ext uri="{FF2B5EF4-FFF2-40B4-BE49-F238E27FC236}">
                      <a16:creationId xmlns:a16="http://schemas.microsoft.com/office/drawing/2014/main" id="{808C8BEF-102C-4893-B0F2-0B93D6DF72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8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0" name="Line 3268">
                  <a:extLst>
                    <a:ext uri="{FF2B5EF4-FFF2-40B4-BE49-F238E27FC236}">
                      <a16:creationId xmlns:a16="http://schemas.microsoft.com/office/drawing/2014/main" id="{D60CEE80-65B5-491C-AD9E-A272CC2251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8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1" name="Line 3269">
                  <a:extLst>
                    <a:ext uri="{FF2B5EF4-FFF2-40B4-BE49-F238E27FC236}">
                      <a16:creationId xmlns:a16="http://schemas.microsoft.com/office/drawing/2014/main" id="{909BD595-6532-410D-8125-FDB153B61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0" y="58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2" name="Line 3270">
                  <a:extLst>
                    <a:ext uri="{FF2B5EF4-FFF2-40B4-BE49-F238E27FC236}">
                      <a16:creationId xmlns:a16="http://schemas.microsoft.com/office/drawing/2014/main" id="{3F4D8312-F581-4F75-B99A-4E80C9853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58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3" name="Line 3271">
                  <a:extLst>
                    <a:ext uri="{FF2B5EF4-FFF2-40B4-BE49-F238E27FC236}">
                      <a16:creationId xmlns:a16="http://schemas.microsoft.com/office/drawing/2014/main" id="{49415C7F-4CE4-4313-B490-DBB3FE0ADA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8" y="582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4" name="Line 3272">
                  <a:extLst>
                    <a:ext uri="{FF2B5EF4-FFF2-40B4-BE49-F238E27FC236}">
                      <a16:creationId xmlns:a16="http://schemas.microsoft.com/office/drawing/2014/main" id="{176C66DF-51A8-455E-A676-176CE59792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8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5" name="Line 3273">
                  <a:extLst>
                    <a:ext uri="{FF2B5EF4-FFF2-40B4-BE49-F238E27FC236}">
                      <a16:creationId xmlns:a16="http://schemas.microsoft.com/office/drawing/2014/main" id="{268A7548-055D-4567-BF03-ABB477622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87"/>
                  <a:ext cx="23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6" name="Line 3274">
                  <a:extLst>
                    <a:ext uri="{FF2B5EF4-FFF2-40B4-BE49-F238E27FC236}">
                      <a16:creationId xmlns:a16="http://schemas.microsoft.com/office/drawing/2014/main" id="{66F17F69-E203-4F11-9CAB-241779DF9A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1" y="587"/>
                  <a:ext cx="30" cy="4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7" name="Line 3275">
                  <a:extLst>
                    <a:ext uri="{FF2B5EF4-FFF2-40B4-BE49-F238E27FC236}">
                      <a16:creationId xmlns:a16="http://schemas.microsoft.com/office/drawing/2014/main" id="{7A805C32-5048-4302-8025-CDAE7A523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8"/>
                  <a:ext cx="5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8" name="Line 3276">
                  <a:extLst>
                    <a:ext uri="{FF2B5EF4-FFF2-40B4-BE49-F238E27FC236}">
                      <a16:creationId xmlns:a16="http://schemas.microsoft.com/office/drawing/2014/main" id="{F3AF9D35-5656-4571-8A9E-4FC7AED2F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9" name="Line 3277">
                  <a:extLst>
                    <a:ext uri="{FF2B5EF4-FFF2-40B4-BE49-F238E27FC236}">
                      <a16:creationId xmlns:a16="http://schemas.microsoft.com/office/drawing/2014/main" id="{DF87C304-E461-4493-970E-2030CDF4D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2"/>
                  <a:ext cx="1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0" name="Line 3278">
                  <a:extLst>
                    <a:ext uri="{FF2B5EF4-FFF2-40B4-BE49-F238E27FC236}">
                      <a16:creationId xmlns:a16="http://schemas.microsoft.com/office/drawing/2014/main" id="{EE05671C-4459-4D3D-8BBF-EC664F9333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1" name="Line 3279">
                  <a:extLst>
                    <a:ext uri="{FF2B5EF4-FFF2-40B4-BE49-F238E27FC236}">
                      <a16:creationId xmlns:a16="http://schemas.microsoft.com/office/drawing/2014/main" id="{12674027-4758-4904-975C-99C83F47BF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3"/>
                  <a:ext cx="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2" name="Line 3280">
                  <a:extLst>
                    <a:ext uri="{FF2B5EF4-FFF2-40B4-BE49-F238E27FC236}">
                      <a16:creationId xmlns:a16="http://schemas.microsoft.com/office/drawing/2014/main" id="{1047AF81-4EB0-44BF-8A52-528F60DAC0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3"/>
                  <a:ext cx="11" cy="6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3" name="Line 3281">
                  <a:extLst>
                    <a:ext uri="{FF2B5EF4-FFF2-40B4-BE49-F238E27FC236}">
                      <a16:creationId xmlns:a16="http://schemas.microsoft.com/office/drawing/2014/main" id="{D049AA56-4799-4BCF-BC57-F1DECE794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80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4" name="Line 3282">
                  <a:extLst>
                    <a:ext uri="{FF2B5EF4-FFF2-40B4-BE49-F238E27FC236}">
                      <a16:creationId xmlns:a16="http://schemas.microsoft.com/office/drawing/2014/main" id="{22CAF1D2-C341-486F-920F-10141169D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628"/>
                  <a:ext cx="12" cy="7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5" name="Line 3283">
                  <a:extLst>
                    <a:ext uri="{FF2B5EF4-FFF2-40B4-BE49-F238E27FC236}">
                      <a16:creationId xmlns:a16="http://schemas.microsoft.com/office/drawing/2014/main" id="{F71536F3-B7C6-4659-973F-0BD24E561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3" y="628"/>
                  <a:ext cx="41" cy="2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6" name="Line 3284">
                  <a:extLst>
                    <a:ext uri="{FF2B5EF4-FFF2-40B4-BE49-F238E27FC236}">
                      <a16:creationId xmlns:a16="http://schemas.microsoft.com/office/drawing/2014/main" id="{CFCB1181-0BF1-4436-A5AE-4222547E7B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4"/>
                  <a:ext cx="7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7" name="Line 3285">
                  <a:extLst>
                    <a:ext uri="{FF2B5EF4-FFF2-40B4-BE49-F238E27FC236}">
                      <a16:creationId xmlns:a16="http://schemas.microsoft.com/office/drawing/2014/main" id="{62AF625E-CA12-4DB9-8313-15AEA17DD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600"/>
                  <a:ext cx="9" cy="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8" name="Line 3286">
                  <a:extLst>
                    <a:ext uri="{FF2B5EF4-FFF2-40B4-BE49-F238E27FC236}">
                      <a16:creationId xmlns:a16="http://schemas.microsoft.com/office/drawing/2014/main" id="{30BCBD51-B6CC-49DE-A57E-2C5660BB0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600"/>
                  <a:ext cx="1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9" name="Line 3287">
                  <a:extLst>
                    <a:ext uri="{FF2B5EF4-FFF2-40B4-BE49-F238E27FC236}">
                      <a16:creationId xmlns:a16="http://schemas.microsoft.com/office/drawing/2014/main" id="{E37FEE26-958C-4F8E-AC4F-FB4B89B7F4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4"/>
                  <a:ext cx="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0" name="Line 3288">
                  <a:extLst>
                    <a:ext uri="{FF2B5EF4-FFF2-40B4-BE49-F238E27FC236}">
                      <a16:creationId xmlns:a16="http://schemas.microsoft.com/office/drawing/2014/main" id="{EE0442FB-25B9-40A3-A75C-66504AD7D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81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1" name="Line 3289">
                  <a:extLst>
                    <a:ext uri="{FF2B5EF4-FFF2-40B4-BE49-F238E27FC236}">
                      <a16:creationId xmlns:a16="http://schemas.microsoft.com/office/drawing/2014/main" id="{5159B1A8-0891-4CD2-8E6D-228C6234D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2" name="Line 3290">
                  <a:extLst>
                    <a:ext uri="{FF2B5EF4-FFF2-40B4-BE49-F238E27FC236}">
                      <a16:creationId xmlns:a16="http://schemas.microsoft.com/office/drawing/2014/main" id="{F495DCE3-2595-4C8E-958F-4F37EFE75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3" name="Line 3291">
                  <a:extLst>
                    <a:ext uri="{FF2B5EF4-FFF2-40B4-BE49-F238E27FC236}">
                      <a16:creationId xmlns:a16="http://schemas.microsoft.com/office/drawing/2014/main" id="{BE306977-44EA-473F-9A5A-8E33C4448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8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4" name="Line 3292">
                  <a:extLst>
                    <a:ext uri="{FF2B5EF4-FFF2-40B4-BE49-F238E27FC236}">
                      <a16:creationId xmlns:a16="http://schemas.microsoft.com/office/drawing/2014/main" id="{7A2592EA-37FA-4F10-B07C-A1B26D2D34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8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5" name="Line 3293">
                  <a:extLst>
                    <a:ext uri="{FF2B5EF4-FFF2-40B4-BE49-F238E27FC236}">
                      <a16:creationId xmlns:a16="http://schemas.microsoft.com/office/drawing/2014/main" id="{A86566EB-38F4-470F-88C1-FBACADF01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6" name="Line 3294">
                  <a:extLst>
                    <a:ext uri="{FF2B5EF4-FFF2-40B4-BE49-F238E27FC236}">
                      <a16:creationId xmlns:a16="http://schemas.microsoft.com/office/drawing/2014/main" id="{961AD077-56F7-402E-B81D-942B8B251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1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7" name="Line 3295">
                  <a:extLst>
                    <a:ext uri="{FF2B5EF4-FFF2-40B4-BE49-F238E27FC236}">
                      <a16:creationId xmlns:a16="http://schemas.microsoft.com/office/drawing/2014/main" id="{4A44CE2E-99F3-41A6-BD86-A44B1AAF5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5"/>
                  <a:ext cx="8" cy="5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8" name="Line 3296">
                  <a:extLst>
                    <a:ext uri="{FF2B5EF4-FFF2-40B4-BE49-F238E27FC236}">
                      <a16:creationId xmlns:a16="http://schemas.microsoft.com/office/drawing/2014/main" id="{5A6BDE9B-450D-4D6B-A02E-CC3DB6BEDE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5"/>
                  <a:ext cx="15" cy="9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9" name="Line 3297">
                  <a:extLst>
                    <a:ext uri="{FF2B5EF4-FFF2-40B4-BE49-F238E27FC236}">
                      <a16:creationId xmlns:a16="http://schemas.microsoft.com/office/drawing/2014/main" id="{F388674B-C40E-4C5C-A0F7-D0FE4916D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2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0" name="Line 3298">
                  <a:extLst>
                    <a:ext uri="{FF2B5EF4-FFF2-40B4-BE49-F238E27FC236}">
                      <a16:creationId xmlns:a16="http://schemas.microsoft.com/office/drawing/2014/main" id="{70AF0BC0-DB82-4D20-84FB-4C9472F84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9"/>
                  <a:ext cx="11" cy="7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1" name="Line 3299">
                  <a:extLst>
                    <a:ext uri="{FF2B5EF4-FFF2-40B4-BE49-F238E27FC236}">
                      <a16:creationId xmlns:a16="http://schemas.microsoft.com/office/drawing/2014/main" id="{11015E0C-D039-4CB4-97EA-6AF09C92B6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8"/>
                  <a:ext cx="12" cy="8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2" name="Line 3300">
                  <a:extLst>
                    <a:ext uri="{FF2B5EF4-FFF2-40B4-BE49-F238E27FC236}">
                      <a16:creationId xmlns:a16="http://schemas.microsoft.com/office/drawing/2014/main" id="{398B6C60-A469-4805-ABB1-E9973D2C2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8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3" name="Line 3301">
                  <a:extLst>
                    <a:ext uri="{FF2B5EF4-FFF2-40B4-BE49-F238E27FC236}">
                      <a16:creationId xmlns:a16="http://schemas.microsoft.com/office/drawing/2014/main" id="{B4634B52-72A8-49B2-8A11-FE6EE933A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86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4" name="Line 3302">
                  <a:extLst>
                    <a:ext uri="{FF2B5EF4-FFF2-40B4-BE49-F238E27FC236}">
                      <a16:creationId xmlns:a16="http://schemas.microsoft.com/office/drawing/2014/main" id="{BE8D3D39-3D76-4FDB-9955-5B5C0B2E7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3"/>
                  <a:ext cx="5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5" name="Line 3303">
                  <a:extLst>
                    <a:ext uri="{FF2B5EF4-FFF2-40B4-BE49-F238E27FC236}">
                      <a16:creationId xmlns:a16="http://schemas.microsoft.com/office/drawing/2014/main" id="{34E97560-7F1B-4C93-891D-ECE5787C40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7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6" name="Line 3304">
                  <a:extLst>
                    <a:ext uri="{FF2B5EF4-FFF2-40B4-BE49-F238E27FC236}">
                      <a16:creationId xmlns:a16="http://schemas.microsoft.com/office/drawing/2014/main" id="{7396A267-AA55-4922-A936-6BF182CF2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93"/>
                  <a:ext cx="4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7" name="Line 3305">
                  <a:extLst>
                    <a:ext uri="{FF2B5EF4-FFF2-40B4-BE49-F238E27FC236}">
                      <a16:creationId xmlns:a16="http://schemas.microsoft.com/office/drawing/2014/main" id="{194A1489-EA82-488F-9A00-11A05C3CF1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9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8" name="Line 3306">
                  <a:extLst>
                    <a:ext uri="{FF2B5EF4-FFF2-40B4-BE49-F238E27FC236}">
                      <a16:creationId xmlns:a16="http://schemas.microsoft.com/office/drawing/2014/main" id="{476D715F-9E6D-4A84-9792-E858AB1806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9"/>
                  <a:ext cx="6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9" name="Line 3307">
                  <a:extLst>
                    <a:ext uri="{FF2B5EF4-FFF2-40B4-BE49-F238E27FC236}">
                      <a16:creationId xmlns:a16="http://schemas.microsoft.com/office/drawing/2014/main" id="{9706CF5C-2B71-49AA-82C7-B1D53F2F0F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86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0" name="Line 3308">
                  <a:extLst>
                    <a:ext uri="{FF2B5EF4-FFF2-40B4-BE49-F238E27FC236}">
                      <a16:creationId xmlns:a16="http://schemas.microsoft.com/office/drawing/2014/main" id="{E49B44F6-FE2E-46E3-83DC-D430DCF90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9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1" name="Line 3309">
                  <a:extLst>
                    <a:ext uri="{FF2B5EF4-FFF2-40B4-BE49-F238E27FC236}">
                      <a16:creationId xmlns:a16="http://schemas.microsoft.com/office/drawing/2014/main" id="{F28EA960-E75B-4317-9BAF-CA996CABD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2" name="Line 3310">
                  <a:extLst>
                    <a:ext uri="{FF2B5EF4-FFF2-40B4-BE49-F238E27FC236}">
                      <a16:creationId xmlns:a16="http://schemas.microsoft.com/office/drawing/2014/main" id="{486F0134-984A-4727-B999-05545FFFE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3" name="Line 3311">
                  <a:extLst>
                    <a:ext uri="{FF2B5EF4-FFF2-40B4-BE49-F238E27FC236}">
                      <a16:creationId xmlns:a16="http://schemas.microsoft.com/office/drawing/2014/main" id="{7DC95F5E-15E1-41DA-BFEC-241F3FF53A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4" name="Line 3312">
                  <a:extLst>
                    <a:ext uri="{FF2B5EF4-FFF2-40B4-BE49-F238E27FC236}">
                      <a16:creationId xmlns:a16="http://schemas.microsoft.com/office/drawing/2014/main" id="{C7F51932-0E7A-4D26-8B73-2FD9DA0DC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5" name="Line 3313">
                  <a:extLst>
                    <a:ext uri="{FF2B5EF4-FFF2-40B4-BE49-F238E27FC236}">
                      <a16:creationId xmlns:a16="http://schemas.microsoft.com/office/drawing/2014/main" id="{E0E84F4C-6E21-458B-BCE1-3E5B39522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5" y="57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6" name="Line 3314">
                  <a:extLst>
                    <a:ext uri="{FF2B5EF4-FFF2-40B4-BE49-F238E27FC236}">
                      <a16:creationId xmlns:a16="http://schemas.microsoft.com/office/drawing/2014/main" id="{F09AD412-6823-4BDF-951B-098F1A68B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7" name="Line 3315">
                  <a:extLst>
                    <a:ext uri="{FF2B5EF4-FFF2-40B4-BE49-F238E27FC236}">
                      <a16:creationId xmlns:a16="http://schemas.microsoft.com/office/drawing/2014/main" id="{ED4E3C66-FB92-4399-9C49-7C9AA4281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2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8" name="Line 3316">
                  <a:extLst>
                    <a:ext uri="{FF2B5EF4-FFF2-40B4-BE49-F238E27FC236}">
                      <a16:creationId xmlns:a16="http://schemas.microsoft.com/office/drawing/2014/main" id="{E386210B-4E66-4EE2-A45D-6A4737B065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9" name="Line 3317">
                  <a:extLst>
                    <a:ext uri="{FF2B5EF4-FFF2-40B4-BE49-F238E27FC236}">
                      <a16:creationId xmlns:a16="http://schemas.microsoft.com/office/drawing/2014/main" id="{8085D39A-A93C-4DEB-834F-AD52116052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94"/>
                  <a:ext cx="2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0" name="Line 3318">
                  <a:extLst>
                    <a:ext uri="{FF2B5EF4-FFF2-40B4-BE49-F238E27FC236}">
                      <a16:creationId xmlns:a16="http://schemas.microsoft.com/office/drawing/2014/main" id="{42C2F384-7D05-4B7B-9465-8CA124C02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625"/>
                  <a:ext cx="4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1" name="Line 3319">
                  <a:extLst>
                    <a:ext uri="{FF2B5EF4-FFF2-40B4-BE49-F238E27FC236}">
                      <a16:creationId xmlns:a16="http://schemas.microsoft.com/office/drawing/2014/main" id="{FF30BA69-A50D-4049-90D3-FF851454D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6" y="6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2" name="Line 3320">
                  <a:extLst>
                    <a:ext uri="{FF2B5EF4-FFF2-40B4-BE49-F238E27FC236}">
                      <a16:creationId xmlns:a16="http://schemas.microsoft.com/office/drawing/2014/main" id="{D905C76C-D784-418C-BAFB-541344FA5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75"/>
                  <a:ext cx="1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3" name="Line 3321">
                  <a:extLst>
                    <a:ext uri="{FF2B5EF4-FFF2-40B4-BE49-F238E27FC236}">
                      <a16:creationId xmlns:a16="http://schemas.microsoft.com/office/drawing/2014/main" id="{502A24F8-0E1D-4BFB-9E69-83A1B4984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5" y="67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4" name="Line 3322">
                  <a:extLst>
                    <a:ext uri="{FF2B5EF4-FFF2-40B4-BE49-F238E27FC236}">
                      <a16:creationId xmlns:a16="http://schemas.microsoft.com/office/drawing/2014/main" id="{D896213E-476D-4DD2-9048-80E2A13FA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675"/>
                  <a:ext cx="1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5" name="Line 3323">
                  <a:extLst>
                    <a:ext uri="{FF2B5EF4-FFF2-40B4-BE49-F238E27FC236}">
                      <a16:creationId xmlns:a16="http://schemas.microsoft.com/office/drawing/2014/main" id="{363A6244-C9FA-4EA9-872C-86CBB9F797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9" y="625"/>
                  <a:ext cx="6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6" name="Line 3324">
                  <a:extLst>
                    <a:ext uri="{FF2B5EF4-FFF2-40B4-BE49-F238E27FC236}">
                      <a16:creationId xmlns:a16="http://schemas.microsoft.com/office/drawing/2014/main" id="{8DB79853-85CB-4A00-A62A-7AA6C1BD5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94"/>
                  <a:ext cx="3" cy="3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7" name="Line 3325">
                  <a:extLst>
                    <a:ext uri="{FF2B5EF4-FFF2-40B4-BE49-F238E27FC236}">
                      <a16:creationId xmlns:a16="http://schemas.microsoft.com/office/drawing/2014/main" id="{E5DD28DF-E1EC-4A6A-AC7A-AF7868CB4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1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8" name="Line 3326">
                  <a:extLst>
                    <a:ext uri="{FF2B5EF4-FFF2-40B4-BE49-F238E27FC236}">
                      <a16:creationId xmlns:a16="http://schemas.microsoft.com/office/drawing/2014/main" id="{CF22CBFF-C587-4586-B790-066C616E6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4" y="600"/>
                  <a:ext cx="6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9" name="Line 3327">
                  <a:extLst>
                    <a:ext uri="{FF2B5EF4-FFF2-40B4-BE49-F238E27FC236}">
                      <a16:creationId xmlns:a16="http://schemas.microsoft.com/office/drawing/2014/main" id="{4AC0761C-BA57-4071-8B81-61FD91B2AE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4" y="600"/>
                  <a:ext cx="4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0" name="Line 3328">
                  <a:extLst>
                    <a:ext uri="{FF2B5EF4-FFF2-40B4-BE49-F238E27FC236}">
                      <a16:creationId xmlns:a16="http://schemas.microsoft.com/office/drawing/2014/main" id="{2CAF4E96-369B-4639-9C08-8B67583C8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3" y="587"/>
                  <a:ext cx="1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1" name="Line 3329">
                  <a:extLst>
                    <a:ext uri="{FF2B5EF4-FFF2-40B4-BE49-F238E27FC236}">
                      <a16:creationId xmlns:a16="http://schemas.microsoft.com/office/drawing/2014/main" id="{C5C9F037-AAD0-452F-A17C-98BD2890A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1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2" name="Line 3330">
                  <a:extLst>
                    <a:ext uri="{FF2B5EF4-FFF2-40B4-BE49-F238E27FC236}">
                      <a16:creationId xmlns:a16="http://schemas.microsoft.com/office/drawing/2014/main" id="{56D8FD48-E276-47A9-803F-BBC50A8DAF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3" name="Line 3331">
                  <a:extLst>
                    <a:ext uri="{FF2B5EF4-FFF2-40B4-BE49-F238E27FC236}">
                      <a16:creationId xmlns:a16="http://schemas.microsoft.com/office/drawing/2014/main" id="{2973C10E-52E8-490D-8917-55FD74475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4" name="Line 3332">
                  <a:extLst>
                    <a:ext uri="{FF2B5EF4-FFF2-40B4-BE49-F238E27FC236}">
                      <a16:creationId xmlns:a16="http://schemas.microsoft.com/office/drawing/2014/main" id="{58661F65-5804-40EE-8F3C-C783C7A0F7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608"/>
                  <a:ext cx="0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5" name="Line 3333">
                  <a:extLst>
                    <a:ext uri="{FF2B5EF4-FFF2-40B4-BE49-F238E27FC236}">
                      <a16:creationId xmlns:a16="http://schemas.microsoft.com/office/drawing/2014/main" id="{6260A42A-2EB1-4F2C-B690-33304A71D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608"/>
                  <a:ext cx="0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6" name="Line 3334">
                  <a:extLst>
                    <a:ext uri="{FF2B5EF4-FFF2-40B4-BE49-F238E27FC236}">
                      <a16:creationId xmlns:a16="http://schemas.microsoft.com/office/drawing/2014/main" id="{0E364740-8E75-40F9-A92B-DA178AFB4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60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7" name="Line 3335">
                  <a:extLst>
                    <a:ext uri="{FF2B5EF4-FFF2-40B4-BE49-F238E27FC236}">
                      <a16:creationId xmlns:a16="http://schemas.microsoft.com/office/drawing/2014/main" id="{B9B0C9CE-788C-4660-99FB-BCF0ADE9A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4" y="612"/>
                  <a:ext cx="5" cy="8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8" name="Line 3336">
                  <a:extLst>
                    <a:ext uri="{FF2B5EF4-FFF2-40B4-BE49-F238E27FC236}">
                      <a16:creationId xmlns:a16="http://schemas.microsoft.com/office/drawing/2014/main" id="{1C3FE09A-0294-4C0A-8ABF-91B1964FA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612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9" name="Line 3337">
                  <a:extLst>
                    <a:ext uri="{FF2B5EF4-FFF2-40B4-BE49-F238E27FC236}">
                      <a16:creationId xmlns:a16="http://schemas.microsoft.com/office/drawing/2014/main" id="{673953A8-D694-4E15-B40D-00F5200F9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607"/>
                  <a:ext cx="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0" name="Line 3338">
                  <a:extLst>
                    <a:ext uri="{FF2B5EF4-FFF2-40B4-BE49-F238E27FC236}">
                      <a16:creationId xmlns:a16="http://schemas.microsoft.com/office/drawing/2014/main" id="{5AD9E481-AA61-4C37-8524-6FA15487C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4" y="6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1" name="Line 3339">
                  <a:extLst>
                    <a:ext uri="{FF2B5EF4-FFF2-40B4-BE49-F238E27FC236}">
                      <a16:creationId xmlns:a16="http://schemas.microsoft.com/office/drawing/2014/main" id="{4B6E12EB-B738-4FC0-94F3-E43D67CAD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2"/>
                  <a:ext cx="2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2" name="Line 3340">
                  <a:extLst>
                    <a:ext uri="{FF2B5EF4-FFF2-40B4-BE49-F238E27FC236}">
                      <a16:creationId xmlns:a16="http://schemas.microsoft.com/office/drawing/2014/main" id="{6423DFBE-C623-47CE-B964-9501289EB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3" name="Line 3341">
                  <a:extLst>
                    <a:ext uri="{FF2B5EF4-FFF2-40B4-BE49-F238E27FC236}">
                      <a16:creationId xmlns:a16="http://schemas.microsoft.com/office/drawing/2014/main" id="{79EA9876-4D89-4228-95E8-B11A71A4A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3" y="598"/>
                  <a:ext cx="2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4" name="Line 3342">
                  <a:extLst>
                    <a:ext uri="{FF2B5EF4-FFF2-40B4-BE49-F238E27FC236}">
                      <a16:creationId xmlns:a16="http://schemas.microsoft.com/office/drawing/2014/main" id="{E80E0B1B-0C59-41C8-BD68-9E2CCA124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3" y="598"/>
                  <a:ext cx="1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5" name="Line 3343">
                  <a:extLst>
                    <a:ext uri="{FF2B5EF4-FFF2-40B4-BE49-F238E27FC236}">
                      <a16:creationId xmlns:a16="http://schemas.microsoft.com/office/drawing/2014/main" id="{301F69FC-C3E8-4227-8EBA-CB2F7F691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1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6" name="Line 3344">
                  <a:extLst>
                    <a:ext uri="{FF2B5EF4-FFF2-40B4-BE49-F238E27FC236}">
                      <a16:creationId xmlns:a16="http://schemas.microsoft.com/office/drawing/2014/main" id="{43CFBE68-3432-4C3F-9CB5-242725489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7" name="Line 3345">
                  <a:extLst>
                    <a:ext uri="{FF2B5EF4-FFF2-40B4-BE49-F238E27FC236}">
                      <a16:creationId xmlns:a16="http://schemas.microsoft.com/office/drawing/2014/main" id="{7D860666-057F-4177-B161-C7A24EA686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8" name="Line 3346">
                  <a:extLst>
                    <a:ext uri="{FF2B5EF4-FFF2-40B4-BE49-F238E27FC236}">
                      <a16:creationId xmlns:a16="http://schemas.microsoft.com/office/drawing/2014/main" id="{DD1114FC-DD2B-4174-AE13-579DEE018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9" name="Line 3347">
                  <a:extLst>
                    <a:ext uri="{FF2B5EF4-FFF2-40B4-BE49-F238E27FC236}">
                      <a16:creationId xmlns:a16="http://schemas.microsoft.com/office/drawing/2014/main" id="{B98672C0-A5D6-46B2-957B-447B3B7F4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6"/>
                  <a:ext cx="1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0" name="Line 3348">
                  <a:extLst>
                    <a:ext uri="{FF2B5EF4-FFF2-40B4-BE49-F238E27FC236}">
                      <a16:creationId xmlns:a16="http://schemas.microsoft.com/office/drawing/2014/main" id="{7D12727C-CF85-4B59-8311-845B57E30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1" name="Line 3349">
                  <a:extLst>
                    <a:ext uri="{FF2B5EF4-FFF2-40B4-BE49-F238E27FC236}">
                      <a16:creationId xmlns:a16="http://schemas.microsoft.com/office/drawing/2014/main" id="{365A28CA-5C5D-4117-8D2B-F5B724552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2" name="Line 3350">
                  <a:extLst>
                    <a:ext uri="{FF2B5EF4-FFF2-40B4-BE49-F238E27FC236}">
                      <a16:creationId xmlns:a16="http://schemas.microsoft.com/office/drawing/2014/main" id="{E4B75848-A56B-40D1-A5AA-6E265F803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3" name="Line 3351">
                  <a:extLst>
                    <a:ext uri="{FF2B5EF4-FFF2-40B4-BE49-F238E27FC236}">
                      <a16:creationId xmlns:a16="http://schemas.microsoft.com/office/drawing/2014/main" id="{61DD9FC9-1F93-45F9-8712-4255F72DCE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4" name="Line 3352">
                  <a:extLst>
                    <a:ext uri="{FF2B5EF4-FFF2-40B4-BE49-F238E27FC236}">
                      <a16:creationId xmlns:a16="http://schemas.microsoft.com/office/drawing/2014/main" id="{FC9090DA-0863-41BA-AD47-DB8B9C007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5" name="Line 3353">
                  <a:extLst>
                    <a:ext uri="{FF2B5EF4-FFF2-40B4-BE49-F238E27FC236}">
                      <a16:creationId xmlns:a16="http://schemas.microsoft.com/office/drawing/2014/main" id="{95986109-5F01-4D61-8E02-FC5EDE3A9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6" name="Line 3354">
                  <a:extLst>
                    <a:ext uri="{FF2B5EF4-FFF2-40B4-BE49-F238E27FC236}">
                      <a16:creationId xmlns:a16="http://schemas.microsoft.com/office/drawing/2014/main" id="{0C1C1628-6264-4C4D-BE73-1431FD60B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5"/>
                  <a:ext cx="3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7" name="Line 3355">
                  <a:extLst>
                    <a:ext uri="{FF2B5EF4-FFF2-40B4-BE49-F238E27FC236}">
                      <a16:creationId xmlns:a16="http://schemas.microsoft.com/office/drawing/2014/main" id="{AD257FAC-57F7-47AE-A11B-D21A66653F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5"/>
                  <a:ext cx="1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8" name="Line 3356">
                  <a:extLst>
                    <a:ext uri="{FF2B5EF4-FFF2-40B4-BE49-F238E27FC236}">
                      <a16:creationId xmlns:a16="http://schemas.microsoft.com/office/drawing/2014/main" id="{411E8BFC-C29C-45B8-ACB4-3746870149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9" name="Line 3357">
                  <a:extLst>
                    <a:ext uri="{FF2B5EF4-FFF2-40B4-BE49-F238E27FC236}">
                      <a16:creationId xmlns:a16="http://schemas.microsoft.com/office/drawing/2014/main" id="{07691E21-9FF3-419C-A59D-5A9328EF6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0" name="Line 3358">
                  <a:extLst>
                    <a:ext uri="{FF2B5EF4-FFF2-40B4-BE49-F238E27FC236}">
                      <a16:creationId xmlns:a16="http://schemas.microsoft.com/office/drawing/2014/main" id="{8B06A3F3-D886-4812-B1BB-EC6916CC46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1" name="Line 3359">
                  <a:extLst>
                    <a:ext uri="{FF2B5EF4-FFF2-40B4-BE49-F238E27FC236}">
                      <a16:creationId xmlns:a16="http://schemas.microsoft.com/office/drawing/2014/main" id="{EE51DB14-D5E5-4C82-BDE9-8AEC30A2EF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4"/>
                  <a:ext cx="1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2" name="Line 3360">
                  <a:extLst>
                    <a:ext uri="{FF2B5EF4-FFF2-40B4-BE49-F238E27FC236}">
                      <a16:creationId xmlns:a16="http://schemas.microsoft.com/office/drawing/2014/main" id="{ED53DBFC-5065-4FEB-8002-27A95B249B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3" name="Line 3361">
                  <a:extLst>
                    <a:ext uri="{FF2B5EF4-FFF2-40B4-BE49-F238E27FC236}">
                      <a16:creationId xmlns:a16="http://schemas.microsoft.com/office/drawing/2014/main" id="{BAA13AD2-2E8A-42F3-9AB9-7FBCAFD903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4" name="Line 3362">
                  <a:extLst>
                    <a:ext uri="{FF2B5EF4-FFF2-40B4-BE49-F238E27FC236}">
                      <a16:creationId xmlns:a16="http://schemas.microsoft.com/office/drawing/2014/main" id="{31AA4F4B-3EA8-4F43-80B1-32EF1837C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5" name="Line 3363">
                  <a:extLst>
                    <a:ext uri="{FF2B5EF4-FFF2-40B4-BE49-F238E27FC236}">
                      <a16:creationId xmlns:a16="http://schemas.microsoft.com/office/drawing/2014/main" id="{2FC9E3B7-F5FD-4EDC-A0F0-5390FE985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6" name="Line 3364">
                  <a:extLst>
                    <a:ext uri="{FF2B5EF4-FFF2-40B4-BE49-F238E27FC236}">
                      <a16:creationId xmlns:a16="http://schemas.microsoft.com/office/drawing/2014/main" id="{6F8A54BB-C623-4BB9-A1B3-B45E1E011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7" name="Line 3365">
                  <a:extLst>
                    <a:ext uri="{FF2B5EF4-FFF2-40B4-BE49-F238E27FC236}">
                      <a16:creationId xmlns:a16="http://schemas.microsoft.com/office/drawing/2014/main" id="{8D5D322B-6EC4-4053-9614-5E68833D0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8" name="Line 3366">
                  <a:extLst>
                    <a:ext uri="{FF2B5EF4-FFF2-40B4-BE49-F238E27FC236}">
                      <a16:creationId xmlns:a16="http://schemas.microsoft.com/office/drawing/2014/main" id="{5B9DA1FE-504A-4D35-B300-6D44061A3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9" name="Line 3367">
                  <a:extLst>
                    <a:ext uri="{FF2B5EF4-FFF2-40B4-BE49-F238E27FC236}">
                      <a16:creationId xmlns:a16="http://schemas.microsoft.com/office/drawing/2014/main" id="{2731E700-7B02-416D-A381-C441C7CFF2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0" name="Line 3368">
                  <a:extLst>
                    <a:ext uri="{FF2B5EF4-FFF2-40B4-BE49-F238E27FC236}">
                      <a16:creationId xmlns:a16="http://schemas.microsoft.com/office/drawing/2014/main" id="{59BB3AB5-5386-49B5-A423-0005303D8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1" name="Line 3369">
                  <a:extLst>
                    <a:ext uri="{FF2B5EF4-FFF2-40B4-BE49-F238E27FC236}">
                      <a16:creationId xmlns:a16="http://schemas.microsoft.com/office/drawing/2014/main" id="{5C4E8EC4-4F6A-4FAC-AFC5-951A6CF39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2" name="Line 3370">
                  <a:extLst>
                    <a:ext uri="{FF2B5EF4-FFF2-40B4-BE49-F238E27FC236}">
                      <a16:creationId xmlns:a16="http://schemas.microsoft.com/office/drawing/2014/main" id="{CC15B705-53CE-4622-AFEB-58B4DC117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3" name="Line 3371">
                  <a:extLst>
                    <a:ext uri="{FF2B5EF4-FFF2-40B4-BE49-F238E27FC236}">
                      <a16:creationId xmlns:a16="http://schemas.microsoft.com/office/drawing/2014/main" id="{9ED4336E-6D03-40EA-AAAC-4FF819264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4" name="Line 3372">
                  <a:extLst>
                    <a:ext uri="{FF2B5EF4-FFF2-40B4-BE49-F238E27FC236}">
                      <a16:creationId xmlns:a16="http://schemas.microsoft.com/office/drawing/2014/main" id="{5F67CE2C-0D86-4F9C-AA74-8589B106B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5" name="Line 3373">
                  <a:extLst>
                    <a:ext uri="{FF2B5EF4-FFF2-40B4-BE49-F238E27FC236}">
                      <a16:creationId xmlns:a16="http://schemas.microsoft.com/office/drawing/2014/main" id="{E9AD7915-4C35-4FD7-9D04-66DAB5AF0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6" name="Line 3374">
                  <a:extLst>
                    <a:ext uri="{FF2B5EF4-FFF2-40B4-BE49-F238E27FC236}">
                      <a16:creationId xmlns:a16="http://schemas.microsoft.com/office/drawing/2014/main" id="{592153B9-1BD8-4F54-AAE7-2D177BA54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7" name="Line 3375">
                  <a:extLst>
                    <a:ext uri="{FF2B5EF4-FFF2-40B4-BE49-F238E27FC236}">
                      <a16:creationId xmlns:a16="http://schemas.microsoft.com/office/drawing/2014/main" id="{FE13D7E3-4923-40FF-8730-86E04FEEB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8" name="Line 3376">
                  <a:extLst>
                    <a:ext uri="{FF2B5EF4-FFF2-40B4-BE49-F238E27FC236}">
                      <a16:creationId xmlns:a16="http://schemas.microsoft.com/office/drawing/2014/main" id="{CB156E14-7065-4DFB-B077-0CA56319F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9" name="Line 3377">
                  <a:extLst>
                    <a:ext uri="{FF2B5EF4-FFF2-40B4-BE49-F238E27FC236}">
                      <a16:creationId xmlns:a16="http://schemas.microsoft.com/office/drawing/2014/main" id="{9262A6FD-25A8-4C7C-81B5-15D461F2E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0" name="Line 3378">
                  <a:extLst>
                    <a:ext uri="{FF2B5EF4-FFF2-40B4-BE49-F238E27FC236}">
                      <a16:creationId xmlns:a16="http://schemas.microsoft.com/office/drawing/2014/main" id="{2C679F1F-0490-42EE-A469-2F9D26BC7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1" name="Line 3379">
                  <a:extLst>
                    <a:ext uri="{FF2B5EF4-FFF2-40B4-BE49-F238E27FC236}">
                      <a16:creationId xmlns:a16="http://schemas.microsoft.com/office/drawing/2014/main" id="{3B9F3DDA-D1CC-4EB1-AE81-365E07256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2" name="Line 3380">
                  <a:extLst>
                    <a:ext uri="{FF2B5EF4-FFF2-40B4-BE49-F238E27FC236}">
                      <a16:creationId xmlns:a16="http://schemas.microsoft.com/office/drawing/2014/main" id="{73196A8B-BFE5-4771-904E-A4C5C94C39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1"/>
                  <a:ext cx="4" cy="1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3" name="Line 3381">
                  <a:extLst>
                    <a:ext uri="{FF2B5EF4-FFF2-40B4-BE49-F238E27FC236}">
                      <a16:creationId xmlns:a16="http://schemas.microsoft.com/office/drawing/2014/main" id="{769AAF5B-661E-4F1F-887B-16E000E85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1"/>
                  <a:ext cx="1" cy="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4" name="Line 3382">
                  <a:extLst>
                    <a:ext uri="{FF2B5EF4-FFF2-40B4-BE49-F238E27FC236}">
                      <a16:creationId xmlns:a16="http://schemas.microsoft.com/office/drawing/2014/main" id="{66808B78-01E7-464E-9D24-055CF98B8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5" name="Line 3383">
                  <a:extLst>
                    <a:ext uri="{FF2B5EF4-FFF2-40B4-BE49-F238E27FC236}">
                      <a16:creationId xmlns:a16="http://schemas.microsoft.com/office/drawing/2014/main" id="{61681275-7832-4209-B5F9-CB7FE95CA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6" name="Line 3384">
                  <a:extLst>
                    <a:ext uri="{FF2B5EF4-FFF2-40B4-BE49-F238E27FC236}">
                      <a16:creationId xmlns:a16="http://schemas.microsoft.com/office/drawing/2014/main" id="{E8F60A4B-71F7-435C-A91A-A3B21D4582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6"/>
                  <a:ext cx="1" cy="4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7" name="Line 3385">
                  <a:extLst>
                    <a:ext uri="{FF2B5EF4-FFF2-40B4-BE49-F238E27FC236}">
                      <a16:creationId xmlns:a16="http://schemas.microsoft.com/office/drawing/2014/main" id="{B3CC734D-2CE3-4ACC-A8FE-F19463C0F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8" name="Line 3386">
                  <a:extLst>
                    <a:ext uri="{FF2B5EF4-FFF2-40B4-BE49-F238E27FC236}">
                      <a16:creationId xmlns:a16="http://schemas.microsoft.com/office/drawing/2014/main" id="{B13993E6-9EDE-4AF6-A6F2-7345F5B53B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9" name="Line 3387">
                  <a:extLst>
                    <a:ext uri="{FF2B5EF4-FFF2-40B4-BE49-F238E27FC236}">
                      <a16:creationId xmlns:a16="http://schemas.microsoft.com/office/drawing/2014/main" id="{DF25CEDA-C1C4-4BBB-ADB3-780254F45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0" name="Line 3388">
                  <a:extLst>
                    <a:ext uri="{FF2B5EF4-FFF2-40B4-BE49-F238E27FC236}">
                      <a16:creationId xmlns:a16="http://schemas.microsoft.com/office/drawing/2014/main" id="{67AFC07E-FF47-49AC-8773-53E24E152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1" name="Line 3389">
                  <a:extLst>
                    <a:ext uri="{FF2B5EF4-FFF2-40B4-BE49-F238E27FC236}">
                      <a16:creationId xmlns:a16="http://schemas.microsoft.com/office/drawing/2014/main" id="{A77DA636-2C88-4C95-BE01-930993E7E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2" name="Line 3390">
                  <a:extLst>
                    <a:ext uri="{FF2B5EF4-FFF2-40B4-BE49-F238E27FC236}">
                      <a16:creationId xmlns:a16="http://schemas.microsoft.com/office/drawing/2014/main" id="{BAB96E1D-4C27-4627-912B-1AA814548A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3" name="Line 3391">
                  <a:extLst>
                    <a:ext uri="{FF2B5EF4-FFF2-40B4-BE49-F238E27FC236}">
                      <a16:creationId xmlns:a16="http://schemas.microsoft.com/office/drawing/2014/main" id="{2BE5E7ED-346D-4C8F-9231-9F37EF876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4" name="Line 3392">
                  <a:extLst>
                    <a:ext uri="{FF2B5EF4-FFF2-40B4-BE49-F238E27FC236}">
                      <a16:creationId xmlns:a16="http://schemas.microsoft.com/office/drawing/2014/main" id="{5F81E6FB-5F61-4AA7-936F-03415E174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5" name="Line 3393">
                  <a:extLst>
                    <a:ext uri="{FF2B5EF4-FFF2-40B4-BE49-F238E27FC236}">
                      <a16:creationId xmlns:a16="http://schemas.microsoft.com/office/drawing/2014/main" id="{1DB7B526-2226-4D4F-847B-6E1E1089C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6" name="Line 3394">
                  <a:extLst>
                    <a:ext uri="{FF2B5EF4-FFF2-40B4-BE49-F238E27FC236}">
                      <a16:creationId xmlns:a16="http://schemas.microsoft.com/office/drawing/2014/main" id="{ADA188FE-8FC7-40B5-98C5-14E3845C94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7" name="Line 3395">
                  <a:extLst>
                    <a:ext uri="{FF2B5EF4-FFF2-40B4-BE49-F238E27FC236}">
                      <a16:creationId xmlns:a16="http://schemas.microsoft.com/office/drawing/2014/main" id="{DDA888B8-E4F0-4ECF-A70F-35EC291F8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2"/>
                  <a:ext cx="4" cy="7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8" name="Line 3396">
                  <a:extLst>
                    <a:ext uri="{FF2B5EF4-FFF2-40B4-BE49-F238E27FC236}">
                      <a16:creationId xmlns:a16="http://schemas.microsoft.com/office/drawing/2014/main" id="{FD5A9E46-A3D2-4464-9B37-CBAD55CD9B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2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9" name="Line 3397">
                  <a:extLst>
                    <a:ext uri="{FF2B5EF4-FFF2-40B4-BE49-F238E27FC236}">
                      <a16:creationId xmlns:a16="http://schemas.microsoft.com/office/drawing/2014/main" id="{917692D5-BDCA-408E-A726-D706DBC782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0" name="Line 3398">
                  <a:extLst>
                    <a:ext uri="{FF2B5EF4-FFF2-40B4-BE49-F238E27FC236}">
                      <a16:creationId xmlns:a16="http://schemas.microsoft.com/office/drawing/2014/main" id="{570524D2-0DBB-4222-B83C-138C0F8050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9"/>
                  <a:ext cx="1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1" name="Line 3399">
                  <a:extLst>
                    <a:ext uri="{FF2B5EF4-FFF2-40B4-BE49-F238E27FC236}">
                      <a16:creationId xmlns:a16="http://schemas.microsoft.com/office/drawing/2014/main" id="{37F11D26-CDC2-4765-A3EC-B42C7A38A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607"/>
                  <a:ext cx="2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2" name="Line 3400">
                  <a:extLst>
                    <a:ext uri="{FF2B5EF4-FFF2-40B4-BE49-F238E27FC236}">
                      <a16:creationId xmlns:a16="http://schemas.microsoft.com/office/drawing/2014/main" id="{A6E3AE5A-9A6B-49E4-BD6D-8445E3216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7"/>
                  <a:ext cx="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3" name="Line 3401">
                  <a:extLst>
                    <a:ext uri="{FF2B5EF4-FFF2-40B4-BE49-F238E27FC236}">
                      <a16:creationId xmlns:a16="http://schemas.microsoft.com/office/drawing/2014/main" id="{00CABD41-3D9B-49E7-BCCB-DCD456762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9"/>
                  <a:ext cx="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4" name="Line 3402">
                  <a:extLst>
                    <a:ext uri="{FF2B5EF4-FFF2-40B4-BE49-F238E27FC236}">
                      <a16:creationId xmlns:a16="http://schemas.microsoft.com/office/drawing/2014/main" id="{CE7B871A-9FAE-46F4-9C3E-292421641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5" name="Line 3403">
                  <a:extLst>
                    <a:ext uri="{FF2B5EF4-FFF2-40B4-BE49-F238E27FC236}">
                      <a16:creationId xmlns:a16="http://schemas.microsoft.com/office/drawing/2014/main" id="{4B652057-A5DB-470A-98E9-00F65294F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6" name="Line 3404">
                  <a:extLst>
                    <a:ext uri="{FF2B5EF4-FFF2-40B4-BE49-F238E27FC236}">
                      <a16:creationId xmlns:a16="http://schemas.microsoft.com/office/drawing/2014/main" id="{39D94994-6B3D-4313-B6F0-42399E1EC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7" name="Line 3405">
                  <a:extLst>
                    <a:ext uri="{FF2B5EF4-FFF2-40B4-BE49-F238E27FC236}">
                      <a16:creationId xmlns:a16="http://schemas.microsoft.com/office/drawing/2014/main" id="{6FEEFE8E-AC80-4FC2-8B56-30E75953E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3"/>
                  <a:ext cx="1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8" name="Line 3406">
                  <a:extLst>
                    <a:ext uri="{FF2B5EF4-FFF2-40B4-BE49-F238E27FC236}">
                      <a16:creationId xmlns:a16="http://schemas.microsoft.com/office/drawing/2014/main" id="{BF653FE4-9063-414D-B005-F38EEE405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9" name="Line 3407">
                  <a:extLst>
                    <a:ext uri="{FF2B5EF4-FFF2-40B4-BE49-F238E27FC236}">
                      <a16:creationId xmlns:a16="http://schemas.microsoft.com/office/drawing/2014/main" id="{485A4E91-D5CA-4887-96CE-16CFD6A0FF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5"/>
                  <a:ext cx="1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0" name="Line 3408">
                  <a:extLst>
                    <a:ext uri="{FF2B5EF4-FFF2-40B4-BE49-F238E27FC236}">
                      <a16:creationId xmlns:a16="http://schemas.microsoft.com/office/drawing/2014/main" id="{C8573EAD-5491-4981-8C70-9C53F3325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1" name="Line 3409">
                  <a:extLst>
                    <a:ext uri="{FF2B5EF4-FFF2-40B4-BE49-F238E27FC236}">
                      <a16:creationId xmlns:a16="http://schemas.microsoft.com/office/drawing/2014/main" id="{AD80DB1F-D6C5-4147-B7D3-982A14049C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2" name="Line 3410">
                  <a:extLst>
                    <a:ext uri="{FF2B5EF4-FFF2-40B4-BE49-F238E27FC236}">
                      <a16:creationId xmlns:a16="http://schemas.microsoft.com/office/drawing/2014/main" id="{5E0EEE6D-53B8-4523-BD97-4477CB634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3" name="Line 3411">
                  <a:extLst>
                    <a:ext uri="{FF2B5EF4-FFF2-40B4-BE49-F238E27FC236}">
                      <a16:creationId xmlns:a16="http://schemas.microsoft.com/office/drawing/2014/main" id="{6AE43BD5-1074-4052-8C01-0269C9C88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4" name="Line 3412">
                  <a:extLst>
                    <a:ext uri="{FF2B5EF4-FFF2-40B4-BE49-F238E27FC236}">
                      <a16:creationId xmlns:a16="http://schemas.microsoft.com/office/drawing/2014/main" id="{510151FC-20EC-4F0B-AD3A-3EA116976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5" name="Line 3413">
                  <a:extLst>
                    <a:ext uri="{FF2B5EF4-FFF2-40B4-BE49-F238E27FC236}">
                      <a16:creationId xmlns:a16="http://schemas.microsoft.com/office/drawing/2014/main" id="{BA31C27C-33D1-4FC7-B727-1C7C6D8BE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6" name="Line 3414">
                  <a:extLst>
                    <a:ext uri="{FF2B5EF4-FFF2-40B4-BE49-F238E27FC236}">
                      <a16:creationId xmlns:a16="http://schemas.microsoft.com/office/drawing/2014/main" id="{BA51487A-1074-4CF8-89BC-D8019CB82E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1"/>
                  <a:ext cx="3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7" name="Line 3415">
                  <a:extLst>
                    <a:ext uri="{FF2B5EF4-FFF2-40B4-BE49-F238E27FC236}">
                      <a16:creationId xmlns:a16="http://schemas.microsoft.com/office/drawing/2014/main" id="{1EBBBCC1-9395-41EB-AEAF-2EDC794FF0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4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8" name="Line 3416">
                  <a:extLst>
                    <a:ext uri="{FF2B5EF4-FFF2-40B4-BE49-F238E27FC236}">
                      <a16:creationId xmlns:a16="http://schemas.microsoft.com/office/drawing/2014/main" id="{A2A46A12-49D2-4E42-83C1-E4507531F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9" name="Line 3417">
                  <a:extLst>
                    <a:ext uri="{FF2B5EF4-FFF2-40B4-BE49-F238E27FC236}">
                      <a16:creationId xmlns:a16="http://schemas.microsoft.com/office/drawing/2014/main" id="{31A235F7-9776-4167-912A-312506CC7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0" name="Line 3418">
                  <a:extLst>
                    <a:ext uri="{FF2B5EF4-FFF2-40B4-BE49-F238E27FC236}">
                      <a16:creationId xmlns:a16="http://schemas.microsoft.com/office/drawing/2014/main" id="{0F0C9B5A-8BC3-4266-9D8D-AF09AC779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1" name="Line 3419">
                  <a:extLst>
                    <a:ext uri="{FF2B5EF4-FFF2-40B4-BE49-F238E27FC236}">
                      <a16:creationId xmlns:a16="http://schemas.microsoft.com/office/drawing/2014/main" id="{DDAFB1D4-9D29-4312-81F3-268BAE9A5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2" name="Line 3420">
                  <a:extLst>
                    <a:ext uri="{FF2B5EF4-FFF2-40B4-BE49-F238E27FC236}">
                      <a16:creationId xmlns:a16="http://schemas.microsoft.com/office/drawing/2014/main" id="{9AC7EA4D-FBFD-4B55-9E36-CE270DC44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6" name="Group 3622">
                <a:extLst>
                  <a:ext uri="{FF2B5EF4-FFF2-40B4-BE49-F238E27FC236}">
                    <a16:creationId xmlns:a16="http://schemas.microsoft.com/office/drawing/2014/main" id="{F70299C6-A6A5-40FD-922F-9B3FC79C3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71130" y="1012825"/>
                <a:ext cx="333375" cy="731838"/>
                <a:chOff x="6223" y="576"/>
                <a:chExt cx="210" cy="461"/>
              </a:xfrm>
            </p:grpSpPr>
            <p:sp>
              <p:nvSpPr>
                <p:cNvPr id="2403" name="Line 3422">
                  <a:extLst>
                    <a:ext uri="{FF2B5EF4-FFF2-40B4-BE49-F238E27FC236}">
                      <a16:creationId xmlns:a16="http://schemas.microsoft.com/office/drawing/2014/main" id="{06867545-E3F0-4D5B-BBE8-5407F25E6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617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4" name="Line 3423">
                  <a:extLst>
                    <a:ext uri="{FF2B5EF4-FFF2-40B4-BE49-F238E27FC236}">
                      <a16:creationId xmlns:a16="http://schemas.microsoft.com/office/drawing/2014/main" id="{98A95031-54B5-4B3E-AAD0-7943654EB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617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5" name="Line 3424">
                  <a:extLst>
                    <a:ext uri="{FF2B5EF4-FFF2-40B4-BE49-F238E27FC236}">
                      <a16:creationId xmlns:a16="http://schemas.microsoft.com/office/drawing/2014/main" id="{6A56BE31-9F02-4CF7-AFDF-3F323CEE5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601"/>
                  <a:ext cx="1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6" name="Line 3425">
                  <a:extLst>
                    <a:ext uri="{FF2B5EF4-FFF2-40B4-BE49-F238E27FC236}">
                      <a16:creationId xmlns:a16="http://schemas.microsoft.com/office/drawing/2014/main" id="{ACD77E7E-55CF-4A8A-BF69-EC53473BF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1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7" name="Line 3426">
                  <a:extLst>
                    <a:ext uri="{FF2B5EF4-FFF2-40B4-BE49-F238E27FC236}">
                      <a16:creationId xmlns:a16="http://schemas.microsoft.com/office/drawing/2014/main" id="{6F08A121-AAAB-461E-95BB-8122308D4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6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8" name="Line 3427">
                  <a:extLst>
                    <a:ext uri="{FF2B5EF4-FFF2-40B4-BE49-F238E27FC236}">
                      <a16:creationId xmlns:a16="http://schemas.microsoft.com/office/drawing/2014/main" id="{2DCD87A6-6174-4F00-8599-148759FA0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1" y="60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9" name="Line 3428">
                  <a:extLst>
                    <a:ext uri="{FF2B5EF4-FFF2-40B4-BE49-F238E27FC236}">
                      <a16:creationId xmlns:a16="http://schemas.microsoft.com/office/drawing/2014/main" id="{B530FFEF-AF94-4E59-BA51-64A8D4E43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3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0" name="Line 3429">
                  <a:extLst>
                    <a:ext uri="{FF2B5EF4-FFF2-40B4-BE49-F238E27FC236}">
                      <a16:creationId xmlns:a16="http://schemas.microsoft.com/office/drawing/2014/main" id="{995C8539-3913-4449-A17D-E4539CE311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3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1" name="Line 3430">
                  <a:extLst>
                    <a:ext uri="{FF2B5EF4-FFF2-40B4-BE49-F238E27FC236}">
                      <a16:creationId xmlns:a16="http://schemas.microsoft.com/office/drawing/2014/main" id="{B52445E0-C1AD-40CA-9BA7-0A594B7792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595"/>
                  <a:ext cx="5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2" name="Line 3431">
                  <a:extLst>
                    <a:ext uri="{FF2B5EF4-FFF2-40B4-BE49-F238E27FC236}">
                      <a16:creationId xmlns:a16="http://schemas.microsoft.com/office/drawing/2014/main" id="{9974B5EF-88AB-45F1-AE7E-BE099624B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3" name="Line 3432">
                  <a:extLst>
                    <a:ext uri="{FF2B5EF4-FFF2-40B4-BE49-F238E27FC236}">
                      <a16:creationId xmlns:a16="http://schemas.microsoft.com/office/drawing/2014/main" id="{AF1ED0B0-3E05-43DA-B6D3-161DD7BB5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596"/>
                  <a:ext cx="3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4" name="Line 3433">
                  <a:extLst>
                    <a:ext uri="{FF2B5EF4-FFF2-40B4-BE49-F238E27FC236}">
                      <a16:creationId xmlns:a16="http://schemas.microsoft.com/office/drawing/2014/main" id="{53C26D29-748E-48D4-879F-1A16E1C08F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5" name="Line 3434">
                  <a:extLst>
                    <a:ext uri="{FF2B5EF4-FFF2-40B4-BE49-F238E27FC236}">
                      <a16:creationId xmlns:a16="http://schemas.microsoft.com/office/drawing/2014/main" id="{C44CE8C6-6DE9-4467-8AC4-55766AA1B5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6" name="Line 3435">
                  <a:extLst>
                    <a:ext uri="{FF2B5EF4-FFF2-40B4-BE49-F238E27FC236}">
                      <a16:creationId xmlns:a16="http://schemas.microsoft.com/office/drawing/2014/main" id="{9D232FA6-C450-4F72-9DA4-02EFC84B1F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7" name="Line 3436">
                  <a:extLst>
                    <a:ext uri="{FF2B5EF4-FFF2-40B4-BE49-F238E27FC236}">
                      <a16:creationId xmlns:a16="http://schemas.microsoft.com/office/drawing/2014/main" id="{EF38B01D-0775-4F41-950C-C7D670FDF6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8" name="Line 3437">
                  <a:extLst>
                    <a:ext uri="{FF2B5EF4-FFF2-40B4-BE49-F238E27FC236}">
                      <a16:creationId xmlns:a16="http://schemas.microsoft.com/office/drawing/2014/main" id="{AA2D87FE-7355-4AAB-B543-176C027E7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9" name="Line 3438">
                  <a:extLst>
                    <a:ext uri="{FF2B5EF4-FFF2-40B4-BE49-F238E27FC236}">
                      <a16:creationId xmlns:a16="http://schemas.microsoft.com/office/drawing/2014/main" id="{0ADBC9ED-595B-46BC-9006-790AC0628D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0" name="Line 3439">
                  <a:extLst>
                    <a:ext uri="{FF2B5EF4-FFF2-40B4-BE49-F238E27FC236}">
                      <a16:creationId xmlns:a16="http://schemas.microsoft.com/office/drawing/2014/main" id="{B9589929-1864-40F0-A515-B50CC886B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1" name="Line 3440">
                  <a:extLst>
                    <a:ext uri="{FF2B5EF4-FFF2-40B4-BE49-F238E27FC236}">
                      <a16:creationId xmlns:a16="http://schemas.microsoft.com/office/drawing/2014/main" id="{554644EC-78CF-4685-A94A-6CBFA32BE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2" name="Line 3441">
                  <a:extLst>
                    <a:ext uri="{FF2B5EF4-FFF2-40B4-BE49-F238E27FC236}">
                      <a16:creationId xmlns:a16="http://schemas.microsoft.com/office/drawing/2014/main" id="{91BFC813-E478-4DDA-8361-6825999788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1" y="5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3" name="Line 3442">
                  <a:extLst>
                    <a:ext uri="{FF2B5EF4-FFF2-40B4-BE49-F238E27FC236}">
                      <a16:creationId xmlns:a16="http://schemas.microsoft.com/office/drawing/2014/main" id="{B8489CC5-3DB8-4F25-94E9-FA2B9C448A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4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4" name="Line 3443">
                  <a:extLst>
                    <a:ext uri="{FF2B5EF4-FFF2-40B4-BE49-F238E27FC236}">
                      <a16:creationId xmlns:a16="http://schemas.microsoft.com/office/drawing/2014/main" id="{5A2AAA91-BE57-48E0-B266-D8E757A30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5" name="Line 3444">
                  <a:extLst>
                    <a:ext uri="{FF2B5EF4-FFF2-40B4-BE49-F238E27FC236}">
                      <a16:creationId xmlns:a16="http://schemas.microsoft.com/office/drawing/2014/main" id="{0C5E1A28-928B-478A-84B9-967794749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6" name="Line 3445">
                  <a:extLst>
                    <a:ext uri="{FF2B5EF4-FFF2-40B4-BE49-F238E27FC236}">
                      <a16:creationId xmlns:a16="http://schemas.microsoft.com/office/drawing/2014/main" id="{1F5A8111-626D-414B-A3FB-B7133BFDA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7" name="Line 3446">
                  <a:extLst>
                    <a:ext uri="{FF2B5EF4-FFF2-40B4-BE49-F238E27FC236}">
                      <a16:creationId xmlns:a16="http://schemas.microsoft.com/office/drawing/2014/main" id="{ED1C340D-FD9A-4DDE-8A0A-AD2CCAAFC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8" name="Line 3447">
                  <a:extLst>
                    <a:ext uri="{FF2B5EF4-FFF2-40B4-BE49-F238E27FC236}">
                      <a16:creationId xmlns:a16="http://schemas.microsoft.com/office/drawing/2014/main" id="{DC26C737-894B-4AF9-963D-478D43C11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9" name="Line 3448">
                  <a:extLst>
                    <a:ext uri="{FF2B5EF4-FFF2-40B4-BE49-F238E27FC236}">
                      <a16:creationId xmlns:a16="http://schemas.microsoft.com/office/drawing/2014/main" id="{608C3262-3C0F-4B64-AFB9-97041C441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0" y="601"/>
                  <a:ext cx="60" cy="2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0" name="Line 3449">
                  <a:extLst>
                    <a:ext uri="{FF2B5EF4-FFF2-40B4-BE49-F238E27FC236}">
                      <a16:creationId xmlns:a16="http://schemas.microsoft.com/office/drawing/2014/main" id="{41AF3343-5E5A-425E-913C-070A4082D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95" y="83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1" name="Line 3450">
                  <a:extLst>
                    <a:ext uri="{FF2B5EF4-FFF2-40B4-BE49-F238E27FC236}">
                      <a16:creationId xmlns:a16="http://schemas.microsoft.com/office/drawing/2014/main" id="{65A2A8DB-E1C5-4AAE-B2B7-60D42B492F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5" y="83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2" name="Line 3451">
                  <a:extLst>
                    <a:ext uri="{FF2B5EF4-FFF2-40B4-BE49-F238E27FC236}">
                      <a16:creationId xmlns:a16="http://schemas.microsoft.com/office/drawing/2014/main" id="{92BB0527-1E0A-4932-8872-DDA71587CF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5" y="836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3" name="Line 3452">
                  <a:extLst>
                    <a:ext uri="{FF2B5EF4-FFF2-40B4-BE49-F238E27FC236}">
                      <a16:creationId xmlns:a16="http://schemas.microsoft.com/office/drawing/2014/main" id="{1ADFFCA0-14A3-4EA9-9C05-E404B05FF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5" y="801"/>
                  <a:ext cx="9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4" name="Line 3453">
                  <a:extLst>
                    <a:ext uri="{FF2B5EF4-FFF2-40B4-BE49-F238E27FC236}">
                      <a16:creationId xmlns:a16="http://schemas.microsoft.com/office/drawing/2014/main" id="{330F3052-EF93-47A3-BD33-4542D314D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8" y="82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5" name="Line 3454">
                  <a:extLst>
                    <a:ext uri="{FF2B5EF4-FFF2-40B4-BE49-F238E27FC236}">
                      <a16:creationId xmlns:a16="http://schemas.microsoft.com/office/drawing/2014/main" id="{9A3745D5-12C4-4380-9DA3-9285D9375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6" y="823"/>
                  <a:ext cx="13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6" name="Line 3455">
                  <a:extLst>
                    <a:ext uri="{FF2B5EF4-FFF2-40B4-BE49-F238E27FC236}">
                      <a16:creationId xmlns:a16="http://schemas.microsoft.com/office/drawing/2014/main" id="{B73B4349-BC46-4F1D-B8FC-276C352F1F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9" y="801"/>
                  <a:ext cx="5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7" name="Line 3456">
                  <a:extLst>
                    <a:ext uri="{FF2B5EF4-FFF2-40B4-BE49-F238E27FC236}">
                      <a16:creationId xmlns:a16="http://schemas.microsoft.com/office/drawing/2014/main" id="{9149FCA6-98BD-4781-A6E4-18C78178F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04" y="601"/>
                  <a:ext cx="46" cy="20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8" name="Line 3457">
                  <a:extLst>
                    <a:ext uri="{FF2B5EF4-FFF2-40B4-BE49-F238E27FC236}">
                      <a16:creationId xmlns:a16="http://schemas.microsoft.com/office/drawing/2014/main" id="{7B2F152B-CF21-415D-AE71-A5011417E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94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9" name="Line 3458">
                  <a:extLst>
                    <a:ext uri="{FF2B5EF4-FFF2-40B4-BE49-F238E27FC236}">
                      <a16:creationId xmlns:a16="http://schemas.microsoft.com/office/drawing/2014/main" id="{C2C59A7C-F884-445A-9E43-4C8C04287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6" y="598"/>
                  <a:ext cx="25" cy="10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0" name="Line 3459">
                  <a:extLst>
                    <a:ext uri="{FF2B5EF4-FFF2-40B4-BE49-F238E27FC236}">
                      <a16:creationId xmlns:a16="http://schemas.microsoft.com/office/drawing/2014/main" id="{48A6009D-542F-488B-BE2B-B8DAAB8E0F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8" y="605"/>
                  <a:ext cx="11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1" name="Line 3460">
                  <a:extLst>
                    <a:ext uri="{FF2B5EF4-FFF2-40B4-BE49-F238E27FC236}">
                      <a16:creationId xmlns:a16="http://schemas.microsoft.com/office/drawing/2014/main" id="{AC0E74E0-7FFB-458B-BF60-CCE1DA8EF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60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2" name="Line 3461">
                  <a:extLst>
                    <a:ext uri="{FF2B5EF4-FFF2-40B4-BE49-F238E27FC236}">
                      <a16:creationId xmlns:a16="http://schemas.microsoft.com/office/drawing/2014/main" id="{02E521BF-F8F8-4571-B894-AD557AC72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598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3" name="Line 3462">
                  <a:extLst>
                    <a:ext uri="{FF2B5EF4-FFF2-40B4-BE49-F238E27FC236}">
                      <a16:creationId xmlns:a16="http://schemas.microsoft.com/office/drawing/2014/main" id="{165D6F70-FD71-4DB1-AF9A-415AEC4902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5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4" name="Line 3463">
                  <a:extLst>
                    <a:ext uri="{FF2B5EF4-FFF2-40B4-BE49-F238E27FC236}">
                      <a16:creationId xmlns:a16="http://schemas.microsoft.com/office/drawing/2014/main" id="{DE0CFC5F-F8D1-4591-874D-67FA7158F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97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5" name="Line 3464">
                  <a:extLst>
                    <a:ext uri="{FF2B5EF4-FFF2-40B4-BE49-F238E27FC236}">
                      <a16:creationId xmlns:a16="http://schemas.microsoft.com/office/drawing/2014/main" id="{B5B7AFDD-267D-4E2B-9A92-257D64828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7" y="597"/>
                  <a:ext cx="14" cy="5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6" name="Line 3465">
                  <a:extLst>
                    <a:ext uri="{FF2B5EF4-FFF2-40B4-BE49-F238E27FC236}">
                      <a16:creationId xmlns:a16="http://schemas.microsoft.com/office/drawing/2014/main" id="{21732BAB-94B7-429D-8AE3-89533CF5D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5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7" name="Line 3466">
                  <a:extLst>
                    <a:ext uri="{FF2B5EF4-FFF2-40B4-BE49-F238E27FC236}">
                      <a16:creationId xmlns:a16="http://schemas.microsoft.com/office/drawing/2014/main" id="{EA657F77-18DA-4166-8E77-9061706D7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8" name="Line 3467">
                  <a:extLst>
                    <a:ext uri="{FF2B5EF4-FFF2-40B4-BE49-F238E27FC236}">
                      <a16:creationId xmlns:a16="http://schemas.microsoft.com/office/drawing/2014/main" id="{1A2365E8-B91B-49C4-B3B7-D8692AD84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602"/>
                  <a:ext cx="5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9" name="Line 3468">
                  <a:extLst>
                    <a:ext uri="{FF2B5EF4-FFF2-40B4-BE49-F238E27FC236}">
                      <a16:creationId xmlns:a16="http://schemas.microsoft.com/office/drawing/2014/main" id="{9B7BBC7F-5252-474B-9B10-07236595B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10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0" name="Line 3469">
                  <a:extLst>
                    <a:ext uri="{FF2B5EF4-FFF2-40B4-BE49-F238E27FC236}">
                      <a16:creationId xmlns:a16="http://schemas.microsoft.com/office/drawing/2014/main" id="{7D39A054-F75A-4B05-BD3A-29387FCA3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1" name="Line 3470">
                  <a:extLst>
                    <a:ext uri="{FF2B5EF4-FFF2-40B4-BE49-F238E27FC236}">
                      <a16:creationId xmlns:a16="http://schemas.microsoft.com/office/drawing/2014/main" id="{E01E8390-8D47-4070-B1AC-07CBD7D92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7" y="6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2" name="Line 3471">
                  <a:extLst>
                    <a:ext uri="{FF2B5EF4-FFF2-40B4-BE49-F238E27FC236}">
                      <a16:creationId xmlns:a16="http://schemas.microsoft.com/office/drawing/2014/main" id="{ADCE4224-4113-4225-AEF9-C935731F58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1" y="611"/>
                  <a:ext cx="6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3" name="Line 3472">
                  <a:extLst>
                    <a:ext uri="{FF2B5EF4-FFF2-40B4-BE49-F238E27FC236}">
                      <a16:creationId xmlns:a16="http://schemas.microsoft.com/office/drawing/2014/main" id="{075C46B6-4BF9-4735-8832-AA595C85C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4" y="611"/>
                  <a:ext cx="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4" name="Line 3473">
                  <a:extLst>
                    <a:ext uri="{FF2B5EF4-FFF2-40B4-BE49-F238E27FC236}">
                      <a16:creationId xmlns:a16="http://schemas.microsoft.com/office/drawing/2014/main" id="{BB927FA6-C893-4A7A-BA20-5CE553E1A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5" name="Line 3474">
                  <a:extLst>
                    <a:ext uri="{FF2B5EF4-FFF2-40B4-BE49-F238E27FC236}">
                      <a16:creationId xmlns:a16="http://schemas.microsoft.com/office/drawing/2014/main" id="{4A94EA7F-971C-4AAE-9E23-45B1B93B3B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611"/>
                  <a:ext cx="8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6" name="Line 3475">
                  <a:extLst>
                    <a:ext uri="{FF2B5EF4-FFF2-40B4-BE49-F238E27FC236}">
                      <a16:creationId xmlns:a16="http://schemas.microsoft.com/office/drawing/2014/main" id="{7D13C8FE-237C-4A22-AC60-B3EEDD0FA5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7" y="6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7" name="Line 3476">
                  <a:extLst>
                    <a:ext uri="{FF2B5EF4-FFF2-40B4-BE49-F238E27FC236}">
                      <a16:creationId xmlns:a16="http://schemas.microsoft.com/office/drawing/2014/main" id="{D6CA1A3D-F6F9-413B-990D-F1CD8BE62A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8" name="Line 3477">
                  <a:extLst>
                    <a:ext uri="{FF2B5EF4-FFF2-40B4-BE49-F238E27FC236}">
                      <a16:creationId xmlns:a16="http://schemas.microsoft.com/office/drawing/2014/main" id="{733425E5-4EC9-4A42-9CA6-4108B542D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2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9" name="Line 3478">
                  <a:extLst>
                    <a:ext uri="{FF2B5EF4-FFF2-40B4-BE49-F238E27FC236}">
                      <a16:creationId xmlns:a16="http://schemas.microsoft.com/office/drawing/2014/main" id="{6B18B8CC-93F9-4941-A241-6EB48C3AC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99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0" name="Line 3479">
                  <a:extLst>
                    <a:ext uri="{FF2B5EF4-FFF2-40B4-BE49-F238E27FC236}">
                      <a16:creationId xmlns:a16="http://schemas.microsoft.com/office/drawing/2014/main" id="{1B433F25-59F2-48AF-B5B0-82E3B7033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4" y="65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1" name="Line 3480">
                  <a:extLst>
                    <a:ext uri="{FF2B5EF4-FFF2-40B4-BE49-F238E27FC236}">
                      <a16:creationId xmlns:a16="http://schemas.microsoft.com/office/drawing/2014/main" id="{C78336F1-FE74-4E28-A723-1211F8ADEC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4" y="657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2" name="Line 3481">
                  <a:extLst>
                    <a:ext uri="{FF2B5EF4-FFF2-40B4-BE49-F238E27FC236}">
                      <a16:creationId xmlns:a16="http://schemas.microsoft.com/office/drawing/2014/main" id="{D0C370AE-8DF8-41DD-A175-7DBCD69F6B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4" y="602"/>
                  <a:ext cx="15" cy="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3" name="Line 3482">
                  <a:extLst>
                    <a:ext uri="{FF2B5EF4-FFF2-40B4-BE49-F238E27FC236}">
                      <a16:creationId xmlns:a16="http://schemas.microsoft.com/office/drawing/2014/main" id="{202E1B53-088D-4632-AB31-BC0980DFD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2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4" name="Line 3483">
                  <a:extLst>
                    <a:ext uri="{FF2B5EF4-FFF2-40B4-BE49-F238E27FC236}">
                      <a16:creationId xmlns:a16="http://schemas.microsoft.com/office/drawing/2014/main" id="{C2B64061-F224-4E70-B570-59FB1200A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9" y="60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5" name="Line 3484">
                  <a:extLst>
                    <a:ext uri="{FF2B5EF4-FFF2-40B4-BE49-F238E27FC236}">
                      <a16:creationId xmlns:a16="http://schemas.microsoft.com/office/drawing/2014/main" id="{71F84BEB-965F-4B8B-A7EB-4650380A6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23" y="666"/>
                  <a:ext cx="107" cy="3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6" name="Line 3485">
                  <a:extLst>
                    <a:ext uri="{FF2B5EF4-FFF2-40B4-BE49-F238E27FC236}">
                      <a16:creationId xmlns:a16="http://schemas.microsoft.com/office/drawing/2014/main" id="{48031EDC-4E3E-45B5-BE6B-03208F2EE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5" y="666"/>
                  <a:ext cx="15" cy="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7" name="Line 3486">
                  <a:extLst>
                    <a:ext uri="{FF2B5EF4-FFF2-40B4-BE49-F238E27FC236}">
                      <a16:creationId xmlns:a16="http://schemas.microsoft.com/office/drawing/2014/main" id="{9F1FB33D-0670-4DAC-A30B-EA3F55DAB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0" y="663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8" name="Line 3487">
                  <a:extLst>
                    <a:ext uri="{FF2B5EF4-FFF2-40B4-BE49-F238E27FC236}">
                      <a16:creationId xmlns:a16="http://schemas.microsoft.com/office/drawing/2014/main" id="{9849735F-5966-4279-BEB4-5CE7CF173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7" y="663"/>
                  <a:ext cx="14" cy="4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9" name="Line 3488">
                  <a:extLst>
                    <a:ext uri="{FF2B5EF4-FFF2-40B4-BE49-F238E27FC236}">
                      <a16:creationId xmlns:a16="http://schemas.microsoft.com/office/drawing/2014/main" id="{9EDB6DF7-9C19-4B75-806D-C7EEBE69C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0" y="664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0" name="Line 3489">
                  <a:extLst>
                    <a:ext uri="{FF2B5EF4-FFF2-40B4-BE49-F238E27FC236}">
                      <a16:creationId xmlns:a16="http://schemas.microsoft.com/office/drawing/2014/main" id="{03870E43-7CD8-40F5-968F-70548766C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6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1" name="Line 3490">
                  <a:extLst>
                    <a:ext uri="{FF2B5EF4-FFF2-40B4-BE49-F238E27FC236}">
                      <a16:creationId xmlns:a16="http://schemas.microsoft.com/office/drawing/2014/main" id="{285386EA-75E2-42DB-BF4B-9D3D28C85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31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2" name="Line 3491">
                  <a:extLst>
                    <a:ext uri="{FF2B5EF4-FFF2-40B4-BE49-F238E27FC236}">
                      <a16:creationId xmlns:a16="http://schemas.microsoft.com/office/drawing/2014/main" id="{628DAB0D-E5F9-4381-A8E3-EBAF03E9FD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6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3" name="Line 3492">
                  <a:extLst>
                    <a:ext uri="{FF2B5EF4-FFF2-40B4-BE49-F238E27FC236}">
                      <a16:creationId xmlns:a16="http://schemas.microsoft.com/office/drawing/2014/main" id="{0FDEDDDD-2557-4579-977E-5884A48E9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31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4" name="Line 3493">
                  <a:extLst>
                    <a:ext uri="{FF2B5EF4-FFF2-40B4-BE49-F238E27FC236}">
                      <a16:creationId xmlns:a16="http://schemas.microsoft.com/office/drawing/2014/main" id="{7C2103B5-BD52-4FBD-AE91-B50F53F41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6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5" name="Line 3494">
                  <a:extLst>
                    <a:ext uri="{FF2B5EF4-FFF2-40B4-BE49-F238E27FC236}">
                      <a16:creationId xmlns:a16="http://schemas.microsoft.com/office/drawing/2014/main" id="{B10C545A-B938-4503-B4C0-9EEDE07EA7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00"/>
                  <a:ext cx="19" cy="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6" name="Line 3495">
                  <a:extLst>
                    <a:ext uri="{FF2B5EF4-FFF2-40B4-BE49-F238E27FC236}">
                      <a16:creationId xmlns:a16="http://schemas.microsoft.com/office/drawing/2014/main" id="{FD192835-A9DA-4430-8277-9EE0EDE75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7" name="Line 3496">
                  <a:extLst>
                    <a:ext uri="{FF2B5EF4-FFF2-40B4-BE49-F238E27FC236}">
                      <a16:creationId xmlns:a16="http://schemas.microsoft.com/office/drawing/2014/main" id="{E0BA6E43-D9D7-4429-B5FA-C140362B57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94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8" name="Line 3497">
                  <a:extLst>
                    <a:ext uri="{FF2B5EF4-FFF2-40B4-BE49-F238E27FC236}">
                      <a16:creationId xmlns:a16="http://schemas.microsoft.com/office/drawing/2014/main" id="{FA76339D-96E5-4584-9126-33C168C39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9" name="Line 3498">
                  <a:extLst>
                    <a:ext uri="{FF2B5EF4-FFF2-40B4-BE49-F238E27FC236}">
                      <a16:creationId xmlns:a16="http://schemas.microsoft.com/office/drawing/2014/main" id="{FEFB4B69-24FA-486D-BCC5-2B4281A42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605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0" name="Line 3499">
                  <a:extLst>
                    <a:ext uri="{FF2B5EF4-FFF2-40B4-BE49-F238E27FC236}">
                      <a16:creationId xmlns:a16="http://schemas.microsoft.com/office/drawing/2014/main" id="{DED237DA-6F9F-4ED9-85F6-571C5B2FE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7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1" name="Line 3500">
                  <a:extLst>
                    <a:ext uri="{FF2B5EF4-FFF2-40B4-BE49-F238E27FC236}">
                      <a16:creationId xmlns:a16="http://schemas.microsoft.com/office/drawing/2014/main" id="{1D1EEDCC-A8AB-4DE1-B36A-B721BF7CE9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6" y="6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2" name="Line 3501">
                  <a:extLst>
                    <a:ext uri="{FF2B5EF4-FFF2-40B4-BE49-F238E27FC236}">
                      <a16:creationId xmlns:a16="http://schemas.microsoft.com/office/drawing/2014/main" id="{D2BCF557-1BB3-41B3-88CF-AE0B929D9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6" y="60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3" name="Line 3502">
                  <a:extLst>
                    <a:ext uri="{FF2B5EF4-FFF2-40B4-BE49-F238E27FC236}">
                      <a16:creationId xmlns:a16="http://schemas.microsoft.com/office/drawing/2014/main" id="{2620B33B-0454-4A1E-AB6A-D7BD85506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6" y="623"/>
                  <a:ext cx="4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4" name="Line 3503">
                  <a:extLst>
                    <a:ext uri="{FF2B5EF4-FFF2-40B4-BE49-F238E27FC236}">
                      <a16:creationId xmlns:a16="http://schemas.microsoft.com/office/drawing/2014/main" id="{B3954363-E527-4FD3-ABF5-B82594DB0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9" y="751"/>
                  <a:ext cx="20" cy="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5" name="Line 3504">
                  <a:extLst>
                    <a:ext uri="{FF2B5EF4-FFF2-40B4-BE49-F238E27FC236}">
                      <a16:creationId xmlns:a16="http://schemas.microsoft.com/office/drawing/2014/main" id="{FC9D2F02-7E88-4882-BCE9-408FF665B4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9" y="652"/>
                  <a:ext cx="39" cy="9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6" name="Line 3505">
                  <a:extLst>
                    <a:ext uri="{FF2B5EF4-FFF2-40B4-BE49-F238E27FC236}">
                      <a16:creationId xmlns:a16="http://schemas.microsoft.com/office/drawing/2014/main" id="{1ABF68B1-6592-4943-96BA-10200FDB70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7" y="65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7" name="Line 3506">
                  <a:extLst>
                    <a:ext uri="{FF2B5EF4-FFF2-40B4-BE49-F238E27FC236}">
                      <a16:creationId xmlns:a16="http://schemas.microsoft.com/office/drawing/2014/main" id="{D4B4A876-1455-43EA-BD8C-7ACEE3188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6" y="6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8" name="Line 3507">
                  <a:extLst>
                    <a:ext uri="{FF2B5EF4-FFF2-40B4-BE49-F238E27FC236}">
                      <a16:creationId xmlns:a16="http://schemas.microsoft.com/office/drawing/2014/main" id="{D467B1C5-55A2-41FC-916B-A7A441143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6" y="6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9" name="Line 3508">
                  <a:extLst>
                    <a:ext uri="{FF2B5EF4-FFF2-40B4-BE49-F238E27FC236}">
                      <a16:creationId xmlns:a16="http://schemas.microsoft.com/office/drawing/2014/main" id="{1695BC34-1DA0-4B2F-A6CD-9734984A3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7" y="652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0" name="Line 3509">
                  <a:extLst>
                    <a:ext uri="{FF2B5EF4-FFF2-40B4-BE49-F238E27FC236}">
                      <a16:creationId xmlns:a16="http://schemas.microsoft.com/office/drawing/2014/main" id="{CDC26D8F-D16B-4C70-B415-6D5EFF5BF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8" y="6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1" name="Line 3510">
                  <a:extLst>
                    <a:ext uri="{FF2B5EF4-FFF2-40B4-BE49-F238E27FC236}">
                      <a16:creationId xmlns:a16="http://schemas.microsoft.com/office/drawing/2014/main" id="{79C559A4-F2FD-4482-917F-9493CADED6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4" y="660"/>
                  <a:ext cx="31" cy="7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2" name="Line 3511">
                  <a:extLst>
                    <a:ext uri="{FF2B5EF4-FFF2-40B4-BE49-F238E27FC236}">
                      <a16:creationId xmlns:a16="http://schemas.microsoft.com/office/drawing/2014/main" id="{0C222D8A-FA25-479E-B95D-8CA30FA46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1" y="681"/>
                  <a:ext cx="5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3" name="Line 3512">
                  <a:extLst>
                    <a:ext uri="{FF2B5EF4-FFF2-40B4-BE49-F238E27FC236}">
                      <a16:creationId xmlns:a16="http://schemas.microsoft.com/office/drawing/2014/main" id="{88646F49-12E2-4A7B-A2D3-C8EAA6C9CD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9" y="685"/>
                  <a:ext cx="25" cy="6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4" name="Line 3513">
                  <a:extLst>
                    <a:ext uri="{FF2B5EF4-FFF2-40B4-BE49-F238E27FC236}">
                      <a16:creationId xmlns:a16="http://schemas.microsoft.com/office/drawing/2014/main" id="{84F21EB5-7F1A-415B-8D85-04EFA3876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4" y="681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5" name="Line 3514">
                  <a:extLst>
                    <a:ext uri="{FF2B5EF4-FFF2-40B4-BE49-F238E27FC236}">
                      <a16:creationId xmlns:a16="http://schemas.microsoft.com/office/drawing/2014/main" id="{709C7881-A166-4F84-AB5A-B1F373D19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6" y="660"/>
                  <a:ext cx="9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6" name="Line 3515">
                  <a:extLst>
                    <a:ext uri="{FF2B5EF4-FFF2-40B4-BE49-F238E27FC236}">
                      <a16:creationId xmlns:a16="http://schemas.microsoft.com/office/drawing/2014/main" id="{C39FAB4F-808D-4072-95AA-F220AFDA3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5" y="652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7" name="Line 3516">
                  <a:extLst>
                    <a:ext uri="{FF2B5EF4-FFF2-40B4-BE49-F238E27FC236}">
                      <a16:creationId xmlns:a16="http://schemas.microsoft.com/office/drawing/2014/main" id="{6C62755F-AEAA-4479-BA88-000507ACD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8" y="623"/>
                  <a:ext cx="12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8" name="Line 3517">
                  <a:extLst>
                    <a:ext uri="{FF2B5EF4-FFF2-40B4-BE49-F238E27FC236}">
                      <a16:creationId xmlns:a16="http://schemas.microsoft.com/office/drawing/2014/main" id="{61313208-22CD-4149-952C-1F7A1FB69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0" y="607"/>
                  <a:ext cx="7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9" name="Line 3518">
                  <a:extLst>
                    <a:ext uri="{FF2B5EF4-FFF2-40B4-BE49-F238E27FC236}">
                      <a16:creationId xmlns:a16="http://schemas.microsoft.com/office/drawing/2014/main" id="{36058C60-3795-41B5-BCB6-E3E5B9D03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4" y="739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0" name="Line 3519">
                  <a:extLst>
                    <a:ext uri="{FF2B5EF4-FFF2-40B4-BE49-F238E27FC236}">
                      <a16:creationId xmlns:a16="http://schemas.microsoft.com/office/drawing/2014/main" id="{8E92E7FF-90AA-4E5D-91B7-7AD9A2273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71" y="739"/>
                  <a:ext cx="25" cy="6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1" name="Line 3520">
                  <a:extLst>
                    <a:ext uri="{FF2B5EF4-FFF2-40B4-BE49-F238E27FC236}">
                      <a16:creationId xmlns:a16="http://schemas.microsoft.com/office/drawing/2014/main" id="{C8F50649-2796-425D-8D51-ED5052C222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6" y="607"/>
                  <a:ext cx="51" cy="1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2" name="Line 3521">
                  <a:extLst>
                    <a:ext uri="{FF2B5EF4-FFF2-40B4-BE49-F238E27FC236}">
                      <a16:creationId xmlns:a16="http://schemas.microsoft.com/office/drawing/2014/main" id="{C38CF452-CDFC-4AB0-BB3F-794EAA4D15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7" y="6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3" name="Line 3522">
                  <a:extLst>
                    <a:ext uri="{FF2B5EF4-FFF2-40B4-BE49-F238E27FC236}">
                      <a16:creationId xmlns:a16="http://schemas.microsoft.com/office/drawing/2014/main" id="{B1BDB568-0443-4D05-9612-24FA927F7E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4" name="Line 3523">
                  <a:extLst>
                    <a:ext uri="{FF2B5EF4-FFF2-40B4-BE49-F238E27FC236}">
                      <a16:creationId xmlns:a16="http://schemas.microsoft.com/office/drawing/2014/main" id="{0E1B4818-1919-4F25-9C5C-4A9A9CD875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5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5" name="Line 3524">
                  <a:extLst>
                    <a:ext uri="{FF2B5EF4-FFF2-40B4-BE49-F238E27FC236}">
                      <a16:creationId xmlns:a16="http://schemas.microsoft.com/office/drawing/2014/main" id="{1DEF0590-F476-4FAD-967F-0170DC2590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6" y="626"/>
                  <a:ext cx="24" cy="6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6" name="Line 3525">
                  <a:extLst>
                    <a:ext uri="{FF2B5EF4-FFF2-40B4-BE49-F238E27FC236}">
                      <a16:creationId xmlns:a16="http://schemas.microsoft.com/office/drawing/2014/main" id="{4F401006-8F87-4361-B7C2-AE5386E973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7" y="887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7" name="Line 3526">
                  <a:extLst>
                    <a:ext uri="{FF2B5EF4-FFF2-40B4-BE49-F238E27FC236}">
                      <a16:creationId xmlns:a16="http://schemas.microsoft.com/office/drawing/2014/main" id="{75197E8A-4B7D-458A-99E7-083D4CE6B0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6" y="887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8" name="Line 3527">
                  <a:extLst>
                    <a:ext uri="{FF2B5EF4-FFF2-40B4-BE49-F238E27FC236}">
                      <a16:creationId xmlns:a16="http://schemas.microsoft.com/office/drawing/2014/main" id="{EB518F17-179E-4957-B0CC-C48A646644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8" y="626"/>
                  <a:ext cx="92" cy="2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9" name="Line 3528">
                  <a:extLst>
                    <a:ext uri="{FF2B5EF4-FFF2-40B4-BE49-F238E27FC236}">
                      <a16:creationId xmlns:a16="http://schemas.microsoft.com/office/drawing/2014/main" id="{0D831EC3-CD14-4A8D-9B77-8CDBE6D68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4" y="626"/>
                  <a:ext cx="6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0" name="Line 3529">
                  <a:extLst>
                    <a:ext uri="{FF2B5EF4-FFF2-40B4-BE49-F238E27FC236}">
                      <a16:creationId xmlns:a16="http://schemas.microsoft.com/office/drawing/2014/main" id="{A984DCEC-5097-457B-B89A-DE86ECD19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0" y="605"/>
                  <a:ext cx="7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1" name="Line 3530">
                  <a:extLst>
                    <a:ext uri="{FF2B5EF4-FFF2-40B4-BE49-F238E27FC236}">
                      <a16:creationId xmlns:a16="http://schemas.microsoft.com/office/drawing/2014/main" id="{3B75EBFC-7616-49D0-BD5A-F90CF0C2E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2" name="Line 3531">
                  <a:extLst>
                    <a:ext uri="{FF2B5EF4-FFF2-40B4-BE49-F238E27FC236}">
                      <a16:creationId xmlns:a16="http://schemas.microsoft.com/office/drawing/2014/main" id="{CFF1EEDC-0E0F-4E38-A84A-B554A0718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7" y="6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3" name="Line 3532">
                  <a:extLst>
                    <a:ext uri="{FF2B5EF4-FFF2-40B4-BE49-F238E27FC236}">
                      <a16:creationId xmlns:a16="http://schemas.microsoft.com/office/drawing/2014/main" id="{1EAFBDCC-7902-4331-96A7-ADF6E34C4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7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4" name="Line 3533">
                  <a:extLst>
                    <a:ext uri="{FF2B5EF4-FFF2-40B4-BE49-F238E27FC236}">
                      <a16:creationId xmlns:a16="http://schemas.microsoft.com/office/drawing/2014/main" id="{785CF3E3-C43B-4FE3-9246-52ABD26291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7" y="608"/>
                  <a:ext cx="9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5" name="Line 3534">
                  <a:extLst>
                    <a:ext uri="{FF2B5EF4-FFF2-40B4-BE49-F238E27FC236}">
                      <a16:creationId xmlns:a16="http://schemas.microsoft.com/office/drawing/2014/main" id="{FD956110-CB98-47FC-A907-FF590D1ED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4" y="608"/>
                  <a:ext cx="2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6" name="Line 3535">
                  <a:extLst>
                    <a:ext uri="{FF2B5EF4-FFF2-40B4-BE49-F238E27FC236}">
                      <a16:creationId xmlns:a16="http://schemas.microsoft.com/office/drawing/2014/main" id="{F780E81C-26E4-4623-83D7-5DDCD85DF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7" name="Line 3536">
                  <a:extLst>
                    <a:ext uri="{FF2B5EF4-FFF2-40B4-BE49-F238E27FC236}">
                      <a16:creationId xmlns:a16="http://schemas.microsoft.com/office/drawing/2014/main" id="{F478C382-2810-4FE4-827F-4CF23BE50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5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8" name="Line 3537">
                  <a:extLst>
                    <a:ext uri="{FF2B5EF4-FFF2-40B4-BE49-F238E27FC236}">
                      <a16:creationId xmlns:a16="http://schemas.microsoft.com/office/drawing/2014/main" id="{6C6B131C-BD73-46EF-B45F-3EF1986D6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6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9" name="Line 3538">
                  <a:extLst>
                    <a:ext uri="{FF2B5EF4-FFF2-40B4-BE49-F238E27FC236}">
                      <a16:creationId xmlns:a16="http://schemas.microsoft.com/office/drawing/2014/main" id="{822F3BB9-C1EA-48DD-9282-A51844EDCF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606"/>
                  <a:ext cx="8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0" name="Line 3539">
                  <a:extLst>
                    <a:ext uri="{FF2B5EF4-FFF2-40B4-BE49-F238E27FC236}">
                      <a16:creationId xmlns:a16="http://schemas.microsoft.com/office/drawing/2014/main" id="{849036ED-E0FE-4461-9680-B6341BAA6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1" name="Line 3540">
                  <a:extLst>
                    <a:ext uri="{FF2B5EF4-FFF2-40B4-BE49-F238E27FC236}">
                      <a16:creationId xmlns:a16="http://schemas.microsoft.com/office/drawing/2014/main" id="{C3D43360-2CAF-4EF9-9E63-F17DED8A2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3" y="610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2" name="Line 3541">
                  <a:extLst>
                    <a:ext uri="{FF2B5EF4-FFF2-40B4-BE49-F238E27FC236}">
                      <a16:creationId xmlns:a16="http://schemas.microsoft.com/office/drawing/2014/main" id="{F27EEBAB-C416-4302-8A20-52EA6EA55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79" y="617"/>
                  <a:ext cx="65" cy="20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3" name="Line 3542">
                  <a:extLst>
                    <a:ext uri="{FF2B5EF4-FFF2-40B4-BE49-F238E27FC236}">
                      <a16:creationId xmlns:a16="http://schemas.microsoft.com/office/drawing/2014/main" id="{6E6F58B7-F34B-4346-9F80-C5E4F7D55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2" y="617"/>
                  <a:ext cx="22" cy="6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4" name="Line 3543">
                  <a:extLst>
                    <a:ext uri="{FF2B5EF4-FFF2-40B4-BE49-F238E27FC236}">
                      <a16:creationId xmlns:a16="http://schemas.microsoft.com/office/drawing/2014/main" id="{AE20E19B-791A-4274-8397-6555B4C67F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4" y="610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5" name="Line 3544">
                  <a:extLst>
                    <a:ext uri="{FF2B5EF4-FFF2-40B4-BE49-F238E27FC236}">
                      <a16:creationId xmlns:a16="http://schemas.microsoft.com/office/drawing/2014/main" id="{AC84C3DD-7C5E-40FB-B85B-67838F032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5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6" name="Line 3545">
                  <a:extLst>
                    <a:ext uri="{FF2B5EF4-FFF2-40B4-BE49-F238E27FC236}">
                      <a16:creationId xmlns:a16="http://schemas.microsoft.com/office/drawing/2014/main" id="{530481B2-E91C-4F27-9518-8EAD96F435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593"/>
                  <a:ext cx="5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7" name="Line 3546">
                  <a:extLst>
                    <a:ext uri="{FF2B5EF4-FFF2-40B4-BE49-F238E27FC236}">
                      <a16:creationId xmlns:a16="http://schemas.microsoft.com/office/drawing/2014/main" id="{C1706EA4-786F-4B7C-8306-2385479AC0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8" name="Line 3547">
                  <a:extLst>
                    <a:ext uri="{FF2B5EF4-FFF2-40B4-BE49-F238E27FC236}">
                      <a16:creationId xmlns:a16="http://schemas.microsoft.com/office/drawing/2014/main" id="{1EEBBCC6-B1C9-4270-B248-BD43C385DC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3" y="63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9" name="Line 3548">
                  <a:extLst>
                    <a:ext uri="{FF2B5EF4-FFF2-40B4-BE49-F238E27FC236}">
                      <a16:creationId xmlns:a16="http://schemas.microsoft.com/office/drawing/2014/main" id="{A43AF75F-5F78-4405-975A-F38CC7B851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2" y="638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0" name="Line 3549">
                  <a:extLst>
                    <a:ext uri="{FF2B5EF4-FFF2-40B4-BE49-F238E27FC236}">
                      <a16:creationId xmlns:a16="http://schemas.microsoft.com/office/drawing/2014/main" id="{34E12DE0-39B2-41A3-B4DC-7A6C555115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3" y="593"/>
                  <a:ext cx="9" cy="4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1" name="Line 3550">
                  <a:extLst>
                    <a:ext uri="{FF2B5EF4-FFF2-40B4-BE49-F238E27FC236}">
                      <a16:creationId xmlns:a16="http://schemas.microsoft.com/office/drawing/2014/main" id="{3DB0F97B-C89E-464D-AC36-D49F7C40A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7" y="686"/>
                  <a:ext cx="15" cy="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2" name="Line 3551">
                  <a:extLst>
                    <a:ext uri="{FF2B5EF4-FFF2-40B4-BE49-F238E27FC236}">
                      <a16:creationId xmlns:a16="http://schemas.microsoft.com/office/drawing/2014/main" id="{AB064DC5-E869-49B1-A480-A7221442B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29" y="686"/>
                  <a:ext cx="3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3" name="Line 3552">
                  <a:extLst>
                    <a:ext uri="{FF2B5EF4-FFF2-40B4-BE49-F238E27FC236}">
                      <a16:creationId xmlns:a16="http://schemas.microsoft.com/office/drawing/2014/main" id="{B56CB06B-0282-4B15-9157-523F564FF3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86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4" name="Line 3553">
                  <a:extLst>
                    <a:ext uri="{FF2B5EF4-FFF2-40B4-BE49-F238E27FC236}">
                      <a16:creationId xmlns:a16="http://schemas.microsoft.com/office/drawing/2014/main" id="{5900982A-7437-4F30-B768-1E31EAF03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2" y="595"/>
                  <a:ext cx="19" cy="9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5" name="Line 3554">
                  <a:extLst>
                    <a:ext uri="{FF2B5EF4-FFF2-40B4-BE49-F238E27FC236}">
                      <a16:creationId xmlns:a16="http://schemas.microsoft.com/office/drawing/2014/main" id="{CB8B65E9-8D51-411A-826E-F5611411B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0" y="604"/>
                  <a:ext cx="10" cy="4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6" name="Line 3555">
                  <a:extLst>
                    <a:ext uri="{FF2B5EF4-FFF2-40B4-BE49-F238E27FC236}">
                      <a16:creationId xmlns:a16="http://schemas.microsoft.com/office/drawing/2014/main" id="{0560BE61-8AE6-409D-9C12-25305B7BD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1" y="623"/>
                  <a:ext cx="15" cy="6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7" name="Line 3556">
                  <a:extLst>
                    <a:ext uri="{FF2B5EF4-FFF2-40B4-BE49-F238E27FC236}">
                      <a16:creationId xmlns:a16="http://schemas.microsoft.com/office/drawing/2014/main" id="{18EAA2E5-D99C-49E9-8CC0-333FCA965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0" y="623"/>
                  <a:ext cx="56" cy="2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8" name="Line 3557">
                  <a:extLst>
                    <a:ext uri="{FF2B5EF4-FFF2-40B4-BE49-F238E27FC236}">
                      <a16:creationId xmlns:a16="http://schemas.microsoft.com/office/drawing/2014/main" id="{E1560911-4BDF-4AC5-9877-9AE567C8E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604"/>
                  <a:ext cx="4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9" name="Line 3558">
                  <a:extLst>
                    <a:ext uri="{FF2B5EF4-FFF2-40B4-BE49-F238E27FC236}">
                      <a16:creationId xmlns:a16="http://schemas.microsoft.com/office/drawing/2014/main" id="{FA30DE4D-8EB5-4EAC-9046-CABDF0055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95"/>
                  <a:ext cx="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0" name="Line 3559">
                  <a:extLst>
                    <a:ext uri="{FF2B5EF4-FFF2-40B4-BE49-F238E27FC236}">
                      <a16:creationId xmlns:a16="http://schemas.microsoft.com/office/drawing/2014/main" id="{7195B2ED-2EC7-46B4-9F99-7977D196B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1" name="Line 3560">
                  <a:extLst>
                    <a:ext uri="{FF2B5EF4-FFF2-40B4-BE49-F238E27FC236}">
                      <a16:creationId xmlns:a16="http://schemas.microsoft.com/office/drawing/2014/main" id="{6F383C99-60A2-4A91-B621-61BDC83A8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2" name="Line 3561">
                  <a:extLst>
                    <a:ext uri="{FF2B5EF4-FFF2-40B4-BE49-F238E27FC236}">
                      <a16:creationId xmlns:a16="http://schemas.microsoft.com/office/drawing/2014/main" id="{FDAA0EA5-7F95-426D-ACF6-DB6A10CF6F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3" name="Line 3562">
                  <a:extLst>
                    <a:ext uri="{FF2B5EF4-FFF2-40B4-BE49-F238E27FC236}">
                      <a16:creationId xmlns:a16="http://schemas.microsoft.com/office/drawing/2014/main" id="{EDA2DB5A-5A03-4061-AA09-468817DFC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4" name="Line 3563">
                  <a:extLst>
                    <a:ext uri="{FF2B5EF4-FFF2-40B4-BE49-F238E27FC236}">
                      <a16:creationId xmlns:a16="http://schemas.microsoft.com/office/drawing/2014/main" id="{D5F84A1B-BD8B-47F4-96AF-8A501B9C1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3"/>
                  <a:ext cx="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5" name="Line 3564">
                  <a:extLst>
                    <a:ext uri="{FF2B5EF4-FFF2-40B4-BE49-F238E27FC236}">
                      <a16:creationId xmlns:a16="http://schemas.microsoft.com/office/drawing/2014/main" id="{7F0FD716-70B8-4673-9517-342C0891D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6" name="Line 3565">
                  <a:extLst>
                    <a:ext uri="{FF2B5EF4-FFF2-40B4-BE49-F238E27FC236}">
                      <a16:creationId xmlns:a16="http://schemas.microsoft.com/office/drawing/2014/main" id="{3795222C-F137-40B0-947B-1F5235987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8" y="606"/>
                  <a:ext cx="12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7" name="Line 3566">
                  <a:extLst>
                    <a:ext uri="{FF2B5EF4-FFF2-40B4-BE49-F238E27FC236}">
                      <a16:creationId xmlns:a16="http://schemas.microsoft.com/office/drawing/2014/main" id="{EB4B9B4D-C89A-4687-9776-3048BA919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12" y="612"/>
                  <a:ext cx="36" cy="19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8" name="Line 3567">
                  <a:extLst>
                    <a:ext uri="{FF2B5EF4-FFF2-40B4-BE49-F238E27FC236}">
                      <a16:creationId xmlns:a16="http://schemas.microsoft.com/office/drawing/2014/main" id="{D7DDA2E0-EA77-48F8-81BF-2210B80711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2" y="682"/>
                  <a:ext cx="3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9" name="Line 3568">
                  <a:extLst>
                    <a:ext uri="{FF2B5EF4-FFF2-40B4-BE49-F238E27FC236}">
                      <a16:creationId xmlns:a16="http://schemas.microsoft.com/office/drawing/2014/main" id="{C9AC467C-E709-4698-B807-1B0CE63D5A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35" y="68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0" name="Line 3569">
                  <a:extLst>
                    <a:ext uri="{FF2B5EF4-FFF2-40B4-BE49-F238E27FC236}">
                      <a16:creationId xmlns:a16="http://schemas.microsoft.com/office/drawing/2014/main" id="{9F78EA71-56AA-4277-9B0E-F8E06FDD3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5" y="68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1" name="Line 3570">
                  <a:extLst>
                    <a:ext uri="{FF2B5EF4-FFF2-40B4-BE49-F238E27FC236}">
                      <a16:creationId xmlns:a16="http://schemas.microsoft.com/office/drawing/2014/main" id="{6F6DDDDB-87D2-427B-82B7-FF28989FB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5" y="68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2" name="Line 3571">
                  <a:extLst>
                    <a:ext uri="{FF2B5EF4-FFF2-40B4-BE49-F238E27FC236}">
                      <a16:creationId xmlns:a16="http://schemas.microsoft.com/office/drawing/2014/main" id="{EEFF8B99-8408-48CD-A167-E7DCF4D7A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5" y="612"/>
                  <a:ext cx="13" cy="7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3" name="Line 3572">
                  <a:extLst>
                    <a:ext uri="{FF2B5EF4-FFF2-40B4-BE49-F238E27FC236}">
                      <a16:creationId xmlns:a16="http://schemas.microsoft.com/office/drawing/2014/main" id="{F146133D-DF78-45AF-9D1A-7D710BB76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6"/>
                  <a:ext cx="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4" name="Line 3573">
                  <a:extLst>
                    <a:ext uri="{FF2B5EF4-FFF2-40B4-BE49-F238E27FC236}">
                      <a16:creationId xmlns:a16="http://schemas.microsoft.com/office/drawing/2014/main" id="{789F26B1-C2B3-43CD-BB89-C84E1D6048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96"/>
                  <a:ext cx="1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5" name="Line 3574">
                  <a:extLst>
                    <a:ext uri="{FF2B5EF4-FFF2-40B4-BE49-F238E27FC236}">
                      <a16:creationId xmlns:a16="http://schemas.microsoft.com/office/drawing/2014/main" id="{8F9D13A0-4C0C-4A24-A613-EF5AEA53B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601"/>
                  <a:ext cx="4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6" name="Line 3575">
                  <a:extLst>
                    <a:ext uri="{FF2B5EF4-FFF2-40B4-BE49-F238E27FC236}">
                      <a16:creationId xmlns:a16="http://schemas.microsoft.com/office/drawing/2014/main" id="{563D9C87-B7E5-4F0E-A2E5-EA8D531886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601"/>
                  <a:ext cx="3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7" name="Line 3576">
                  <a:extLst>
                    <a:ext uri="{FF2B5EF4-FFF2-40B4-BE49-F238E27FC236}">
                      <a16:creationId xmlns:a16="http://schemas.microsoft.com/office/drawing/2014/main" id="{D6B0D4FB-2C53-4E4B-BC07-A4C3E1775B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6"/>
                  <a:ext cx="0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8" name="Line 3577">
                  <a:extLst>
                    <a:ext uri="{FF2B5EF4-FFF2-40B4-BE49-F238E27FC236}">
                      <a16:creationId xmlns:a16="http://schemas.microsoft.com/office/drawing/2014/main" id="{56B618B8-EFB8-473A-8E51-98751C005B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3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9" name="Line 3578">
                  <a:extLst>
                    <a:ext uri="{FF2B5EF4-FFF2-40B4-BE49-F238E27FC236}">
                      <a16:creationId xmlns:a16="http://schemas.microsoft.com/office/drawing/2014/main" id="{5704E849-E74B-45B5-852A-FEE7E7EF6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0" name="Line 3579">
                  <a:extLst>
                    <a:ext uri="{FF2B5EF4-FFF2-40B4-BE49-F238E27FC236}">
                      <a16:creationId xmlns:a16="http://schemas.microsoft.com/office/drawing/2014/main" id="{ED6293F7-F80A-4956-98AE-0D6A49E8E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1" name="Line 3580">
                  <a:extLst>
                    <a:ext uri="{FF2B5EF4-FFF2-40B4-BE49-F238E27FC236}">
                      <a16:creationId xmlns:a16="http://schemas.microsoft.com/office/drawing/2014/main" id="{2807EBE8-16F4-4546-9756-A6B5715FC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2" name="Line 3581">
                  <a:extLst>
                    <a:ext uri="{FF2B5EF4-FFF2-40B4-BE49-F238E27FC236}">
                      <a16:creationId xmlns:a16="http://schemas.microsoft.com/office/drawing/2014/main" id="{49451969-BE65-43F2-BD91-2133369A3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3" name="Line 3582">
                  <a:extLst>
                    <a:ext uri="{FF2B5EF4-FFF2-40B4-BE49-F238E27FC236}">
                      <a16:creationId xmlns:a16="http://schemas.microsoft.com/office/drawing/2014/main" id="{7B2BABB6-AE87-45EF-87E2-3DBA34BE1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48" y="6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4" name="Line 3583">
                  <a:extLst>
                    <a:ext uri="{FF2B5EF4-FFF2-40B4-BE49-F238E27FC236}">
                      <a16:creationId xmlns:a16="http://schemas.microsoft.com/office/drawing/2014/main" id="{036F4D52-1ABC-4317-B2F4-6146A26317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8" y="595"/>
                  <a:ext cx="4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5" name="Line 3584">
                  <a:extLst>
                    <a:ext uri="{FF2B5EF4-FFF2-40B4-BE49-F238E27FC236}">
                      <a16:creationId xmlns:a16="http://schemas.microsoft.com/office/drawing/2014/main" id="{747F5C3D-9051-4819-B4DF-75AACAA9F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1" y="59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6" name="Line 3585">
                  <a:extLst>
                    <a:ext uri="{FF2B5EF4-FFF2-40B4-BE49-F238E27FC236}">
                      <a16:creationId xmlns:a16="http://schemas.microsoft.com/office/drawing/2014/main" id="{0C8F0533-878E-490B-8BF7-2E77ABBD9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7" name="Line 3586">
                  <a:extLst>
                    <a:ext uri="{FF2B5EF4-FFF2-40B4-BE49-F238E27FC236}">
                      <a16:creationId xmlns:a16="http://schemas.microsoft.com/office/drawing/2014/main" id="{FE3DB5DF-8145-484A-B2D4-FE77A1670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8" name="Line 3587">
                  <a:extLst>
                    <a:ext uri="{FF2B5EF4-FFF2-40B4-BE49-F238E27FC236}">
                      <a16:creationId xmlns:a16="http://schemas.microsoft.com/office/drawing/2014/main" id="{A290E372-8D4B-41AD-8501-A3F3EE0FB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632"/>
                  <a:ext cx="1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9" name="Line 3588">
                  <a:extLst>
                    <a:ext uri="{FF2B5EF4-FFF2-40B4-BE49-F238E27FC236}">
                      <a16:creationId xmlns:a16="http://schemas.microsoft.com/office/drawing/2014/main" id="{C71B1AFC-715C-471E-8FB4-1DACBC0DB2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6" y="594"/>
                  <a:ext cx="6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0" name="Line 3589">
                  <a:extLst>
                    <a:ext uri="{FF2B5EF4-FFF2-40B4-BE49-F238E27FC236}">
                      <a16:creationId xmlns:a16="http://schemas.microsoft.com/office/drawing/2014/main" id="{866DB6E9-B579-4C26-A7AE-F5A5705BD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1" name="Line 3590">
                  <a:extLst>
                    <a:ext uri="{FF2B5EF4-FFF2-40B4-BE49-F238E27FC236}">
                      <a16:creationId xmlns:a16="http://schemas.microsoft.com/office/drawing/2014/main" id="{10F05E6A-D6B2-4C2A-AAA2-DEF3BD79B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2" name="Line 3591">
                  <a:extLst>
                    <a:ext uri="{FF2B5EF4-FFF2-40B4-BE49-F238E27FC236}">
                      <a16:creationId xmlns:a16="http://schemas.microsoft.com/office/drawing/2014/main" id="{BFB468BB-51D8-4BB5-B001-C6A37862FB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3" name="Line 3592">
                  <a:extLst>
                    <a:ext uri="{FF2B5EF4-FFF2-40B4-BE49-F238E27FC236}">
                      <a16:creationId xmlns:a16="http://schemas.microsoft.com/office/drawing/2014/main" id="{A30393F1-3A5F-4593-B793-5CF95E95D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2" y="59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4" name="Line 3593">
                  <a:extLst>
                    <a:ext uri="{FF2B5EF4-FFF2-40B4-BE49-F238E27FC236}">
                      <a16:creationId xmlns:a16="http://schemas.microsoft.com/office/drawing/2014/main" id="{EB7E09CD-0B91-4415-83E5-E12C4977E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5" name="Line 3594">
                  <a:extLst>
                    <a:ext uri="{FF2B5EF4-FFF2-40B4-BE49-F238E27FC236}">
                      <a16:creationId xmlns:a16="http://schemas.microsoft.com/office/drawing/2014/main" id="{BDDE3554-9AA2-4214-9147-3DB9EB254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2" y="591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6" name="Line 3595">
                  <a:extLst>
                    <a:ext uri="{FF2B5EF4-FFF2-40B4-BE49-F238E27FC236}">
                      <a16:creationId xmlns:a16="http://schemas.microsoft.com/office/drawing/2014/main" id="{6E1FFE76-388B-491C-9663-095F4DFF3B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91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7" name="Line 3596">
                  <a:extLst>
                    <a:ext uri="{FF2B5EF4-FFF2-40B4-BE49-F238E27FC236}">
                      <a16:creationId xmlns:a16="http://schemas.microsoft.com/office/drawing/2014/main" id="{49ED0E80-CB1C-48DA-A12D-DEFDE3A07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2" y="587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8" name="Line 3597">
                  <a:extLst>
                    <a:ext uri="{FF2B5EF4-FFF2-40B4-BE49-F238E27FC236}">
                      <a16:creationId xmlns:a16="http://schemas.microsoft.com/office/drawing/2014/main" id="{710CB813-E43B-465A-9A2F-6F2BDA578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3" y="580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9" name="Line 3598">
                  <a:extLst>
                    <a:ext uri="{FF2B5EF4-FFF2-40B4-BE49-F238E27FC236}">
                      <a16:creationId xmlns:a16="http://schemas.microsoft.com/office/drawing/2014/main" id="{88E857CA-BB70-44CA-91FE-E0D08FA1B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4" y="580"/>
                  <a:ext cx="5" cy="5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0" name="Line 3599">
                  <a:extLst>
                    <a:ext uri="{FF2B5EF4-FFF2-40B4-BE49-F238E27FC236}">
                      <a16:creationId xmlns:a16="http://schemas.microsoft.com/office/drawing/2014/main" id="{E3CE7C42-5AB8-43B9-8C85-D95090AC2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4" y="577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1" name="Line 3600">
                  <a:extLst>
                    <a:ext uri="{FF2B5EF4-FFF2-40B4-BE49-F238E27FC236}">
                      <a16:creationId xmlns:a16="http://schemas.microsoft.com/office/drawing/2014/main" id="{530339DD-B65B-42EE-9DDC-B39FC4016D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5" y="57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2" name="Line 3601">
                  <a:extLst>
                    <a:ext uri="{FF2B5EF4-FFF2-40B4-BE49-F238E27FC236}">
                      <a16:creationId xmlns:a16="http://schemas.microsoft.com/office/drawing/2014/main" id="{C1C71471-5AEC-4B8A-8465-E1AE4E53F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3" name="Line 3602">
                  <a:extLst>
                    <a:ext uri="{FF2B5EF4-FFF2-40B4-BE49-F238E27FC236}">
                      <a16:creationId xmlns:a16="http://schemas.microsoft.com/office/drawing/2014/main" id="{37B6066F-8374-450F-A54F-5AFC70311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6" y="78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4" name="Line 3603">
                  <a:extLst>
                    <a:ext uri="{FF2B5EF4-FFF2-40B4-BE49-F238E27FC236}">
                      <a16:creationId xmlns:a16="http://schemas.microsoft.com/office/drawing/2014/main" id="{E10B16CF-08DB-4114-A763-8633701C2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789"/>
                  <a:ext cx="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5" name="Line 3604">
                  <a:extLst>
                    <a:ext uri="{FF2B5EF4-FFF2-40B4-BE49-F238E27FC236}">
                      <a16:creationId xmlns:a16="http://schemas.microsoft.com/office/drawing/2014/main" id="{409E3574-DE93-4365-A950-6BF266BB43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6" y="78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6" name="Line 3605">
                  <a:extLst>
                    <a:ext uri="{FF2B5EF4-FFF2-40B4-BE49-F238E27FC236}">
                      <a16:creationId xmlns:a16="http://schemas.microsoft.com/office/drawing/2014/main" id="{65BC5A8B-F679-487A-8313-DF1AE1EAC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789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7" name="Line 3606">
                  <a:extLst>
                    <a:ext uri="{FF2B5EF4-FFF2-40B4-BE49-F238E27FC236}">
                      <a16:creationId xmlns:a16="http://schemas.microsoft.com/office/drawing/2014/main" id="{F873CE42-15E1-45A6-A4D8-D42B0F64B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789"/>
                  <a:ext cx="12" cy="6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8" name="Line 3607">
                  <a:extLst>
                    <a:ext uri="{FF2B5EF4-FFF2-40B4-BE49-F238E27FC236}">
                      <a16:creationId xmlns:a16="http://schemas.microsoft.com/office/drawing/2014/main" id="{7B097786-5C12-4C74-A7B6-F41E7035E9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6" y="78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9" name="Line 3608">
                  <a:extLst>
                    <a:ext uri="{FF2B5EF4-FFF2-40B4-BE49-F238E27FC236}">
                      <a16:creationId xmlns:a16="http://schemas.microsoft.com/office/drawing/2014/main" id="{E05F408C-23BC-44E5-B3BD-764CEDF7C2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7" y="795"/>
                  <a:ext cx="3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0" name="Line 3609">
                  <a:extLst>
                    <a:ext uri="{FF2B5EF4-FFF2-40B4-BE49-F238E27FC236}">
                      <a16:creationId xmlns:a16="http://schemas.microsoft.com/office/drawing/2014/main" id="{0EE3D79A-6B82-4240-B270-4E6B32803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7" y="7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1" name="Line 3610">
                  <a:extLst>
                    <a:ext uri="{FF2B5EF4-FFF2-40B4-BE49-F238E27FC236}">
                      <a16:creationId xmlns:a16="http://schemas.microsoft.com/office/drawing/2014/main" id="{B76F9AFA-2F84-4DCF-A440-3D535ACDF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789"/>
                  <a:ext cx="1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2" name="Line 3611">
                  <a:extLst>
                    <a:ext uri="{FF2B5EF4-FFF2-40B4-BE49-F238E27FC236}">
                      <a16:creationId xmlns:a16="http://schemas.microsoft.com/office/drawing/2014/main" id="{F9271554-8991-40CE-8896-E461AA4C92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6" y="78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3" name="Line 3612">
                  <a:extLst>
                    <a:ext uri="{FF2B5EF4-FFF2-40B4-BE49-F238E27FC236}">
                      <a16:creationId xmlns:a16="http://schemas.microsoft.com/office/drawing/2014/main" id="{BDECB50C-ED88-48CA-B09F-A72DCBBA5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5" y="784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4" name="Line 3613">
                  <a:extLst>
                    <a:ext uri="{FF2B5EF4-FFF2-40B4-BE49-F238E27FC236}">
                      <a16:creationId xmlns:a16="http://schemas.microsoft.com/office/drawing/2014/main" id="{A69E9FA0-63AC-4E79-80CD-F65C331741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5" y="784"/>
                  <a:ext cx="6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5" name="Line 3614">
                  <a:extLst>
                    <a:ext uri="{FF2B5EF4-FFF2-40B4-BE49-F238E27FC236}">
                      <a16:creationId xmlns:a16="http://schemas.microsoft.com/office/drawing/2014/main" id="{E07D223C-F928-4817-A4A5-2645F40D60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5"/>
                  <a:ext cx="39" cy="19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6" name="Line 3615">
                  <a:extLst>
                    <a:ext uri="{FF2B5EF4-FFF2-40B4-BE49-F238E27FC236}">
                      <a16:creationId xmlns:a16="http://schemas.microsoft.com/office/drawing/2014/main" id="{9E591184-F734-4803-8166-7F521C247F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2" y="702"/>
                  <a:ext cx="51" cy="2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7" name="Line 3616">
                  <a:extLst>
                    <a:ext uri="{FF2B5EF4-FFF2-40B4-BE49-F238E27FC236}">
                      <a16:creationId xmlns:a16="http://schemas.microsoft.com/office/drawing/2014/main" id="{9B9E8027-7D37-44EC-8F5D-2F2B2F800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5" y="714"/>
                  <a:ext cx="5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8" name="Line 3617">
                  <a:extLst>
                    <a:ext uri="{FF2B5EF4-FFF2-40B4-BE49-F238E27FC236}">
                      <a16:creationId xmlns:a16="http://schemas.microsoft.com/office/drawing/2014/main" id="{30CCE24C-4430-478A-ADF9-409EFD8EC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720"/>
                  <a:ext cx="6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9" name="Line 3618">
                  <a:extLst>
                    <a:ext uri="{FF2B5EF4-FFF2-40B4-BE49-F238E27FC236}">
                      <a16:creationId xmlns:a16="http://schemas.microsoft.com/office/drawing/2014/main" id="{1372639F-3702-4952-ABCE-3121F9B833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6" y="72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0" name="Line 3619">
                  <a:extLst>
                    <a:ext uri="{FF2B5EF4-FFF2-40B4-BE49-F238E27FC236}">
                      <a16:creationId xmlns:a16="http://schemas.microsoft.com/office/drawing/2014/main" id="{66D1F3A3-2248-4188-AD55-31D0BFB5D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6" y="721"/>
                  <a:ext cx="2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1" name="Line 3620">
                  <a:extLst>
                    <a:ext uri="{FF2B5EF4-FFF2-40B4-BE49-F238E27FC236}">
                      <a16:creationId xmlns:a16="http://schemas.microsoft.com/office/drawing/2014/main" id="{D3FAD49E-10F3-411C-8080-5153041C8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86" y="72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2" name="Line 3621">
                  <a:extLst>
                    <a:ext uri="{FF2B5EF4-FFF2-40B4-BE49-F238E27FC236}">
                      <a16:creationId xmlns:a16="http://schemas.microsoft.com/office/drawing/2014/main" id="{6BB35B56-C966-487E-8DAE-D843A95CDA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5" y="714"/>
                  <a:ext cx="1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7" name="Group 3823">
                <a:extLst>
                  <a:ext uri="{FF2B5EF4-FFF2-40B4-BE49-F238E27FC236}">
                    <a16:creationId xmlns:a16="http://schemas.microsoft.com/office/drawing/2014/main" id="{433C1823-D1B5-46F2-A1C7-8790C1FE8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80680" y="1011238"/>
                <a:ext cx="854075" cy="306388"/>
                <a:chOff x="6355" y="575"/>
                <a:chExt cx="538" cy="193"/>
              </a:xfrm>
            </p:grpSpPr>
            <p:sp>
              <p:nvSpPr>
                <p:cNvPr id="2203" name="Line 3623">
                  <a:extLst>
                    <a:ext uri="{FF2B5EF4-FFF2-40B4-BE49-F238E27FC236}">
                      <a16:creationId xmlns:a16="http://schemas.microsoft.com/office/drawing/2014/main" id="{7C3F4C40-A031-45BC-A1D6-B16A7B98C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2" y="702"/>
                  <a:ext cx="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4" name="Line 3624">
                  <a:extLst>
                    <a:ext uri="{FF2B5EF4-FFF2-40B4-BE49-F238E27FC236}">
                      <a16:creationId xmlns:a16="http://schemas.microsoft.com/office/drawing/2014/main" id="{D0887D04-CE3E-4FFD-AE86-DBBC34CF9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5"/>
                  <a:ext cx="26" cy="1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5" name="Line 3625">
                  <a:extLst>
                    <a:ext uri="{FF2B5EF4-FFF2-40B4-BE49-F238E27FC236}">
                      <a16:creationId xmlns:a16="http://schemas.microsoft.com/office/drawing/2014/main" id="{7FA6D5DC-D8DB-4B04-AB36-44CB268A3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8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6" name="Line 3626">
                  <a:extLst>
                    <a:ext uri="{FF2B5EF4-FFF2-40B4-BE49-F238E27FC236}">
                      <a16:creationId xmlns:a16="http://schemas.microsoft.com/office/drawing/2014/main" id="{B6552FBA-5BCA-46CD-84A3-04285D508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8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7" name="Line 3627">
                  <a:extLst>
                    <a:ext uri="{FF2B5EF4-FFF2-40B4-BE49-F238E27FC236}">
                      <a16:creationId xmlns:a16="http://schemas.microsoft.com/office/drawing/2014/main" id="{99403AE6-FEBF-4762-AAA9-A9E6AA1A0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8" y="59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8" name="Line 3628">
                  <a:extLst>
                    <a:ext uri="{FF2B5EF4-FFF2-40B4-BE49-F238E27FC236}">
                      <a16:creationId xmlns:a16="http://schemas.microsoft.com/office/drawing/2014/main" id="{27E7B1EA-368E-4395-91AA-BCF74B4A4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9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9" name="Line 3629">
                  <a:extLst>
                    <a:ext uri="{FF2B5EF4-FFF2-40B4-BE49-F238E27FC236}">
                      <a16:creationId xmlns:a16="http://schemas.microsoft.com/office/drawing/2014/main" id="{84D49E5F-5157-4000-9728-6DE38668C0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8" y="59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0" name="Line 3630">
                  <a:extLst>
                    <a:ext uri="{FF2B5EF4-FFF2-40B4-BE49-F238E27FC236}">
                      <a16:creationId xmlns:a16="http://schemas.microsoft.com/office/drawing/2014/main" id="{54D389C3-CF03-43C1-8FB8-C53EA7329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8" y="59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1" name="Line 3631">
                  <a:extLst>
                    <a:ext uri="{FF2B5EF4-FFF2-40B4-BE49-F238E27FC236}">
                      <a16:creationId xmlns:a16="http://schemas.microsoft.com/office/drawing/2014/main" id="{A3FA2AF0-5BAB-41D6-B5AC-70E1A5C42C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8" y="59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2" name="Line 3632">
                  <a:extLst>
                    <a:ext uri="{FF2B5EF4-FFF2-40B4-BE49-F238E27FC236}">
                      <a16:creationId xmlns:a16="http://schemas.microsoft.com/office/drawing/2014/main" id="{CD6EEB59-3247-4509-BD73-EF8324F66D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7" y="586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3" name="Line 3633">
                  <a:extLst>
                    <a:ext uri="{FF2B5EF4-FFF2-40B4-BE49-F238E27FC236}">
                      <a16:creationId xmlns:a16="http://schemas.microsoft.com/office/drawing/2014/main" id="{9C47BE8C-CEB0-435D-BEA5-1D8750CD0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7" y="58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4" name="Line 3634">
                  <a:extLst>
                    <a:ext uri="{FF2B5EF4-FFF2-40B4-BE49-F238E27FC236}">
                      <a16:creationId xmlns:a16="http://schemas.microsoft.com/office/drawing/2014/main" id="{5AF9B0A2-7975-4F3F-9B3A-F7F2509DC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7" y="58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5" name="Line 3635">
                  <a:extLst>
                    <a:ext uri="{FF2B5EF4-FFF2-40B4-BE49-F238E27FC236}">
                      <a16:creationId xmlns:a16="http://schemas.microsoft.com/office/drawing/2014/main" id="{8384A182-8A41-4C17-A7A2-5AB17B70D7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7" y="58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6" name="Line 3636">
                  <a:extLst>
                    <a:ext uri="{FF2B5EF4-FFF2-40B4-BE49-F238E27FC236}">
                      <a16:creationId xmlns:a16="http://schemas.microsoft.com/office/drawing/2014/main" id="{3AF16B96-F4E0-430B-8866-6996DC1B9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8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7" name="Line 3637">
                  <a:extLst>
                    <a:ext uri="{FF2B5EF4-FFF2-40B4-BE49-F238E27FC236}">
                      <a16:creationId xmlns:a16="http://schemas.microsoft.com/office/drawing/2014/main" id="{195D8F0B-4551-4EE0-B474-FAE811113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8" name="Line 3638">
                  <a:extLst>
                    <a:ext uri="{FF2B5EF4-FFF2-40B4-BE49-F238E27FC236}">
                      <a16:creationId xmlns:a16="http://schemas.microsoft.com/office/drawing/2014/main" id="{DD6B6EBC-A390-4CAC-9956-626C219D1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9" name="Line 3639">
                  <a:extLst>
                    <a:ext uri="{FF2B5EF4-FFF2-40B4-BE49-F238E27FC236}">
                      <a16:creationId xmlns:a16="http://schemas.microsoft.com/office/drawing/2014/main" id="{AA537606-8643-4571-96DB-A5CC92BDB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5" y="57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0" name="Line 3640">
                  <a:extLst>
                    <a:ext uri="{FF2B5EF4-FFF2-40B4-BE49-F238E27FC236}">
                      <a16:creationId xmlns:a16="http://schemas.microsoft.com/office/drawing/2014/main" id="{2C9879AD-CCFD-4163-999C-D18DA86EC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1" name="Line 3641">
                  <a:extLst>
                    <a:ext uri="{FF2B5EF4-FFF2-40B4-BE49-F238E27FC236}">
                      <a16:creationId xmlns:a16="http://schemas.microsoft.com/office/drawing/2014/main" id="{6D0CE351-0E89-4BF9-B84A-78015BBD5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9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2" name="Line 3642">
                  <a:extLst>
                    <a:ext uri="{FF2B5EF4-FFF2-40B4-BE49-F238E27FC236}">
                      <a16:creationId xmlns:a16="http://schemas.microsoft.com/office/drawing/2014/main" id="{452DE33B-DB39-4505-8126-F2F8B6FA7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6" y="579"/>
                  <a:ext cx="7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3" name="Line 3643">
                  <a:extLst>
                    <a:ext uri="{FF2B5EF4-FFF2-40B4-BE49-F238E27FC236}">
                      <a16:creationId xmlns:a16="http://schemas.microsoft.com/office/drawing/2014/main" id="{9F0D081C-AB7E-46BD-AB2D-5F4053948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7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4" name="Line 3644">
                  <a:extLst>
                    <a:ext uri="{FF2B5EF4-FFF2-40B4-BE49-F238E27FC236}">
                      <a16:creationId xmlns:a16="http://schemas.microsoft.com/office/drawing/2014/main" id="{6A520BC6-A9CD-4E02-9E39-437AAC018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6" y="57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5" name="Line 3645">
                  <a:extLst>
                    <a:ext uri="{FF2B5EF4-FFF2-40B4-BE49-F238E27FC236}">
                      <a16:creationId xmlns:a16="http://schemas.microsoft.com/office/drawing/2014/main" id="{98EF7356-F169-4725-AF08-2A3B975A1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6" y="57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6" name="Line 3646">
                  <a:extLst>
                    <a:ext uri="{FF2B5EF4-FFF2-40B4-BE49-F238E27FC236}">
                      <a16:creationId xmlns:a16="http://schemas.microsoft.com/office/drawing/2014/main" id="{AA437D85-D7B0-46DE-81FE-CA4ED1D55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7" name="Line 3647">
                  <a:extLst>
                    <a:ext uri="{FF2B5EF4-FFF2-40B4-BE49-F238E27FC236}">
                      <a16:creationId xmlns:a16="http://schemas.microsoft.com/office/drawing/2014/main" id="{ADE1F670-573D-4377-9814-FAA3ABF61B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5" y="575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8" name="Line 3648">
                  <a:extLst>
                    <a:ext uri="{FF2B5EF4-FFF2-40B4-BE49-F238E27FC236}">
                      <a16:creationId xmlns:a16="http://schemas.microsoft.com/office/drawing/2014/main" id="{F0391050-49B5-4F32-A868-5E359F12E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7" y="58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9" name="Line 3649">
                  <a:extLst>
                    <a:ext uri="{FF2B5EF4-FFF2-40B4-BE49-F238E27FC236}">
                      <a16:creationId xmlns:a16="http://schemas.microsoft.com/office/drawing/2014/main" id="{F1607B39-E526-40A9-A5F6-3734AF70A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79"/>
                  <a:ext cx="57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0" name="Line 3650">
                  <a:extLst>
                    <a:ext uri="{FF2B5EF4-FFF2-40B4-BE49-F238E27FC236}">
                      <a16:creationId xmlns:a16="http://schemas.microsoft.com/office/drawing/2014/main" id="{1DEB9DD0-9762-497A-B44F-870DED4F3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25" y="592"/>
                  <a:ext cx="47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1" name="Line 3651">
                  <a:extLst>
                    <a:ext uri="{FF2B5EF4-FFF2-40B4-BE49-F238E27FC236}">
                      <a16:creationId xmlns:a16="http://schemas.microsoft.com/office/drawing/2014/main" id="{1FA53064-B5F5-4404-A429-4EA07AE37E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582"/>
                  <a:ext cx="60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2" name="Line 3652">
                  <a:extLst>
                    <a:ext uri="{FF2B5EF4-FFF2-40B4-BE49-F238E27FC236}">
                      <a16:creationId xmlns:a16="http://schemas.microsoft.com/office/drawing/2014/main" id="{E56228B0-DB96-4A92-B330-FA850A624C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4" y="600"/>
                  <a:ext cx="202" cy="3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3" name="Line 3653">
                  <a:extLst>
                    <a:ext uri="{FF2B5EF4-FFF2-40B4-BE49-F238E27FC236}">
                      <a16:creationId xmlns:a16="http://schemas.microsoft.com/office/drawing/2014/main" id="{7C08509D-9C7E-4DE1-A60B-D28D9073C2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4" y="600"/>
                  <a:ext cx="127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4" name="Line 3654">
                  <a:extLst>
                    <a:ext uri="{FF2B5EF4-FFF2-40B4-BE49-F238E27FC236}">
                      <a16:creationId xmlns:a16="http://schemas.microsoft.com/office/drawing/2014/main" id="{27B2C4EF-C046-4A44-AB91-D721F9107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9" y="598"/>
                  <a:ext cx="15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5" name="Line 3655">
                  <a:extLst>
                    <a:ext uri="{FF2B5EF4-FFF2-40B4-BE49-F238E27FC236}">
                      <a16:creationId xmlns:a16="http://schemas.microsoft.com/office/drawing/2014/main" id="{962B8196-D1DE-4C6D-99C3-C924DE3022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6" y="6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6" name="Line 3656">
                  <a:extLst>
                    <a:ext uri="{FF2B5EF4-FFF2-40B4-BE49-F238E27FC236}">
                      <a16:creationId xmlns:a16="http://schemas.microsoft.com/office/drawing/2014/main" id="{75523072-90A0-427A-8EC2-730E8855F4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6" y="62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7" name="Line 3657">
                  <a:extLst>
                    <a:ext uri="{FF2B5EF4-FFF2-40B4-BE49-F238E27FC236}">
                      <a16:creationId xmlns:a16="http://schemas.microsoft.com/office/drawing/2014/main" id="{FBF75FC0-51B2-4757-88B4-3EA48F8E2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4" y="621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8" name="Line 3658">
                  <a:extLst>
                    <a:ext uri="{FF2B5EF4-FFF2-40B4-BE49-F238E27FC236}">
                      <a16:creationId xmlns:a16="http://schemas.microsoft.com/office/drawing/2014/main" id="{7D29D8F0-83FB-4F96-83A1-777403AA7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5" y="62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9" name="Line 3659">
                  <a:extLst>
                    <a:ext uri="{FF2B5EF4-FFF2-40B4-BE49-F238E27FC236}">
                      <a16:creationId xmlns:a16="http://schemas.microsoft.com/office/drawing/2014/main" id="{6FC36DF3-9013-438A-9FD5-92E772676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08" y="6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0" name="Line 3660">
                  <a:extLst>
                    <a:ext uri="{FF2B5EF4-FFF2-40B4-BE49-F238E27FC236}">
                      <a16:creationId xmlns:a16="http://schemas.microsoft.com/office/drawing/2014/main" id="{F67FA6E5-233D-45FE-B7FD-3EB5EFE84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08" y="6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1" name="Line 3661">
                  <a:extLst>
                    <a:ext uri="{FF2B5EF4-FFF2-40B4-BE49-F238E27FC236}">
                      <a16:creationId xmlns:a16="http://schemas.microsoft.com/office/drawing/2014/main" id="{B55A23F9-58E8-446A-80CC-00F9C93E4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06" y="645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2" name="Line 3662">
                  <a:extLst>
                    <a:ext uri="{FF2B5EF4-FFF2-40B4-BE49-F238E27FC236}">
                      <a16:creationId xmlns:a16="http://schemas.microsoft.com/office/drawing/2014/main" id="{6A419907-C2EE-4C30-83EF-855E507C9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06" y="645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3" name="Line 3663">
                  <a:extLst>
                    <a:ext uri="{FF2B5EF4-FFF2-40B4-BE49-F238E27FC236}">
                      <a16:creationId xmlns:a16="http://schemas.microsoft.com/office/drawing/2014/main" id="{513809A3-05FF-483A-BDA0-61BB5C1F5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05" y="6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4" name="Line 3664">
                  <a:extLst>
                    <a:ext uri="{FF2B5EF4-FFF2-40B4-BE49-F238E27FC236}">
                      <a16:creationId xmlns:a16="http://schemas.microsoft.com/office/drawing/2014/main" id="{FBB266A0-16E1-4334-8AB4-61E8DC4D9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5" y="645"/>
                  <a:ext cx="7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5" name="Line 3665">
                  <a:extLst>
                    <a:ext uri="{FF2B5EF4-FFF2-40B4-BE49-F238E27FC236}">
                      <a16:creationId xmlns:a16="http://schemas.microsoft.com/office/drawing/2014/main" id="{06578878-B14C-4BAA-A9E7-3F27C46D57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605" y="64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6" name="Line 3666">
                  <a:extLst>
                    <a:ext uri="{FF2B5EF4-FFF2-40B4-BE49-F238E27FC236}">
                      <a16:creationId xmlns:a16="http://schemas.microsoft.com/office/drawing/2014/main" id="{AA6FA48F-2428-4BDC-B79E-264CC6E45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5" y="64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7" name="Line 3667">
                  <a:extLst>
                    <a:ext uri="{FF2B5EF4-FFF2-40B4-BE49-F238E27FC236}">
                      <a16:creationId xmlns:a16="http://schemas.microsoft.com/office/drawing/2014/main" id="{9F3D9C9C-3EE0-4FE8-9958-D085E84B9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04" y="6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8" name="Line 3668">
                  <a:extLst>
                    <a:ext uri="{FF2B5EF4-FFF2-40B4-BE49-F238E27FC236}">
                      <a16:creationId xmlns:a16="http://schemas.microsoft.com/office/drawing/2014/main" id="{6524F0C4-6C8B-4CB7-88EF-0DB22AFB3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4" y="630"/>
                  <a:ext cx="70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9" name="Line 3669">
                  <a:extLst>
                    <a:ext uri="{FF2B5EF4-FFF2-40B4-BE49-F238E27FC236}">
                      <a16:creationId xmlns:a16="http://schemas.microsoft.com/office/drawing/2014/main" id="{38EC7953-AAEA-4D6D-B321-154034C83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4" y="630"/>
                  <a:ext cx="25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0" name="Line 3670">
                  <a:extLst>
                    <a:ext uri="{FF2B5EF4-FFF2-40B4-BE49-F238E27FC236}">
                      <a16:creationId xmlns:a16="http://schemas.microsoft.com/office/drawing/2014/main" id="{6E31B585-C404-4496-9796-993FA80FE4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1" y="629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1" name="Line 3671">
                  <a:extLst>
                    <a:ext uri="{FF2B5EF4-FFF2-40B4-BE49-F238E27FC236}">
                      <a16:creationId xmlns:a16="http://schemas.microsoft.com/office/drawing/2014/main" id="{06522425-81C5-4CE0-AEB2-BF627A406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4" y="630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2" name="Line 3672">
                  <a:extLst>
                    <a:ext uri="{FF2B5EF4-FFF2-40B4-BE49-F238E27FC236}">
                      <a16:creationId xmlns:a16="http://schemas.microsoft.com/office/drawing/2014/main" id="{DB6CE376-3AA0-4FFC-BC57-709884AC1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39" y="63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3" name="Line 3673">
                  <a:extLst>
                    <a:ext uri="{FF2B5EF4-FFF2-40B4-BE49-F238E27FC236}">
                      <a16:creationId xmlns:a16="http://schemas.microsoft.com/office/drawing/2014/main" id="{63D92DD1-099C-4296-88E2-3D8F8001C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9" y="631"/>
                  <a:ext cx="115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4" name="Line 3674">
                  <a:extLst>
                    <a:ext uri="{FF2B5EF4-FFF2-40B4-BE49-F238E27FC236}">
                      <a16:creationId xmlns:a16="http://schemas.microsoft.com/office/drawing/2014/main" id="{478288F6-882E-4DAD-B757-468FA0DAA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2" y="6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5" name="Line 3675">
                  <a:extLst>
                    <a:ext uri="{FF2B5EF4-FFF2-40B4-BE49-F238E27FC236}">
                      <a16:creationId xmlns:a16="http://schemas.microsoft.com/office/drawing/2014/main" id="{50F026B4-24C1-47BC-B1E3-C7D31EF25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2" y="6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6" name="Line 3676">
                  <a:extLst>
                    <a:ext uri="{FF2B5EF4-FFF2-40B4-BE49-F238E27FC236}">
                      <a16:creationId xmlns:a16="http://schemas.microsoft.com/office/drawing/2014/main" id="{4EEFC979-6CED-4A20-855F-F5ED43DD8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9" y="631"/>
                  <a:ext cx="1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7" name="Line 3677">
                  <a:extLst>
                    <a:ext uri="{FF2B5EF4-FFF2-40B4-BE49-F238E27FC236}">
                      <a16:creationId xmlns:a16="http://schemas.microsoft.com/office/drawing/2014/main" id="{2FBCA64F-6993-4A79-A9B0-1AE49E330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38" y="63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8" name="Line 3678">
                  <a:extLst>
                    <a:ext uri="{FF2B5EF4-FFF2-40B4-BE49-F238E27FC236}">
                      <a16:creationId xmlns:a16="http://schemas.microsoft.com/office/drawing/2014/main" id="{365D68BF-892E-442B-BE9D-14C244450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48" y="633"/>
                  <a:ext cx="1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9" name="Line 3679">
                  <a:extLst>
                    <a:ext uri="{FF2B5EF4-FFF2-40B4-BE49-F238E27FC236}">
                      <a16:creationId xmlns:a16="http://schemas.microsoft.com/office/drawing/2014/main" id="{96F23D9D-41CE-4E45-9572-1DA49CBE0C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0" y="6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0" name="Line 3680">
                  <a:extLst>
                    <a:ext uri="{FF2B5EF4-FFF2-40B4-BE49-F238E27FC236}">
                      <a16:creationId xmlns:a16="http://schemas.microsoft.com/office/drawing/2014/main" id="{C5EBC694-FBAF-418D-A9EF-DCCA452898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50" y="6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1" name="Line 3681">
                  <a:extLst>
                    <a:ext uri="{FF2B5EF4-FFF2-40B4-BE49-F238E27FC236}">
                      <a16:creationId xmlns:a16="http://schemas.microsoft.com/office/drawing/2014/main" id="{89DE1A5D-13D9-4671-82E9-9A15F4DB6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48" y="63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2" name="Line 3682">
                  <a:extLst>
                    <a:ext uri="{FF2B5EF4-FFF2-40B4-BE49-F238E27FC236}">
                      <a16:creationId xmlns:a16="http://schemas.microsoft.com/office/drawing/2014/main" id="{B707CF2F-2BA0-4FF3-B3A2-615C8F3D0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48" y="633"/>
                  <a:ext cx="3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3" name="Line 3683">
                  <a:extLst>
                    <a:ext uri="{FF2B5EF4-FFF2-40B4-BE49-F238E27FC236}">
                      <a16:creationId xmlns:a16="http://schemas.microsoft.com/office/drawing/2014/main" id="{68B9FF99-26A7-404C-9517-9A2492118A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8" y="631"/>
                  <a:ext cx="1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4" name="Line 3684">
                  <a:extLst>
                    <a:ext uri="{FF2B5EF4-FFF2-40B4-BE49-F238E27FC236}">
                      <a16:creationId xmlns:a16="http://schemas.microsoft.com/office/drawing/2014/main" id="{5F231561-6471-42AB-A4C5-A6E4D3C53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4" y="630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5" name="Line 3685">
                  <a:extLst>
                    <a:ext uri="{FF2B5EF4-FFF2-40B4-BE49-F238E27FC236}">
                      <a16:creationId xmlns:a16="http://schemas.microsoft.com/office/drawing/2014/main" id="{4B17B14B-DEC1-4D09-8464-3C13E75C3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31" y="629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6" name="Line 3686">
                  <a:extLst>
                    <a:ext uri="{FF2B5EF4-FFF2-40B4-BE49-F238E27FC236}">
                      <a16:creationId xmlns:a16="http://schemas.microsoft.com/office/drawing/2014/main" id="{FC22F474-71B7-4510-8D44-79A38372B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30" y="62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7" name="Line 3687">
                  <a:extLst>
                    <a:ext uri="{FF2B5EF4-FFF2-40B4-BE49-F238E27FC236}">
                      <a16:creationId xmlns:a16="http://schemas.microsoft.com/office/drawing/2014/main" id="{4FC9832C-4DAC-450D-8CE4-170A134C8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6" y="621"/>
                  <a:ext cx="34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8" name="Line 3688">
                  <a:extLst>
                    <a:ext uri="{FF2B5EF4-FFF2-40B4-BE49-F238E27FC236}">
                      <a16:creationId xmlns:a16="http://schemas.microsoft.com/office/drawing/2014/main" id="{D8C3F5C3-F297-4EE0-9D5B-26890C6B62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6" y="62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9" name="Line 3689">
                  <a:extLst>
                    <a:ext uri="{FF2B5EF4-FFF2-40B4-BE49-F238E27FC236}">
                      <a16:creationId xmlns:a16="http://schemas.microsoft.com/office/drawing/2014/main" id="{39A29C59-EE7A-440C-BA28-9484046C3C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96" y="6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0" name="Line 3690">
                  <a:extLst>
                    <a:ext uri="{FF2B5EF4-FFF2-40B4-BE49-F238E27FC236}">
                      <a16:creationId xmlns:a16="http://schemas.microsoft.com/office/drawing/2014/main" id="{0C326F4F-CEC4-4060-A537-0C8F87FD0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6" y="6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1" name="Line 3691">
                  <a:extLst>
                    <a:ext uri="{FF2B5EF4-FFF2-40B4-BE49-F238E27FC236}">
                      <a16:creationId xmlns:a16="http://schemas.microsoft.com/office/drawing/2014/main" id="{5168751D-9431-47BA-B59F-057A149060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5" y="62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2" name="Line 3692">
                  <a:extLst>
                    <a:ext uri="{FF2B5EF4-FFF2-40B4-BE49-F238E27FC236}">
                      <a16:creationId xmlns:a16="http://schemas.microsoft.com/office/drawing/2014/main" id="{495189C3-72DA-4B77-8AA5-0869B68D9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95" y="6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3" name="Line 3693">
                  <a:extLst>
                    <a:ext uri="{FF2B5EF4-FFF2-40B4-BE49-F238E27FC236}">
                      <a16:creationId xmlns:a16="http://schemas.microsoft.com/office/drawing/2014/main" id="{E9EE538B-3C72-4115-B0F6-6DC2CF5C7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94" y="62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4" name="Line 3694">
                  <a:extLst>
                    <a:ext uri="{FF2B5EF4-FFF2-40B4-BE49-F238E27FC236}">
                      <a16:creationId xmlns:a16="http://schemas.microsoft.com/office/drawing/2014/main" id="{24DE5738-7DE4-4981-BA6F-5BDA8EF8B8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2" y="604"/>
                  <a:ext cx="82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5" name="Line 3695">
                  <a:extLst>
                    <a:ext uri="{FF2B5EF4-FFF2-40B4-BE49-F238E27FC236}">
                      <a16:creationId xmlns:a16="http://schemas.microsoft.com/office/drawing/2014/main" id="{E07D54CA-9F64-4AED-99A6-DC200B6E77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2" y="604"/>
                  <a:ext cx="86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6" name="Line 3696">
                  <a:extLst>
                    <a:ext uri="{FF2B5EF4-FFF2-40B4-BE49-F238E27FC236}">
                      <a16:creationId xmlns:a16="http://schemas.microsoft.com/office/drawing/2014/main" id="{60C5BB89-BEEF-40E2-83B3-46D89F9B7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1" y="599"/>
                  <a:ext cx="21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7" name="Line 3697">
                  <a:extLst>
                    <a:ext uri="{FF2B5EF4-FFF2-40B4-BE49-F238E27FC236}">
                      <a16:creationId xmlns:a16="http://schemas.microsoft.com/office/drawing/2014/main" id="{5D2ACB47-448A-46C4-8981-2052C2556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03"/>
                  <a:ext cx="1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8" name="Line 3698">
                  <a:extLst>
                    <a:ext uri="{FF2B5EF4-FFF2-40B4-BE49-F238E27FC236}">
                      <a16:creationId xmlns:a16="http://schemas.microsoft.com/office/drawing/2014/main" id="{8FAF540A-B33A-4C75-BB10-8BE1EE62B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03"/>
                  <a:ext cx="28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9" name="Line 3699">
                  <a:extLst>
                    <a:ext uri="{FF2B5EF4-FFF2-40B4-BE49-F238E27FC236}">
                      <a16:creationId xmlns:a16="http://schemas.microsoft.com/office/drawing/2014/main" id="{A6346D93-FF5E-40CD-AED8-592709621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1" y="599"/>
                  <a:ext cx="1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0" name="Line 3700">
                  <a:extLst>
                    <a:ext uri="{FF2B5EF4-FFF2-40B4-BE49-F238E27FC236}">
                      <a16:creationId xmlns:a16="http://schemas.microsoft.com/office/drawing/2014/main" id="{09DD7864-2696-4B6D-B1D0-DA37C8B2C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3" y="60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1" name="Line 3701">
                  <a:extLst>
                    <a:ext uri="{FF2B5EF4-FFF2-40B4-BE49-F238E27FC236}">
                      <a16:creationId xmlns:a16="http://schemas.microsoft.com/office/drawing/2014/main" id="{B1124424-3841-43DD-8B07-3C72C5ECA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8" y="6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2" name="Line 3702">
                  <a:extLst>
                    <a:ext uri="{FF2B5EF4-FFF2-40B4-BE49-F238E27FC236}">
                      <a16:creationId xmlns:a16="http://schemas.microsoft.com/office/drawing/2014/main" id="{F27241FE-1958-4E14-A5A4-638846117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9" y="60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3" name="Line 3703">
                  <a:extLst>
                    <a:ext uri="{FF2B5EF4-FFF2-40B4-BE49-F238E27FC236}">
                      <a16:creationId xmlns:a16="http://schemas.microsoft.com/office/drawing/2014/main" id="{E623F9B1-E3D7-42FD-B242-5F832B50C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" y="60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4" name="Line 3704">
                  <a:extLst>
                    <a:ext uri="{FF2B5EF4-FFF2-40B4-BE49-F238E27FC236}">
                      <a16:creationId xmlns:a16="http://schemas.microsoft.com/office/drawing/2014/main" id="{64B82E2B-181F-4886-BCC3-0735B341E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60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5" name="Line 3705">
                  <a:extLst>
                    <a:ext uri="{FF2B5EF4-FFF2-40B4-BE49-F238E27FC236}">
                      <a16:creationId xmlns:a16="http://schemas.microsoft.com/office/drawing/2014/main" id="{614B28F4-0856-49FB-9461-3FCC78144F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1" y="60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6" name="Line 3706">
                  <a:extLst>
                    <a:ext uri="{FF2B5EF4-FFF2-40B4-BE49-F238E27FC236}">
                      <a16:creationId xmlns:a16="http://schemas.microsoft.com/office/drawing/2014/main" id="{EEDD6CD5-E4FB-4CAB-96DE-2CF8DBC7D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" y="60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7" name="Line 3707">
                  <a:extLst>
                    <a:ext uri="{FF2B5EF4-FFF2-40B4-BE49-F238E27FC236}">
                      <a16:creationId xmlns:a16="http://schemas.microsoft.com/office/drawing/2014/main" id="{D88B2A67-2751-4593-A561-70DD921CA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" y="60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8" name="Line 3708">
                  <a:extLst>
                    <a:ext uri="{FF2B5EF4-FFF2-40B4-BE49-F238E27FC236}">
                      <a16:creationId xmlns:a16="http://schemas.microsoft.com/office/drawing/2014/main" id="{BAA0A7AF-01C7-4680-B1B2-808C6E103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2" y="605"/>
                  <a:ext cx="1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9" name="Line 3709">
                  <a:extLst>
                    <a:ext uri="{FF2B5EF4-FFF2-40B4-BE49-F238E27FC236}">
                      <a16:creationId xmlns:a16="http://schemas.microsoft.com/office/drawing/2014/main" id="{3CFE3540-7FD8-4424-A559-70D68FE85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2" y="60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0" name="Line 3710">
                  <a:extLst>
                    <a:ext uri="{FF2B5EF4-FFF2-40B4-BE49-F238E27FC236}">
                      <a16:creationId xmlns:a16="http://schemas.microsoft.com/office/drawing/2014/main" id="{BF27556A-C5F1-4EFD-BA49-02F57C7884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11" y="60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1" name="Line 3711">
                  <a:extLst>
                    <a:ext uri="{FF2B5EF4-FFF2-40B4-BE49-F238E27FC236}">
                      <a16:creationId xmlns:a16="http://schemas.microsoft.com/office/drawing/2014/main" id="{284ACE2D-848B-4BF7-9861-5228E73F5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9" y="605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2" name="Line 3712">
                  <a:extLst>
                    <a:ext uri="{FF2B5EF4-FFF2-40B4-BE49-F238E27FC236}">
                      <a16:creationId xmlns:a16="http://schemas.microsoft.com/office/drawing/2014/main" id="{0CE2BF00-C3BA-4E14-88A0-D820FBA50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8" y="6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3" name="Line 3713">
                  <a:extLst>
                    <a:ext uri="{FF2B5EF4-FFF2-40B4-BE49-F238E27FC236}">
                      <a16:creationId xmlns:a16="http://schemas.microsoft.com/office/drawing/2014/main" id="{0A4C99F7-0F61-414D-BB92-CB0C04F9C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8" y="6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4" name="Line 3714">
                  <a:extLst>
                    <a:ext uri="{FF2B5EF4-FFF2-40B4-BE49-F238E27FC236}">
                      <a16:creationId xmlns:a16="http://schemas.microsoft.com/office/drawing/2014/main" id="{4C832EBA-6554-4C2D-BA11-33F55CB19E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3" y="603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5" name="Line 3715">
                  <a:extLst>
                    <a:ext uri="{FF2B5EF4-FFF2-40B4-BE49-F238E27FC236}">
                      <a16:creationId xmlns:a16="http://schemas.microsoft.com/office/drawing/2014/main" id="{32FC4728-5E0D-4B35-AC27-37B45A924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600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6" name="Line 3716">
                  <a:extLst>
                    <a:ext uri="{FF2B5EF4-FFF2-40B4-BE49-F238E27FC236}">
                      <a16:creationId xmlns:a16="http://schemas.microsoft.com/office/drawing/2014/main" id="{0B409328-3711-4B59-BCF1-DE0368D568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1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7" name="Line 3717">
                  <a:extLst>
                    <a:ext uri="{FF2B5EF4-FFF2-40B4-BE49-F238E27FC236}">
                      <a16:creationId xmlns:a16="http://schemas.microsoft.com/office/drawing/2014/main" id="{2ACCA3CB-81E6-4AA1-8EC6-7ABDC7244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1"/>
                  <a:ext cx="25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8" name="Line 3718">
                  <a:extLst>
                    <a:ext uri="{FF2B5EF4-FFF2-40B4-BE49-F238E27FC236}">
                      <a16:creationId xmlns:a16="http://schemas.microsoft.com/office/drawing/2014/main" id="{D36090D4-B5DF-49ED-B81E-6167D7511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20"/>
                  <a:ext cx="156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9" name="Line 3719">
                  <a:extLst>
                    <a:ext uri="{FF2B5EF4-FFF2-40B4-BE49-F238E27FC236}">
                      <a16:creationId xmlns:a16="http://schemas.microsoft.com/office/drawing/2014/main" id="{C6560BD8-A664-4C86-9864-41CC6810BE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65" y="662"/>
                  <a:ext cx="328" cy="10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0" name="Line 3720">
                  <a:extLst>
                    <a:ext uri="{FF2B5EF4-FFF2-40B4-BE49-F238E27FC236}">
                      <a16:creationId xmlns:a16="http://schemas.microsoft.com/office/drawing/2014/main" id="{CBF97251-A42A-4E95-80EB-9F630831C6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1" y="664"/>
                  <a:ext cx="38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1" name="Line 3721">
                  <a:extLst>
                    <a:ext uri="{FF2B5EF4-FFF2-40B4-BE49-F238E27FC236}">
                      <a16:creationId xmlns:a16="http://schemas.microsoft.com/office/drawing/2014/main" id="{0966B3DB-9956-4D01-B147-DF339667E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5" y="6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2" name="Line 3722">
                  <a:extLst>
                    <a:ext uri="{FF2B5EF4-FFF2-40B4-BE49-F238E27FC236}">
                      <a16:creationId xmlns:a16="http://schemas.microsoft.com/office/drawing/2014/main" id="{390E8507-774F-4F11-B04F-0D903AAF3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67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3" name="Line 3723">
                  <a:extLst>
                    <a:ext uri="{FF2B5EF4-FFF2-40B4-BE49-F238E27FC236}">
                      <a16:creationId xmlns:a16="http://schemas.microsoft.com/office/drawing/2014/main" id="{37C58692-D441-43BB-A490-60A061BE84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1" y="664"/>
                  <a:ext cx="2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4" name="Line 3724">
                  <a:extLst>
                    <a:ext uri="{FF2B5EF4-FFF2-40B4-BE49-F238E27FC236}">
                      <a16:creationId xmlns:a16="http://schemas.microsoft.com/office/drawing/2014/main" id="{166D7082-AD58-4D5B-8C29-8A8B6174EA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2" y="668"/>
                  <a:ext cx="23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5" name="Line 3725">
                  <a:extLst>
                    <a:ext uri="{FF2B5EF4-FFF2-40B4-BE49-F238E27FC236}">
                      <a16:creationId xmlns:a16="http://schemas.microsoft.com/office/drawing/2014/main" id="{6285594D-7B0C-4DA8-9D76-40AB1B04C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8" y="67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6" name="Line 3726">
                  <a:extLst>
                    <a:ext uri="{FF2B5EF4-FFF2-40B4-BE49-F238E27FC236}">
                      <a16:creationId xmlns:a16="http://schemas.microsoft.com/office/drawing/2014/main" id="{8B59B680-9DF9-468A-9EB3-AAE2B9F4F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608" y="67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7" name="Line 3727">
                  <a:extLst>
                    <a:ext uri="{FF2B5EF4-FFF2-40B4-BE49-F238E27FC236}">
                      <a16:creationId xmlns:a16="http://schemas.microsoft.com/office/drawing/2014/main" id="{17DB1249-C59A-41BF-82F1-D97AB7EF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2" y="668"/>
                  <a:ext cx="26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8" name="Line 3728">
                  <a:extLst>
                    <a:ext uri="{FF2B5EF4-FFF2-40B4-BE49-F238E27FC236}">
                      <a16:creationId xmlns:a16="http://schemas.microsoft.com/office/drawing/2014/main" id="{19F99DC5-92C0-4781-9BC1-EA88BDD90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8" y="674"/>
                  <a:ext cx="43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9" name="Line 3729">
                  <a:extLst>
                    <a:ext uri="{FF2B5EF4-FFF2-40B4-BE49-F238E27FC236}">
                      <a16:creationId xmlns:a16="http://schemas.microsoft.com/office/drawing/2014/main" id="{52A65BEC-692B-46C8-B666-F346D9E185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8" y="67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0" name="Line 3730">
                  <a:extLst>
                    <a:ext uri="{FF2B5EF4-FFF2-40B4-BE49-F238E27FC236}">
                      <a16:creationId xmlns:a16="http://schemas.microsoft.com/office/drawing/2014/main" id="{7A68E678-6B7D-403F-8224-999EC93F39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2" y="668"/>
                  <a:ext cx="16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1" name="Line 3731">
                  <a:extLst>
                    <a:ext uri="{FF2B5EF4-FFF2-40B4-BE49-F238E27FC236}">
                      <a16:creationId xmlns:a16="http://schemas.microsoft.com/office/drawing/2014/main" id="{EF7BCAA7-8AE6-4EBC-90F1-5BABEB319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2" y="665"/>
                  <a:ext cx="10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2" name="Line 3732">
                  <a:extLst>
                    <a:ext uri="{FF2B5EF4-FFF2-40B4-BE49-F238E27FC236}">
                      <a16:creationId xmlns:a16="http://schemas.microsoft.com/office/drawing/2014/main" id="{E2C9AB03-1948-47A0-9601-DD6A0E4FE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4" y="67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3" name="Line 3733">
                  <a:extLst>
                    <a:ext uri="{FF2B5EF4-FFF2-40B4-BE49-F238E27FC236}">
                      <a16:creationId xmlns:a16="http://schemas.microsoft.com/office/drawing/2014/main" id="{706EC134-87AF-4599-ABCC-4D97D5EDB9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4" y="67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4" name="Line 3734">
                  <a:extLst>
                    <a:ext uri="{FF2B5EF4-FFF2-40B4-BE49-F238E27FC236}">
                      <a16:creationId xmlns:a16="http://schemas.microsoft.com/office/drawing/2014/main" id="{FA317BBA-2559-4E9A-9C4E-F1247327F4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2" y="665"/>
                  <a:ext cx="22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5" name="Line 3735">
                  <a:extLst>
                    <a:ext uri="{FF2B5EF4-FFF2-40B4-BE49-F238E27FC236}">
                      <a16:creationId xmlns:a16="http://schemas.microsoft.com/office/drawing/2014/main" id="{5AC8E177-66C3-4E78-8185-1B223CC7F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1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6" name="Line 3736">
                  <a:extLst>
                    <a:ext uri="{FF2B5EF4-FFF2-40B4-BE49-F238E27FC236}">
                      <a16:creationId xmlns:a16="http://schemas.microsoft.com/office/drawing/2014/main" id="{AD27B27D-88CB-4523-A69A-04C61F1A6B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1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7" name="Line 3737">
                  <a:extLst>
                    <a:ext uri="{FF2B5EF4-FFF2-40B4-BE49-F238E27FC236}">
                      <a16:creationId xmlns:a16="http://schemas.microsoft.com/office/drawing/2014/main" id="{7581157E-CD67-4974-B775-285135E0E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0" y="6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8" name="Line 3738">
                  <a:extLst>
                    <a:ext uri="{FF2B5EF4-FFF2-40B4-BE49-F238E27FC236}">
                      <a16:creationId xmlns:a16="http://schemas.microsoft.com/office/drawing/2014/main" id="{C8C14743-CF3A-480E-BB95-ED7B378E9A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6" y="66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9" name="Line 3739">
                  <a:extLst>
                    <a:ext uri="{FF2B5EF4-FFF2-40B4-BE49-F238E27FC236}">
                      <a16:creationId xmlns:a16="http://schemas.microsoft.com/office/drawing/2014/main" id="{C068CE5E-D258-445F-8A88-3C8725BEE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6" y="66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0" name="Line 3740">
                  <a:extLst>
                    <a:ext uri="{FF2B5EF4-FFF2-40B4-BE49-F238E27FC236}">
                      <a16:creationId xmlns:a16="http://schemas.microsoft.com/office/drawing/2014/main" id="{ABF5B9BF-F64A-4797-9587-BA1DF4956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1" y="664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1" name="Line 3741">
                  <a:extLst>
                    <a:ext uri="{FF2B5EF4-FFF2-40B4-BE49-F238E27FC236}">
                      <a16:creationId xmlns:a16="http://schemas.microsoft.com/office/drawing/2014/main" id="{BCFF1802-0C01-4641-BB02-74E9A5DD6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2" y="66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2" name="Line 3742">
                  <a:extLst>
                    <a:ext uri="{FF2B5EF4-FFF2-40B4-BE49-F238E27FC236}">
                      <a16:creationId xmlns:a16="http://schemas.microsoft.com/office/drawing/2014/main" id="{32451AB9-3B11-4439-9983-3B107E4475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2" y="665"/>
                  <a:ext cx="23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3" name="Line 3743">
                  <a:extLst>
                    <a:ext uri="{FF2B5EF4-FFF2-40B4-BE49-F238E27FC236}">
                      <a16:creationId xmlns:a16="http://schemas.microsoft.com/office/drawing/2014/main" id="{D4C4C931-2B26-4B20-A500-02CC0D5368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4" y="665"/>
                  <a:ext cx="33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4" name="Line 3744">
                  <a:extLst>
                    <a:ext uri="{FF2B5EF4-FFF2-40B4-BE49-F238E27FC236}">
                      <a16:creationId xmlns:a16="http://schemas.microsoft.com/office/drawing/2014/main" id="{6913B4C4-0931-4F19-8C38-29FB78370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4" y="66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5" name="Line 3745">
                  <a:extLst>
                    <a:ext uri="{FF2B5EF4-FFF2-40B4-BE49-F238E27FC236}">
                      <a16:creationId xmlns:a16="http://schemas.microsoft.com/office/drawing/2014/main" id="{443FE4F7-20CE-4AA9-8775-FC801755F9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3" y="66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6" name="Line 3746">
                  <a:extLst>
                    <a:ext uri="{FF2B5EF4-FFF2-40B4-BE49-F238E27FC236}">
                      <a16:creationId xmlns:a16="http://schemas.microsoft.com/office/drawing/2014/main" id="{F320C493-54D5-49E3-A405-00F7EC8F8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5" y="66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7" name="Line 3747">
                  <a:extLst>
                    <a:ext uri="{FF2B5EF4-FFF2-40B4-BE49-F238E27FC236}">
                      <a16:creationId xmlns:a16="http://schemas.microsoft.com/office/drawing/2014/main" id="{7198EA88-23A8-4B55-A253-3FB2E7E3C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5" y="66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8" name="Line 3748">
                  <a:extLst>
                    <a:ext uri="{FF2B5EF4-FFF2-40B4-BE49-F238E27FC236}">
                      <a16:creationId xmlns:a16="http://schemas.microsoft.com/office/drawing/2014/main" id="{8094127E-E35C-4FE6-9C2E-27B1C0F8DE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4" y="66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9" name="Line 3749">
                  <a:extLst>
                    <a:ext uri="{FF2B5EF4-FFF2-40B4-BE49-F238E27FC236}">
                      <a16:creationId xmlns:a16="http://schemas.microsoft.com/office/drawing/2014/main" id="{AF135830-0E06-4E1E-B96A-1B49F8833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4" y="66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0" name="Line 3750">
                  <a:extLst>
                    <a:ext uri="{FF2B5EF4-FFF2-40B4-BE49-F238E27FC236}">
                      <a16:creationId xmlns:a16="http://schemas.microsoft.com/office/drawing/2014/main" id="{8D6031F2-CD5D-4AFA-AC23-66CE8BE2C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3" y="66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1" name="Line 3751">
                  <a:extLst>
                    <a:ext uri="{FF2B5EF4-FFF2-40B4-BE49-F238E27FC236}">
                      <a16:creationId xmlns:a16="http://schemas.microsoft.com/office/drawing/2014/main" id="{34E6C10E-A3D7-40E8-B2F4-8DE1FA737A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2" y="66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2" name="Line 3752">
                  <a:extLst>
                    <a:ext uri="{FF2B5EF4-FFF2-40B4-BE49-F238E27FC236}">
                      <a16:creationId xmlns:a16="http://schemas.microsoft.com/office/drawing/2014/main" id="{E461F71E-8E94-4EF6-BF67-53F9817DC8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71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3" name="Line 3753">
                  <a:extLst>
                    <a:ext uri="{FF2B5EF4-FFF2-40B4-BE49-F238E27FC236}">
                      <a16:creationId xmlns:a16="http://schemas.microsoft.com/office/drawing/2014/main" id="{5703AB13-4567-4212-9AE8-16F48719F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0" y="6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4" name="Line 3754">
                  <a:extLst>
                    <a:ext uri="{FF2B5EF4-FFF2-40B4-BE49-F238E27FC236}">
                      <a16:creationId xmlns:a16="http://schemas.microsoft.com/office/drawing/2014/main" id="{CBCDED1C-ED37-48D3-8C02-F0C0C1CFC2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65" y="662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5" name="Line 3755">
                  <a:extLst>
                    <a:ext uri="{FF2B5EF4-FFF2-40B4-BE49-F238E27FC236}">
                      <a16:creationId xmlns:a16="http://schemas.microsoft.com/office/drawing/2014/main" id="{DB87E4E7-E40A-478B-9506-EB5F5F143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20"/>
                  <a:ext cx="120" cy="4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6" name="Line 3756">
                  <a:extLst>
                    <a:ext uri="{FF2B5EF4-FFF2-40B4-BE49-F238E27FC236}">
                      <a16:creationId xmlns:a16="http://schemas.microsoft.com/office/drawing/2014/main" id="{0E5F3669-5EEE-42BB-8022-D7CB4E5571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6" y="617"/>
                  <a:ext cx="9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7" name="Line 3757">
                  <a:extLst>
                    <a:ext uri="{FF2B5EF4-FFF2-40B4-BE49-F238E27FC236}">
                      <a16:creationId xmlns:a16="http://schemas.microsoft.com/office/drawing/2014/main" id="{741FD1CE-21CA-4436-8B77-4CB2BDEED5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2" y="631"/>
                  <a:ext cx="2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8" name="Line 3758">
                  <a:extLst>
                    <a:ext uri="{FF2B5EF4-FFF2-40B4-BE49-F238E27FC236}">
                      <a16:creationId xmlns:a16="http://schemas.microsoft.com/office/drawing/2014/main" id="{948536F3-A0E8-4D5F-9EE0-412478E3FD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2" y="63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9" name="Line 3759">
                  <a:extLst>
                    <a:ext uri="{FF2B5EF4-FFF2-40B4-BE49-F238E27FC236}">
                      <a16:creationId xmlns:a16="http://schemas.microsoft.com/office/drawing/2014/main" id="{54EA640E-1746-41AD-BC84-51AC6491D7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8" y="630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0" name="Line 3760">
                  <a:extLst>
                    <a:ext uri="{FF2B5EF4-FFF2-40B4-BE49-F238E27FC236}">
                      <a16:creationId xmlns:a16="http://schemas.microsoft.com/office/drawing/2014/main" id="{A488F4DB-71E4-46FA-8EB3-16A50F95D2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8" y="630"/>
                  <a:ext cx="26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1" name="Line 3761">
                  <a:extLst>
                    <a:ext uri="{FF2B5EF4-FFF2-40B4-BE49-F238E27FC236}">
                      <a16:creationId xmlns:a16="http://schemas.microsoft.com/office/drawing/2014/main" id="{ADC6C90E-3DD7-4E39-9D71-A00550CCC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9" y="630"/>
                  <a:ext cx="42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2" name="Line 3762">
                  <a:extLst>
                    <a:ext uri="{FF2B5EF4-FFF2-40B4-BE49-F238E27FC236}">
                      <a16:creationId xmlns:a16="http://schemas.microsoft.com/office/drawing/2014/main" id="{52CFAE80-65D9-4E54-A410-19C5F75D6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9" y="630"/>
                  <a:ext cx="123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3" name="Line 3763">
                  <a:extLst>
                    <a:ext uri="{FF2B5EF4-FFF2-40B4-BE49-F238E27FC236}">
                      <a16:creationId xmlns:a16="http://schemas.microsoft.com/office/drawing/2014/main" id="{07BE309C-5722-404C-8CF4-45419F3DDF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8" y="6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4" name="Line 3764">
                  <a:extLst>
                    <a:ext uri="{FF2B5EF4-FFF2-40B4-BE49-F238E27FC236}">
                      <a16:creationId xmlns:a16="http://schemas.microsoft.com/office/drawing/2014/main" id="{04170941-8EBB-4CDD-88A6-A11A8CCA99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6" y="638"/>
                  <a:ext cx="16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5" name="Line 3765">
                  <a:extLst>
                    <a:ext uri="{FF2B5EF4-FFF2-40B4-BE49-F238E27FC236}">
                      <a16:creationId xmlns:a16="http://schemas.microsoft.com/office/drawing/2014/main" id="{59378CF4-D00F-4D60-AC15-C00CF331E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6" y="639"/>
                  <a:ext cx="66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6" name="Line 3766">
                  <a:extLst>
                    <a:ext uri="{FF2B5EF4-FFF2-40B4-BE49-F238E27FC236}">
                      <a16:creationId xmlns:a16="http://schemas.microsoft.com/office/drawing/2014/main" id="{971ABADC-3EC2-48FC-8DC6-34D07D51C3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6" y="639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7" name="Line 3767">
                  <a:extLst>
                    <a:ext uri="{FF2B5EF4-FFF2-40B4-BE49-F238E27FC236}">
                      <a16:creationId xmlns:a16="http://schemas.microsoft.com/office/drawing/2014/main" id="{1096CACA-FA83-4275-B0CF-8C4CC7EC0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06" y="63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8" name="Line 3768">
                  <a:extLst>
                    <a:ext uri="{FF2B5EF4-FFF2-40B4-BE49-F238E27FC236}">
                      <a16:creationId xmlns:a16="http://schemas.microsoft.com/office/drawing/2014/main" id="{60B81BC1-2A91-4B78-81FE-DE2D9CCE54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3" y="637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9" name="Line 3769">
                  <a:extLst>
                    <a:ext uri="{FF2B5EF4-FFF2-40B4-BE49-F238E27FC236}">
                      <a16:creationId xmlns:a16="http://schemas.microsoft.com/office/drawing/2014/main" id="{F760516D-7A2B-4A98-B060-91BC6CB20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3" y="637"/>
                  <a:ext cx="44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0" name="Line 3770">
                  <a:extLst>
                    <a:ext uri="{FF2B5EF4-FFF2-40B4-BE49-F238E27FC236}">
                      <a16:creationId xmlns:a16="http://schemas.microsoft.com/office/drawing/2014/main" id="{550F66E0-4269-4E98-B652-A0FEAA32A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8" y="630"/>
                  <a:ext cx="25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1" name="Line 3771">
                  <a:extLst>
                    <a:ext uri="{FF2B5EF4-FFF2-40B4-BE49-F238E27FC236}">
                      <a16:creationId xmlns:a16="http://schemas.microsoft.com/office/drawing/2014/main" id="{EFA2FF9F-8A47-4EDE-ABF4-B45A31EDB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8" y="6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2" name="Line 3772">
                  <a:extLst>
                    <a:ext uri="{FF2B5EF4-FFF2-40B4-BE49-F238E27FC236}">
                      <a16:creationId xmlns:a16="http://schemas.microsoft.com/office/drawing/2014/main" id="{8A4E7649-D4C2-4BD0-98DF-031D9DF32A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6" y="617"/>
                  <a:ext cx="42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3" name="Line 3773">
                  <a:extLst>
                    <a:ext uri="{FF2B5EF4-FFF2-40B4-BE49-F238E27FC236}">
                      <a16:creationId xmlns:a16="http://schemas.microsoft.com/office/drawing/2014/main" id="{5930EFEE-B705-465D-A71D-B76E7183B3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3" y="61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4" name="Line 3774">
                  <a:extLst>
                    <a:ext uri="{FF2B5EF4-FFF2-40B4-BE49-F238E27FC236}">
                      <a16:creationId xmlns:a16="http://schemas.microsoft.com/office/drawing/2014/main" id="{1AC83AB3-4B3A-47E8-9AA5-B6AE97B56A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6" y="61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5" name="Line 3775">
                  <a:extLst>
                    <a:ext uri="{FF2B5EF4-FFF2-40B4-BE49-F238E27FC236}">
                      <a16:creationId xmlns:a16="http://schemas.microsoft.com/office/drawing/2014/main" id="{04009DE0-22FE-454B-84D1-711F1D6D48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6" y="617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6" name="Line 3776">
                  <a:extLst>
                    <a:ext uri="{FF2B5EF4-FFF2-40B4-BE49-F238E27FC236}">
                      <a16:creationId xmlns:a16="http://schemas.microsoft.com/office/drawing/2014/main" id="{4C402806-2F30-4321-ACA9-3410F9B52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4" y="644"/>
                  <a:ext cx="26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7" name="Line 3777">
                  <a:extLst>
                    <a:ext uri="{FF2B5EF4-FFF2-40B4-BE49-F238E27FC236}">
                      <a16:creationId xmlns:a16="http://schemas.microsoft.com/office/drawing/2014/main" id="{18932B32-6908-442C-9593-95DCDA482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22" y="65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8" name="Line 3778">
                  <a:extLst>
                    <a:ext uri="{FF2B5EF4-FFF2-40B4-BE49-F238E27FC236}">
                      <a16:creationId xmlns:a16="http://schemas.microsoft.com/office/drawing/2014/main" id="{B75C284D-C448-42C9-A8BC-DB38969B2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22" y="65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9" name="Line 3779">
                  <a:extLst>
                    <a:ext uri="{FF2B5EF4-FFF2-40B4-BE49-F238E27FC236}">
                      <a16:creationId xmlns:a16="http://schemas.microsoft.com/office/drawing/2014/main" id="{DDB070D3-5986-4CCE-8D34-7A2485856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4" y="644"/>
                  <a:ext cx="28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0" name="Line 3780">
                  <a:extLst>
                    <a:ext uri="{FF2B5EF4-FFF2-40B4-BE49-F238E27FC236}">
                      <a16:creationId xmlns:a16="http://schemas.microsoft.com/office/drawing/2014/main" id="{48B9BF07-6FF2-4E2E-A629-DA1D5DEDF0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1" y="620"/>
                  <a:ext cx="53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1" name="Line 3781">
                  <a:extLst>
                    <a:ext uri="{FF2B5EF4-FFF2-40B4-BE49-F238E27FC236}">
                      <a16:creationId xmlns:a16="http://schemas.microsoft.com/office/drawing/2014/main" id="{F2B6D5A6-8F28-4F1F-877A-5F0491713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1" y="620"/>
                  <a:ext cx="27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2" name="Line 3782">
                  <a:extLst>
                    <a:ext uri="{FF2B5EF4-FFF2-40B4-BE49-F238E27FC236}">
                      <a16:creationId xmlns:a16="http://schemas.microsoft.com/office/drawing/2014/main" id="{32BE0904-850F-4E64-8D6D-A351EDA45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1" y="620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3" name="Line 3783">
                  <a:extLst>
                    <a:ext uri="{FF2B5EF4-FFF2-40B4-BE49-F238E27FC236}">
                      <a16:creationId xmlns:a16="http://schemas.microsoft.com/office/drawing/2014/main" id="{4708C538-6FA3-4418-9554-C8137D7D1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7" y="618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4" name="Line 3784">
                  <a:extLst>
                    <a:ext uri="{FF2B5EF4-FFF2-40B4-BE49-F238E27FC236}">
                      <a16:creationId xmlns:a16="http://schemas.microsoft.com/office/drawing/2014/main" id="{29DCB114-142F-402A-86CC-69425C2A62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7" y="618"/>
                  <a:ext cx="45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5" name="Line 3785">
                  <a:extLst>
                    <a:ext uri="{FF2B5EF4-FFF2-40B4-BE49-F238E27FC236}">
                      <a16:creationId xmlns:a16="http://schemas.microsoft.com/office/drawing/2014/main" id="{C26E8F43-093C-4726-ACE2-51FA389361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7" y="6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6" name="Line 3786">
                  <a:extLst>
                    <a:ext uri="{FF2B5EF4-FFF2-40B4-BE49-F238E27FC236}">
                      <a16:creationId xmlns:a16="http://schemas.microsoft.com/office/drawing/2014/main" id="{6452B90D-6E91-465A-A6C7-8411051622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7" y="61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7" name="Line 3787">
                  <a:extLst>
                    <a:ext uri="{FF2B5EF4-FFF2-40B4-BE49-F238E27FC236}">
                      <a16:creationId xmlns:a16="http://schemas.microsoft.com/office/drawing/2014/main" id="{10BE3D90-FCD2-456B-813F-4C6014F19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8" y="61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8" name="Line 3788">
                  <a:extLst>
                    <a:ext uri="{FF2B5EF4-FFF2-40B4-BE49-F238E27FC236}">
                      <a16:creationId xmlns:a16="http://schemas.microsoft.com/office/drawing/2014/main" id="{80F95FCF-7F3C-41A9-87CC-044EDDC38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2" y="649"/>
                  <a:ext cx="39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9" name="Line 3789">
                  <a:extLst>
                    <a:ext uri="{FF2B5EF4-FFF2-40B4-BE49-F238E27FC236}">
                      <a16:creationId xmlns:a16="http://schemas.microsoft.com/office/drawing/2014/main" id="{D4D72A22-EF20-4CBB-9B5F-3FBA897CA2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5" y="65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0" name="Line 3790">
                  <a:extLst>
                    <a:ext uri="{FF2B5EF4-FFF2-40B4-BE49-F238E27FC236}">
                      <a16:creationId xmlns:a16="http://schemas.microsoft.com/office/drawing/2014/main" id="{B43E6F64-0DF1-4E26-AE37-110477DF9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5" y="656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1" name="Line 3791">
                  <a:extLst>
                    <a:ext uri="{FF2B5EF4-FFF2-40B4-BE49-F238E27FC236}">
                      <a16:creationId xmlns:a16="http://schemas.microsoft.com/office/drawing/2014/main" id="{31EEC7A2-A913-4F87-B411-B11CDF897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2" y="649"/>
                  <a:ext cx="13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2" name="Line 3792">
                  <a:extLst>
                    <a:ext uri="{FF2B5EF4-FFF2-40B4-BE49-F238E27FC236}">
                      <a16:creationId xmlns:a16="http://schemas.microsoft.com/office/drawing/2014/main" id="{BBA09164-FA06-4CC5-A6E4-7080A9BB63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23"/>
                  <a:ext cx="55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3" name="Line 3793">
                  <a:extLst>
                    <a:ext uri="{FF2B5EF4-FFF2-40B4-BE49-F238E27FC236}">
                      <a16:creationId xmlns:a16="http://schemas.microsoft.com/office/drawing/2014/main" id="{FE252F6C-185F-4466-89A9-D40FD7F18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23"/>
                  <a:ext cx="12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4" name="Line 3794">
                  <a:extLst>
                    <a:ext uri="{FF2B5EF4-FFF2-40B4-BE49-F238E27FC236}">
                      <a16:creationId xmlns:a16="http://schemas.microsoft.com/office/drawing/2014/main" id="{FFEA9690-0815-48AA-A847-BB17DFA9E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621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5" name="Line 3795">
                  <a:extLst>
                    <a:ext uri="{FF2B5EF4-FFF2-40B4-BE49-F238E27FC236}">
                      <a16:creationId xmlns:a16="http://schemas.microsoft.com/office/drawing/2014/main" id="{7344E3C9-416B-426F-9A6A-58D30B24AB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621"/>
                  <a:ext cx="28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6" name="Line 3796">
                  <a:extLst>
                    <a:ext uri="{FF2B5EF4-FFF2-40B4-BE49-F238E27FC236}">
                      <a16:creationId xmlns:a16="http://schemas.microsoft.com/office/drawing/2014/main" id="{A2997097-A669-4177-932F-CB7F63B24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8" y="618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7" name="Line 3797">
                  <a:extLst>
                    <a:ext uri="{FF2B5EF4-FFF2-40B4-BE49-F238E27FC236}">
                      <a16:creationId xmlns:a16="http://schemas.microsoft.com/office/drawing/2014/main" id="{1BC124CA-18E3-4A41-8ACB-58F7F73F7A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9" y="618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8" name="Line 3798">
                  <a:extLst>
                    <a:ext uri="{FF2B5EF4-FFF2-40B4-BE49-F238E27FC236}">
                      <a16:creationId xmlns:a16="http://schemas.microsoft.com/office/drawing/2014/main" id="{6398065E-7A37-420A-9FD9-4F2776C0A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54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9" name="Line 3799">
                  <a:extLst>
                    <a:ext uri="{FF2B5EF4-FFF2-40B4-BE49-F238E27FC236}">
                      <a16:creationId xmlns:a16="http://schemas.microsoft.com/office/drawing/2014/main" id="{174A5B0F-051F-41DE-981D-9CCD78CE3C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35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0" name="Line 3800">
                  <a:extLst>
                    <a:ext uri="{FF2B5EF4-FFF2-40B4-BE49-F238E27FC236}">
                      <a16:creationId xmlns:a16="http://schemas.microsoft.com/office/drawing/2014/main" id="{B47D0573-0D15-4744-99E7-29FF2A23D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9" y="61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1" name="Line 3801">
                  <a:extLst>
                    <a:ext uri="{FF2B5EF4-FFF2-40B4-BE49-F238E27FC236}">
                      <a16:creationId xmlns:a16="http://schemas.microsoft.com/office/drawing/2014/main" id="{4CAACDB5-83FF-4A2F-978C-A692880892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8" y="61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2" name="Line 3802">
                  <a:extLst>
                    <a:ext uri="{FF2B5EF4-FFF2-40B4-BE49-F238E27FC236}">
                      <a16:creationId xmlns:a16="http://schemas.microsoft.com/office/drawing/2014/main" id="{53DF8528-14D3-487B-905D-C40666A4C7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8" y="6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3" name="Line 3803">
                  <a:extLst>
                    <a:ext uri="{FF2B5EF4-FFF2-40B4-BE49-F238E27FC236}">
                      <a16:creationId xmlns:a16="http://schemas.microsoft.com/office/drawing/2014/main" id="{5CDCDE3A-47FF-4A16-889B-0D87D310C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7" y="61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4" name="Line 3804">
                  <a:extLst>
                    <a:ext uri="{FF2B5EF4-FFF2-40B4-BE49-F238E27FC236}">
                      <a16:creationId xmlns:a16="http://schemas.microsoft.com/office/drawing/2014/main" id="{B5AD129A-3134-4D26-A84B-36B4AC66D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7" y="6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5" name="Line 3805">
                  <a:extLst>
                    <a:ext uri="{FF2B5EF4-FFF2-40B4-BE49-F238E27FC236}">
                      <a16:creationId xmlns:a16="http://schemas.microsoft.com/office/drawing/2014/main" id="{8C6B8CD9-E8CB-4601-9A55-8C8CB88FFB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7" y="6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6" name="Line 3806">
                  <a:extLst>
                    <a:ext uri="{FF2B5EF4-FFF2-40B4-BE49-F238E27FC236}">
                      <a16:creationId xmlns:a16="http://schemas.microsoft.com/office/drawing/2014/main" id="{9FD5D232-04D1-4C1F-84DD-26BF5133B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4" y="617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7" name="Line 3807">
                  <a:extLst>
                    <a:ext uri="{FF2B5EF4-FFF2-40B4-BE49-F238E27FC236}">
                      <a16:creationId xmlns:a16="http://schemas.microsoft.com/office/drawing/2014/main" id="{91147564-B3D5-4A59-B314-E5CB72B5CE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4" y="61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8" name="Line 3808">
                  <a:extLst>
                    <a:ext uri="{FF2B5EF4-FFF2-40B4-BE49-F238E27FC236}">
                      <a16:creationId xmlns:a16="http://schemas.microsoft.com/office/drawing/2014/main" id="{02C03B5C-346A-450F-A800-3B2703280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34" y="61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9" name="Line 3809">
                  <a:extLst>
                    <a:ext uri="{FF2B5EF4-FFF2-40B4-BE49-F238E27FC236}">
                      <a16:creationId xmlns:a16="http://schemas.microsoft.com/office/drawing/2014/main" id="{46D56C1C-23D0-4FB5-8FFB-50A3C62A2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4" y="61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0" name="Line 3810">
                  <a:extLst>
                    <a:ext uri="{FF2B5EF4-FFF2-40B4-BE49-F238E27FC236}">
                      <a16:creationId xmlns:a16="http://schemas.microsoft.com/office/drawing/2014/main" id="{35FADDAD-04F3-44CB-9931-707C195D2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1" name="Line 3811">
                  <a:extLst>
                    <a:ext uri="{FF2B5EF4-FFF2-40B4-BE49-F238E27FC236}">
                      <a16:creationId xmlns:a16="http://schemas.microsoft.com/office/drawing/2014/main" id="{9DF8AAF6-05C8-4271-B8B3-363CDB281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2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2" name="Line 3812">
                  <a:extLst>
                    <a:ext uri="{FF2B5EF4-FFF2-40B4-BE49-F238E27FC236}">
                      <a16:creationId xmlns:a16="http://schemas.microsoft.com/office/drawing/2014/main" id="{51CF0044-E171-4BC1-B68C-B977D53E84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3" name="Line 3813">
                  <a:extLst>
                    <a:ext uri="{FF2B5EF4-FFF2-40B4-BE49-F238E27FC236}">
                      <a16:creationId xmlns:a16="http://schemas.microsoft.com/office/drawing/2014/main" id="{BD2847AE-E366-4BCE-9D6E-7C443A5DE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20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4" name="Line 3814">
                  <a:extLst>
                    <a:ext uri="{FF2B5EF4-FFF2-40B4-BE49-F238E27FC236}">
                      <a16:creationId xmlns:a16="http://schemas.microsoft.com/office/drawing/2014/main" id="{6E9D5F91-F4D1-40DA-9D0F-23D7F34030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0" y="619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5" name="Line 3815">
                  <a:extLst>
                    <a:ext uri="{FF2B5EF4-FFF2-40B4-BE49-F238E27FC236}">
                      <a16:creationId xmlns:a16="http://schemas.microsoft.com/office/drawing/2014/main" id="{66EB68A0-1B46-4B92-BB92-A2ED7177F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0" y="61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6" name="Line 3816">
                  <a:extLst>
                    <a:ext uri="{FF2B5EF4-FFF2-40B4-BE49-F238E27FC236}">
                      <a16:creationId xmlns:a16="http://schemas.microsoft.com/office/drawing/2014/main" id="{EB7C362C-818F-4395-A761-EC76858159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6" y="617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7" name="Line 3817">
                  <a:extLst>
                    <a:ext uri="{FF2B5EF4-FFF2-40B4-BE49-F238E27FC236}">
                      <a16:creationId xmlns:a16="http://schemas.microsoft.com/office/drawing/2014/main" id="{D79F3880-3EF0-4592-9080-5549AF68F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9" y="618"/>
                  <a:ext cx="26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8" name="Line 3818">
                  <a:extLst>
                    <a:ext uri="{FF2B5EF4-FFF2-40B4-BE49-F238E27FC236}">
                      <a16:creationId xmlns:a16="http://schemas.microsoft.com/office/drawing/2014/main" id="{4D53B034-8C61-4DF6-8BBC-8AD535910D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21"/>
                  <a:ext cx="35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9" name="Line 3819">
                  <a:extLst>
                    <a:ext uri="{FF2B5EF4-FFF2-40B4-BE49-F238E27FC236}">
                      <a16:creationId xmlns:a16="http://schemas.microsoft.com/office/drawing/2014/main" id="{09A77C98-F0F8-4CD1-AE2F-8808BE463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24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0" name="Line 3820">
                  <a:extLst>
                    <a:ext uri="{FF2B5EF4-FFF2-40B4-BE49-F238E27FC236}">
                      <a16:creationId xmlns:a16="http://schemas.microsoft.com/office/drawing/2014/main" id="{22B26D9A-CBFE-4798-ABB4-F5B4970EF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24"/>
                  <a:ext cx="22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1" name="Line 3821">
                  <a:extLst>
                    <a:ext uri="{FF2B5EF4-FFF2-40B4-BE49-F238E27FC236}">
                      <a16:creationId xmlns:a16="http://schemas.microsoft.com/office/drawing/2014/main" id="{BB0AD376-0649-4FD7-8230-B72AA16AE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24"/>
                  <a:ext cx="13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2" name="Line 3822">
                  <a:extLst>
                    <a:ext uri="{FF2B5EF4-FFF2-40B4-BE49-F238E27FC236}">
                      <a16:creationId xmlns:a16="http://schemas.microsoft.com/office/drawing/2014/main" id="{C8539F0A-B6EA-439C-AD7E-6CFF949D1B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21"/>
                  <a:ext cx="7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8" name="Group 4024">
                <a:extLst>
                  <a:ext uri="{FF2B5EF4-FFF2-40B4-BE49-F238E27FC236}">
                    <a16:creationId xmlns:a16="http://schemas.microsoft.com/office/drawing/2014/main" id="{28B913C6-3473-4CDA-A4E2-2658E5F2CE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9417" y="1050925"/>
                <a:ext cx="417512" cy="460375"/>
                <a:chOff x="6392" y="600"/>
                <a:chExt cx="263" cy="290"/>
              </a:xfrm>
            </p:grpSpPr>
            <p:sp>
              <p:nvSpPr>
                <p:cNvPr id="2003" name="Line 3824">
                  <a:extLst>
                    <a:ext uri="{FF2B5EF4-FFF2-40B4-BE49-F238E27FC236}">
                      <a16:creationId xmlns:a16="http://schemas.microsoft.com/office/drawing/2014/main" id="{67A33504-514B-4087-840A-1D8250456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9" y="618"/>
                  <a:ext cx="7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4" name="Line 3825">
                  <a:extLst>
                    <a:ext uri="{FF2B5EF4-FFF2-40B4-BE49-F238E27FC236}">
                      <a16:creationId xmlns:a16="http://schemas.microsoft.com/office/drawing/2014/main" id="{0788EBA4-E6B5-434A-9F34-193C4FDC4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6" y="617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5" name="Line 3826">
                  <a:extLst>
                    <a:ext uri="{FF2B5EF4-FFF2-40B4-BE49-F238E27FC236}">
                      <a16:creationId xmlns:a16="http://schemas.microsoft.com/office/drawing/2014/main" id="{920CE136-2139-4F5D-B341-CF13B51A3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4" y="61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6" name="Line 3827">
                  <a:extLst>
                    <a:ext uri="{FF2B5EF4-FFF2-40B4-BE49-F238E27FC236}">
                      <a16:creationId xmlns:a16="http://schemas.microsoft.com/office/drawing/2014/main" id="{7E275BCF-41DE-4D87-A495-B564120F5E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4" y="61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7" name="Line 3828">
                  <a:extLst>
                    <a:ext uri="{FF2B5EF4-FFF2-40B4-BE49-F238E27FC236}">
                      <a16:creationId xmlns:a16="http://schemas.microsoft.com/office/drawing/2014/main" id="{55C2BEF1-58E2-4213-94DA-C0CA76EEDE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5" y="617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8" name="Line 3829">
                  <a:extLst>
                    <a:ext uri="{FF2B5EF4-FFF2-40B4-BE49-F238E27FC236}">
                      <a16:creationId xmlns:a16="http://schemas.microsoft.com/office/drawing/2014/main" id="{95E7941C-951F-4E0F-B209-D31BEAEB0D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5" y="61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9" name="Line 3830">
                  <a:extLst>
                    <a:ext uri="{FF2B5EF4-FFF2-40B4-BE49-F238E27FC236}">
                      <a16:creationId xmlns:a16="http://schemas.microsoft.com/office/drawing/2014/main" id="{CC2F41BB-D7C2-4744-8CEF-150229A35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4" y="61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0" name="Line 3831">
                  <a:extLst>
                    <a:ext uri="{FF2B5EF4-FFF2-40B4-BE49-F238E27FC236}">
                      <a16:creationId xmlns:a16="http://schemas.microsoft.com/office/drawing/2014/main" id="{87D679D2-A85E-41B8-9D4D-DB558FD75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4" y="61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1" name="Line 3832">
                  <a:extLst>
                    <a:ext uri="{FF2B5EF4-FFF2-40B4-BE49-F238E27FC236}">
                      <a16:creationId xmlns:a16="http://schemas.microsoft.com/office/drawing/2014/main" id="{5797368D-92BE-4181-8A28-170756227D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61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2" name="Line 3833">
                  <a:extLst>
                    <a:ext uri="{FF2B5EF4-FFF2-40B4-BE49-F238E27FC236}">
                      <a16:creationId xmlns:a16="http://schemas.microsoft.com/office/drawing/2014/main" id="{8542BA9D-A8C1-4C5D-9113-91A80FB370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33" y="61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3" name="Line 3834">
                  <a:extLst>
                    <a:ext uri="{FF2B5EF4-FFF2-40B4-BE49-F238E27FC236}">
                      <a16:creationId xmlns:a16="http://schemas.microsoft.com/office/drawing/2014/main" id="{84FE663D-92ED-4B0A-BED2-1C62CB863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1"/>
                  <a:ext cx="37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4" name="Line 3835">
                  <a:extLst>
                    <a:ext uri="{FF2B5EF4-FFF2-40B4-BE49-F238E27FC236}">
                      <a16:creationId xmlns:a16="http://schemas.microsoft.com/office/drawing/2014/main" id="{BA8EAB80-8027-43FB-B94B-9EB098FEB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6" y="60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5" name="Line 3836">
                  <a:extLst>
                    <a:ext uri="{FF2B5EF4-FFF2-40B4-BE49-F238E27FC236}">
                      <a16:creationId xmlns:a16="http://schemas.microsoft.com/office/drawing/2014/main" id="{81DDBBC3-F24C-4610-BDE9-D8AE65FFA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600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6" name="Line 3837">
                  <a:extLst>
                    <a:ext uri="{FF2B5EF4-FFF2-40B4-BE49-F238E27FC236}">
                      <a16:creationId xmlns:a16="http://schemas.microsoft.com/office/drawing/2014/main" id="{6A064630-6158-43E1-96AD-6BF695880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2" y="60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7" name="Line 3838">
                  <a:extLst>
                    <a:ext uri="{FF2B5EF4-FFF2-40B4-BE49-F238E27FC236}">
                      <a16:creationId xmlns:a16="http://schemas.microsoft.com/office/drawing/2014/main" id="{C9078C84-95FC-44F3-8F6E-7B72A22C5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8" name="Line 3839">
                  <a:extLst>
                    <a:ext uri="{FF2B5EF4-FFF2-40B4-BE49-F238E27FC236}">
                      <a16:creationId xmlns:a16="http://schemas.microsoft.com/office/drawing/2014/main" id="{2F7F410B-99C1-4DB3-BD97-D6ED7B5CC7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26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19" name="Line 3840">
                  <a:extLst>
                    <a:ext uri="{FF2B5EF4-FFF2-40B4-BE49-F238E27FC236}">
                      <a16:creationId xmlns:a16="http://schemas.microsoft.com/office/drawing/2014/main" id="{E71F8506-F622-44CE-966B-4A2094E35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60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0" name="Line 3841">
                  <a:extLst>
                    <a:ext uri="{FF2B5EF4-FFF2-40B4-BE49-F238E27FC236}">
                      <a16:creationId xmlns:a16="http://schemas.microsoft.com/office/drawing/2014/main" id="{1DD33601-6207-4057-93BC-03A0BDCCD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1" name="Line 3842">
                  <a:extLst>
                    <a:ext uri="{FF2B5EF4-FFF2-40B4-BE49-F238E27FC236}">
                      <a16:creationId xmlns:a16="http://schemas.microsoft.com/office/drawing/2014/main" id="{12AAFF5A-0AFD-4C5E-98B5-26D42C4B8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6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2" name="Line 3843">
                  <a:extLst>
                    <a:ext uri="{FF2B5EF4-FFF2-40B4-BE49-F238E27FC236}">
                      <a16:creationId xmlns:a16="http://schemas.microsoft.com/office/drawing/2014/main" id="{CF4B10DD-E5C1-4EE8-AA10-99E5F6F94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8" y="751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3" name="Line 3844">
                  <a:extLst>
                    <a:ext uri="{FF2B5EF4-FFF2-40B4-BE49-F238E27FC236}">
                      <a16:creationId xmlns:a16="http://schemas.microsoft.com/office/drawing/2014/main" id="{EAE299C6-A24C-4DA1-8250-6B77E92865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756"/>
                  <a:ext cx="36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4" name="Line 3845">
                  <a:extLst>
                    <a:ext uri="{FF2B5EF4-FFF2-40B4-BE49-F238E27FC236}">
                      <a16:creationId xmlns:a16="http://schemas.microsoft.com/office/drawing/2014/main" id="{6F580836-2B76-49D8-BC11-678A9F54A3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756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5" name="Line 3846">
                  <a:extLst>
                    <a:ext uri="{FF2B5EF4-FFF2-40B4-BE49-F238E27FC236}">
                      <a16:creationId xmlns:a16="http://schemas.microsoft.com/office/drawing/2014/main" id="{B2474F79-A190-4BC6-B00C-61971759E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3" y="75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6" name="Line 3847">
                  <a:extLst>
                    <a:ext uri="{FF2B5EF4-FFF2-40B4-BE49-F238E27FC236}">
                      <a16:creationId xmlns:a16="http://schemas.microsoft.com/office/drawing/2014/main" id="{8FFE61D9-D6DD-4555-B96E-1D6B350BF2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4" y="755"/>
                  <a:ext cx="34" cy="2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7" name="Line 3848">
                  <a:extLst>
                    <a:ext uri="{FF2B5EF4-FFF2-40B4-BE49-F238E27FC236}">
                      <a16:creationId xmlns:a16="http://schemas.microsoft.com/office/drawing/2014/main" id="{D44BDD09-997C-4D96-A5A5-8A115A9B57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7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8" name="Line 3849">
                  <a:extLst>
                    <a:ext uri="{FF2B5EF4-FFF2-40B4-BE49-F238E27FC236}">
                      <a16:creationId xmlns:a16="http://schemas.microsoft.com/office/drawing/2014/main" id="{3EA21E72-C92F-41FB-8BB7-E881C2E2BC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5" y="7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29" name="Line 3850">
                  <a:extLst>
                    <a:ext uri="{FF2B5EF4-FFF2-40B4-BE49-F238E27FC236}">
                      <a16:creationId xmlns:a16="http://schemas.microsoft.com/office/drawing/2014/main" id="{E58C47B5-CBE1-4CDF-BBD0-1D940717F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4" y="75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0" name="Line 3851">
                  <a:extLst>
                    <a:ext uri="{FF2B5EF4-FFF2-40B4-BE49-F238E27FC236}">
                      <a16:creationId xmlns:a16="http://schemas.microsoft.com/office/drawing/2014/main" id="{D9939B60-A0A3-420F-B6E4-741FFDA2E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23" y="778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1" name="Line 3852">
                  <a:extLst>
                    <a:ext uri="{FF2B5EF4-FFF2-40B4-BE49-F238E27FC236}">
                      <a16:creationId xmlns:a16="http://schemas.microsoft.com/office/drawing/2014/main" id="{556154D1-7893-45B3-BBE7-E99ABBEE6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23" y="778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2" name="Line 3853">
                  <a:extLst>
                    <a:ext uri="{FF2B5EF4-FFF2-40B4-BE49-F238E27FC236}">
                      <a16:creationId xmlns:a16="http://schemas.microsoft.com/office/drawing/2014/main" id="{B135BE4F-52BD-4C18-B487-21479529A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4" y="755"/>
                  <a:ext cx="29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3" name="Line 3854">
                  <a:extLst>
                    <a:ext uri="{FF2B5EF4-FFF2-40B4-BE49-F238E27FC236}">
                      <a16:creationId xmlns:a16="http://schemas.microsoft.com/office/drawing/2014/main" id="{22150FC5-8016-43A1-9815-D531DDF81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4" y="7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4" name="Line 3855">
                  <a:extLst>
                    <a:ext uri="{FF2B5EF4-FFF2-40B4-BE49-F238E27FC236}">
                      <a16:creationId xmlns:a16="http://schemas.microsoft.com/office/drawing/2014/main" id="{4EDF40EC-1DA9-438C-912D-B0A0567BA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3" y="75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5" name="Line 3856">
                  <a:extLst>
                    <a:ext uri="{FF2B5EF4-FFF2-40B4-BE49-F238E27FC236}">
                      <a16:creationId xmlns:a16="http://schemas.microsoft.com/office/drawing/2014/main" id="{6059AA42-A3ED-4860-BD77-15C699E52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3" y="755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6" name="Line 3857">
                  <a:extLst>
                    <a:ext uri="{FF2B5EF4-FFF2-40B4-BE49-F238E27FC236}">
                      <a16:creationId xmlns:a16="http://schemas.microsoft.com/office/drawing/2014/main" id="{F9580CC0-8A75-4B4C-B0E3-3A2B3CC9B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4" y="7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7" name="Line 3858">
                  <a:extLst>
                    <a:ext uri="{FF2B5EF4-FFF2-40B4-BE49-F238E27FC236}">
                      <a16:creationId xmlns:a16="http://schemas.microsoft.com/office/drawing/2014/main" id="{FD712CC3-DD83-4404-980D-2C7026781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4" y="755"/>
                  <a:ext cx="14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8" name="Line 3859">
                  <a:extLst>
                    <a:ext uri="{FF2B5EF4-FFF2-40B4-BE49-F238E27FC236}">
                      <a16:creationId xmlns:a16="http://schemas.microsoft.com/office/drawing/2014/main" id="{88FE7346-C1EF-4959-B335-8F358E6B7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3" y="75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39" name="Line 3860">
                  <a:extLst>
                    <a:ext uri="{FF2B5EF4-FFF2-40B4-BE49-F238E27FC236}">
                      <a16:creationId xmlns:a16="http://schemas.microsoft.com/office/drawing/2014/main" id="{830CE433-FF58-446C-B0B2-5E40D7FEF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93" y="75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0" name="Line 3861">
                  <a:extLst>
                    <a:ext uri="{FF2B5EF4-FFF2-40B4-BE49-F238E27FC236}">
                      <a16:creationId xmlns:a16="http://schemas.microsoft.com/office/drawing/2014/main" id="{392F19A3-0D5D-4BA7-8A13-88901BDEB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3" y="7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1" name="Line 3862">
                  <a:extLst>
                    <a:ext uri="{FF2B5EF4-FFF2-40B4-BE49-F238E27FC236}">
                      <a16:creationId xmlns:a16="http://schemas.microsoft.com/office/drawing/2014/main" id="{F241338B-4BEC-469D-AEB3-E3B779757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8" y="751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2" name="Line 3863">
                  <a:extLst>
                    <a:ext uri="{FF2B5EF4-FFF2-40B4-BE49-F238E27FC236}">
                      <a16:creationId xmlns:a16="http://schemas.microsoft.com/office/drawing/2014/main" id="{1DC2E2D4-FF8D-4107-A05F-4325934D5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5" y="610"/>
                  <a:ext cx="183" cy="1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3" name="Line 3864">
                  <a:extLst>
                    <a:ext uri="{FF2B5EF4-FFF2-40B4-BE49-F238E27FC236}">
                      <a16:creationId xmlns:a16="http://schemas.microsoft.com/office/drawing/2014/main" id="{57350CAD-387B-4AAD-B069-443406BA6A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11"/>
                  <a:ext cx="9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4" name="Line 3865">
                  <a:extLst>
                    <a:ext uri="{FF2B5EF4-FFF2-40B4-BE49-F238E27FC236}">
                      <a16:creationId xmlns:a16="http://schemas.microsoft.com/office/drawing/2014/main" id="{44591CB8-0543-463B-8955-F58A593A3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5" y="61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5" name="Line 3866">
                  <a:extLst>
                    <a:ext uri="{FF2B5EF4-FFF2-40B4-BE49-F238E27FC236}">
                      <a16:creationId xmlns:a16="http://schemas.microsoft.com/office/drawing/2014/main" id="{995A990B-69A4-4E11-86C5-E5D790A1D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12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6" name="Line 3867">
                  <a:extLst>
                    <a:ext uri="{FF2B5EF4-FFF2-40B4-BE49-F238E27FC236}">
                      <a16:creationId xmlns:a16="http://schemas.microsoft.com/office/drawing/2014/main" id="{86A6E10A-A44B-44FB-B922-055F45780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12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7" name="Line 3868">
                  <a:extLst>
                    <a:ext uri="{FF2B5EF4-FFF2-40B4-BE49-F238E27FC236}">
                      <a16:creationId xmlns:a16="http://schemas.microsoft.com/office/drawing/2014/main" id="{34BA963F-4876-4F3A-97E2-B2950E719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1" y="784"/>
                  <a:ext cx="54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8" name="Line 3869">
                  <a:extLst>
                    <a:ext uri="{FF2B5EF4-FFF2-40B4-BE49-F238E27FC236}">
                      <a16:creationId xmlns:a16="http://schemas.microsoft.com/office/drawing/2014/main" id="{E93B2544-1AE4-4B16-A05B-1E5A0130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7" y="789"/>
                  <a:ext cx="35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9" name="Line 3870">
                  <a:extLst>
                    <a:ext uri="{FF2B5EF4-FFF2-40B4-BE49-F238E27FC236}">
                      <a16:creationId xmlns:a16="http://schemas.microsoft.com/office/drawing/2014/main" id="{3952920F-AC31-4933-AE83-1948AA556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10" y="792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0" name="Line 3871">
                  <a:extLst>
                    <a:ext uri="{FF2B5EF4-FFF2-40B4-BE49-F238E27FC236}">
                      <a16:creationId xmlns:a16="http://schemas.microsoft.com/office/drawing/2014/main" id="{4F957FC2-78B2-40B6-B1F3-F28325FD43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10" y="792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1" name="Line 3872">
                  <a:extLst>
                    <a:ext uri="{FF2B5EF4-FFF2-40B4-BE49-F238E27FC236}">
                      <a16:creationId xmlns:a16="http://schemas.microsoft.com/office/drawing/2014/main" id="{FCF25A69-320B-4A88-8DC2-37147A57C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610" y="79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2" name="Line 3873">
                  <a:extLst>
                    <a:ext uri="{FF2B5EF4-FFF2-40B4-BE49-F238E27FC236}">
                      <a16:creationId xmlns:a16="http://schemas.microsoft.com/office/drawing/2014/main" id="{501C9878-B72A-4B8B-BCB0-CB069DAC4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10" y="791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3" name="Line 3874">
                  <a:extLst>
                    <a:ext uri="{FF2B5EF4-FFF2-40B4-BE49-F238E27FC236}">
                      <a16:creationId xmlns:a16="http://schemas.microsoft.com/office/drawing/2014/main" id="{56EA89D9-E71D-4BCB-A906-28304FD72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7" y="789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4" name="Line 3875">
                  <a:extLst>
                    <a:ext uri="{FF2B5EF4-FFF2-40B4-BE49-F238E27FC236}">
                      <a16:creationId xmlns:a16="http://schemas.microsoft.com/office/drawing/2014/main" id="{A58D5802-8799-4314-AF75-09445863B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1" y="784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5" name="Line 3876">
                  <a:extLst>
                    <a:ext uri="{FF2B5EF4-FFF2-40B4-BE49-F238E27FC236}">
                      <a16:creationId xmlns:a16="http://schemas.microsoft.com/office/drawing/2014/main" id="{DA3E64B0-72A3-4CE1-9D09-032140C481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7" y="652"/>
                  <a:ext cx="164" cy="13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6" name="Line 3877">
                  <a:extLst>
                    <a:ext uri="{FF2B5EF4-FFF2-40B4-BE49-F238E27FC236}">
                      <a16:creationId xmlns:a16="http://schemas.microsoft.com/office/drawing/2014/main" id="{A82F51E9-9C70-410E-BE8B-359E9B1A1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658"/>
                  <a:ext cx="141" cy="1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7" name="Line 3878">
                  <a:extLst>
                    <a:ext uri="{FF2B5EF4-FFF2-40B4-BE49-F238E27FC236}">
                      <a16:creationId xmlns:a16="http://schemas.microsoft.com/office/drawing/2014/main" id="{7D16C4C6-7373-47EE-BA93-484BE9397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3" y="65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8" name="Line 3879">
                  <a:extLst>
                    <a:ext uri="{FF2B5EF4-FFF2-40B4-BE49-F238E27FC236}">
                      <a16:creationId xmlns:a16="http://schemas.microsoft.com/office/drawing/2014/main" id="{7C006010-C15A-4E69-B367-86E927703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5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9" name="Line 3880">
                  <a:extLst>
                    <a:ext uri="{FF2B5EF4-FFF2-40B4-BE49-F238E27FC236}">
                      <a16:creationId xmlns:a16="http://schemas.microsoft.com/office/drawing/2014/main" id="{49D5BAC7-B89D-4412-856E-22D4C135C2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4" y="65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0" name="Line 3881">
                  <a:extLst>
                    <a:ext uri="{FF2B5EF4-FFF2-40B4-BE49-F238E27FC236}">
                      <a16:creationId xmlns:a16="http://schemas.microsoft.com/office/drawing/2014/main" id="{87D44A11-2A74-4CBB-BA89-9C6C3A3F92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1" name="Line 3882">
                  <a:extLst>
                    <a:ext uri="{FF2B5EF4-FFF2-40B4-BE49-F238E27FC236}">
                      <a16:creationId xmlns:a16="http://schemas.microsoft.com/office/drawing/2014/main" id="{AD498543-DA41-416C-A3F4-731235592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5" y="6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2" name="Line 3883">
                  <a:extLst>
                    <a:ext uri="{FF2B5EF4-FFF2-40B4-BE49-F238E27FC236}">
                      <a16:creationId xmlns:a16="http://schemas.microsoft.com/office/drawing/2014/main" id="{E5DC17B0-BFB2-4D5E-95EC-FE5AAC820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5" y="6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3" name="Line 3884">
                  <a:extLst>
                    <a:ext uri="{FF2B5EF4-FFF2-40B4-BE49-F238E27FC236}">
                      <a16:creationId xmlns:a16="http://schemas.microsoft.com/office/drawing/2014/main" id="{6C2E9FDB-16BF-404E-AEEF-784F1CE2F7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6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4" name="Line 3885">
                  <a:extLst>
                    <a:ext uri="{FF2B5EF4-FFF2-40B4-BE49-F238E27FC236}">
                      <a16:creationId xmlns:a16="http://schemas.microsoft.com/office/drawing/2014/main" id="{40E95B1F-1EC2-4F3A-92E4-3D0430D2A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2" y="667"/>
                  <a:ext cx="70" cy="6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5" name="Line 3886">
                  <a:extLst>
                    <a:ext uri="{FF2B5EF4-FFF2-40B4-BE49-F238E27FC236}">
                      <a16:creationId xmlns:a16="http://schemas.microsoft.com/office/drawing/2014/main" id="{F1589FC2-3819-4E84-8191-9E15167BBB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2" y="685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6" name="Line 3887">
                  <a:extLst>
                    <a:ext uri="{FF2B5EF4-FFF2-40B4-BE49-F238E27FC236}">
                      <a16:creationId xmlns:a16="http://schemas.microsoft.com/office/drawing/2014/main" id="{B9796BAA-DD36-4CEF-AFB9-6AAEDFCB0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2" y="685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7" name="Line 3888">
                  <a:extLst>
                    <a:ext uri="{FF2B5EF4-FFF2-40B4-BE49-F238E27FC236}">
                      <a16:creationId xmlns:a16="http://schemas.microsoft.com/office/drawing/2014/main" id="{88F78680-DD97-4088-8C9B-87319C1B20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3" y="686"/>
                  <a:ext cx="7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8" name="Line 3889">
                  <a:extLst>
                    <a:ext uri="{FF2B5EF4-FFF2-40B4-BE49-F238E27FC236}">
                      <a16:creationId xmlns:a16="http://schemas.microsoft.com/office/drawing/2014/main" id="{F2D7D651-6162-4BDB-AD99-B7A500FA9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73" y="68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9" name="Line 3890">
                  <a:extLst>
                    <a:ext uri="{FF2B5EF4-FFF2-40B4-BE49-F238E27FC236}">
                      <a16:creationId xmlns:a16="http://schemas.microsoft.com/office/drawing/2014/main" id="{E9ABF071-01ED-45F4-9184-AB5E59C458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3" y="68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0" name="Line 3891">
                  <a:extLst>
                    <a:ext uri="{FF2B5EF4-FFF2-40B4-BE49-F238E27FC236}">
                      <a16:creationId xmlns:a16="http://schemas.microsoft.com/office/drawing/2014/main" id="{EC5C3EB5-7BE0-4633-BEB3-D8CB14C77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3" y="68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1" name="Line 3892">
                  <a:extLst>
                    <a:ext uri="{FF2B5EF4-FFF2-40B4-BE49-F238E27FC236}">
                      <a16:creationId xmlns:a16="http://schemas.microsoft.com/office/drawing/2014/main" id="{2047E559-1CEE-441F-8384-1DBF62CFA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4" y="669"/>
                  <a:ext cx="18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2" name="Line 3893">
                  <a:extLst>
                    <a:ext uri="{FF2B5EF4-FFF2-40B4-BE49-F238E27FC236}">
                      <a16:creationId xmlns:a16="http://schemas.microsoft.com/office/drawing/2014/main" id="{7D52C5D1-D243-4664-A024-488D97F29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4" y="66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3" name="Line 3894">
                  <a:extLst>
                    <a:ext uri="{FF2B5EF4-FFF2-40B4-BE49-F238E27FC236}">
                      <a16:creationId xmlns:a16="http://schemas.microsoft.com/office/drawing/2014/main" id="{BB991DA2-BC92-4D7C-BCBD-532CF48D0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4" y="678"/>
                  <a:ext cx="5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4" name="Line 3895">
                  <a:extLst>
                    <a:ext uri="{FF2B5EF4-FFF2-40B4-BE49-F238E27FC236}">
                      <a16:creationId xmlns:a16="http://schemas.microsoft.com/office/drawing/2014/main" id="{DAF55928-796C-49A1-9DDE-32BAD1A7A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4" y="678"/>
                  <a:ext cx="9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5" name="Line 3896">
                  <a:extLst>
                    <a:ext uri="{FF2B5EF4-FFF2-40B4-BE49-F238E27FC236}">
                      <a16:creationId xmlns:a16="http://schemas.microsoft.com/office/drawing/2014/main" id="{BDC2152B-34FC-4FCC-9AEC-2DC872F7EA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4" y="669"/>
                  <a:ext cx="10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6" name="Line 3897">
                  <a:extLst>
                    <a:ext uri="{FF2B5EF4-FFF2-40B4-BE49-F238E27FC236}">
                      <a16:creationId xmlns:a16="http://schemas.microsoft.com/office/drawing/2014/main" id="{3FCBC888-EF8F-4128-952F-5AFB5F34C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0" y="70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7" name="Line 3898">
                  <a:extLst>
                    <a:ext uri="{FF2B5EF4-FFF2-40B4-BE49-F238E27FC236}">
                      <a16:creationId xmlns:a16="http://schemas.microsoft.com/office/drawing/2014/main" id="{C584C9CB-C1AF-48E9-A8DF-883488E8CB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90" y="70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8" name="Line 3899">
                  <a:extLst>
                    <a:ext uri="{FF2B5EF4-FFF2-40B4-BE49-F238E27FC236}">
                      <a16:creationId xmlns:a16="http://schemas.microsoft.com/office/drawing/2014/main" id="{BDDBD366-494B-49A0-8391-54EDF3CC28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0" y="702"/>
                  <a:ext cx="35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9" name="Line 3900">
                  <a:extLst>
                    <a:ext uri="{FF2B5EF4-FFF2-40B4-BE49-F238E27FC236}">
                      <a16:creationId xmlns:a16="http://schemas.microsoft.com/office/drawing/2014/main" id="{7B50E6C0-BCE8-43C8-BC37-9A91BC2B1B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5" y="698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0" name="Line 3901">
                  <a:extLst>
                    <a:ext uri="{FF2B5EF4-FFF2-40B4-BE49-F238E27FC236}">
                      <a16:creationId xmlns:a16="http://schemas.microsoft.com/office/drawing/2014/main" id="{DEB2363B-91D3-4D15-851E-0FAB36C97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5" y="698"/>
                  <a:ext cx="27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1" name="Line 3902">
                  <a:extLst>
                    <a:ext uri="{FF2B5EF4-FFF2-40B4-BE49-F238E27FC236}">
                      <a16:creationId xmlns:a16="http://schemas.microsoft.com/office/drawing/2014/main" id="{06219280-6B1C-4661-967C-1900F3478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9" y="673"/>
                  <a:ext cx="26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2" name="Line 3903">
                  <a:extLst>
                    <a:ext uri="{FF2B5EF4-FFF2-40B4-BE49-F238E27FC236}">
                      <a16:creationId xmlns:a16="http://schemas.microsoft.com/office/drawing/2014/main" id="{A58573C7-2540-4FD4-B051-C8488B77E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59" y="67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3" name="Line 3904">
                  <a:extLst>
                    <a:ext uri="{FF2B5EF4-FFF2-40B4-BE49-F238E27FC236}">
                      <a16:creationId xmlns:a16="http://schemas.microsoft.com/office/drawing/2014/main" id="{E8AB901B-7F42-4B24-8A48-8DAB730EE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4" y="669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4" name="Line 3905">
                  <a:extLst>
                    <a:ext uri="{FF2B5EF4-FFF2-40B4-BE49-F238E27FC236}">
                      <a16:creationId xmlns:a16="http://schemas.microsoft.com/office/drawing/2014/main" id="{D2BF67CC-0A6F-4FAB-B77E-09BA7862C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2" y="66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5" name="Line 3906">
                  <a:extLst>
                    <a:ext uri="{FF2B5EF4-FFF2-40B4-BE49-F238E27FC236}">
                      <a16:creationId xmlns:a16="http://schemas.microsoft.com/office/drawing/2014/main" id="{DD78F39F-36A1-4A55-9A97-2C0606082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8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6" name="Line 3907">
                  <a:extLst>
                    <a:ext uri="{FF2B5EF4-FFF2-40B4-BE49-F238E27FC236}">
                      <a16:creationId xmlns:a16="http://schemas.microsoft.com/office/drawing/2014/main" id="{A2B75BB4-CF5F-4F6F-B3BB-877013A06E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9" y="672"/>
                  <a:ext cx="65" cy="5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7" name="Line 3908">
                  <a:extLst>
                    <a:ext uri="{FF2B5EF4-FFF2-40B4-BE49-F238E27FC236}">
                      <a16:creationId xmlns:a16="http://schemas.microsoft.com/office/drawing/2014/main" id="{B5050E4E-A20C-4441-B58E-7C8BE504C4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64" y="67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8" name="Line 3909">
                  <a:extLst>
                    <a:ext uri="{FF2B5EF4-FFF2-40B4-BE49-F238E27FC236}">
                      <a16:creationId xmlns:a16="http://schemas.microsoft.com/office/drawing/2014/main" id="{713E7C44-0B7C-412D-AAD9-6EAAA30215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6" y="67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9" name="Line 3910">
                  <a:extLst>
                    <a:ext uri="{FF2B5EF4-FFF2-40B4-BE49-F238E27FC236}">
                      <a16:creationId xmlns:a16="http://schemas.microsoft.com/office/drawing/2014/main" id="{B20BAF3F-1565-47BA-AA78-92B233C6FC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4" y="67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0" name="Line 3911">
                  <a:extLst>
                    <a:ext uri="{FF2B5EF4-FFF2-40B4-BE49-F238E27FC236}">
                      <a16:creationId xmlns:a16="http://schemas.microsoft.com/office/drawing/2014/main" id="{FD90ADA1-EAA4-49C7-B5D9-107C8A648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9" y="672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1" name="Line 3912">
                  <a:extLst>
                    <a:ext uri="{FF2B5EF4-FFF2-40B4-BE49-F238E27FC236}">
                      <a16:creationId xmlns:a16="http://schemas.microsoft.com/office/drawing/2014/main" id="{09CBAD6A-A8FD-44F9-B125-7E801557D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9" y="672"/>
                  <a:ext cx="13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2" name="Line 3913">
                  <a:extLst>
                    <a:ext uri="{FF2B5EF4-FFF2-40B4-BE49-F238E27FC236}">
                      <a16:creationId xmlns:a16="http://schemas.microsoft.com/office/drawing/2014/main" id="{E7126CF3-3554-4E1C-BA40-3572F26AB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15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3" name="Line 3914">
                  <a:extLst>
                    <a:ext uri="{FF2B5EF4-FFF2-40B4-BE49-F238E27FC236}">
                      <a16:creationId xmlns:a16="http://schemas.microsoft.com/office/drawing/2014/main" id="{50E151B2-4F6B-47C9-B1E2-F0D7F7432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4" name="Line 3915">
                  <a:extLst>
                    <a:ext uri="{FF2B5EF4-FFF2-40B4-BE49-F238E27FC236}">
                      <a16:creationId xmlns:a16="http://schemas.microsoft.com/office/drawing/2014/main" id="{2E14A4DD-7AED-4510-A553-9F0A128E9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5" name="Line 3916">
                  <a:extLst>
                    <a:ext uri="{FF2B5EF4-FFF2-40B4-BE49-F238E27FC236}">
                      <a16:creationId xmlns:a16="http://schemas.microsoft.com/office/drawing/2014/main" id="{D4AF9400-3805-4BB5-A999-0BEE22C60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4" y="65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6" name="Line 3917">
                  <a:extLst>
                    <a:ext uri="{FF2B5EF4-FFF2-40B4-BE49-F238E27FC236}">
                      <a16:creationId xmlns:a16="http://schemas.microsoft.com/office/drawing/2014/main" id="{1CFC456A-D5B6-425F-9C07-AA73B63BB9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4" y="65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7" name="Line 3918">
                  <a:extLst>
                    <a:ext uri="{FF2B5EF4-FFF2-40B4-BE49-F238E27FC236}">
                      <a16:creationId xmlns:a16="http://schemas.microsoft.com/office/drawing/2014/main" id="{F58DC81E-92DF-4EF3-A7BE-E74701612E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4" y="65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8" name="Line 3919">
                  <a:extLst>
                    <a:ext uri="{FF2B5EF4-FFF2-40B4-BE49-F238E27FC236}">
                      <a16:creationId xmlns:a16="http://schemas.microsoft.com/office/drawing/2014/main" id="{448C3099-6940-4B5C-B5AF-DA4FDE5584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6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9" name="Line 3920">
                  <a:extLst>
                    <a:ext uri="{FF2B5EF4-FFF2-40B4-BE49-F238E27FC236}">
                      <a16:creationId xmlns:a16="http://schemas.microsoft.com/office/drawing/2014/main" id="{4B01A6AA-2E0B-4528-96B5-5A2F11B81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4" y="6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0" name="Line 3921">
                  <a:extLst>
                    <a:ext uri="{FF2B5EF4-FFF2-40B4-BE49-F238E27FC236}">
                      <a16:creationId xmlns:a16="http://schemas.microsoft.com/office/drawing/2014/main" id="{74A6C823-ADF9-42C1-BBB1-3092FECEFA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0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1" name="Line 3922">
                  <a:extLst>
                    <a:ext uri="{FF2B5EF4-FFF2-40B4-BE49-F238E27FC236}">
                      <a16:creationId xmlns:a16="http://schemas.microsoft.com/office/drawing/2014/main" id="{CD8C5614-75E5-4A17-9C98-667F0A98D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6" y="66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2" name="Line 3923">
                  <a:extLst>
                    <a:ext uri="{FF2B5EF4-FFF2-40B4-BE49-F238E27FC236}">
                      <a16:creationId xmlns:a16="http://schemas.microsoft.com/office/drawing/2014/main" id="{6508582A-ECE4-423A-A9A4-DE7812137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6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3" name="Line 3924">
                  <a:extLst>
                    <a:ext uri="{FF2B5EF4-FFF2-40B4-BE49-F238E27FC236}">
                      <a16:creationId xmlns:a16="http://schemas.microsoft.com/office/drawing/2014/main" id="{27DFC4A4-C59A-4D69-ADE0-5C72D0FAF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4" name="Line 3925">
                  <a:extLst>
                    <a:ext uri="{FF2B5EF4-FFF2-40B4-BE49-F238E27FC236}">
                      <a16:creationId xmlns:a16="http://schemas.microsoft.com/office/drawing/2014/main" id="{C89421EA-B5AF-4627-BE2C-DD97165FC0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10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5" name="Line 3926">
                  <a:extLst>
                    <a:ext uri="{FF2B5EF4-FFF2-40B4-BE49-F238E27FC236}">
                      <a16:creationId xmlns:a16="http://schemas.microsoft.com/office/drawing/2014/main" id="{C34CECF4-4944-483A-B168-58B5B4320E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6" y="66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6" name="Line 3927">
                  <a:extLst>
                    <a:ext uri="{FF2B5EF4-FFF2-40B4-BE49-F238E27FC236}">
                      <a16:creationId xmlns:a16="http://schemas.microsoft.com/office/drawing/2014/main" id="{962B4C2B-B99C-48C8-B646-C879B088C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7" y="673"/>
                  <a:ext cx="14" cy="1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7" name="Line 3928">
                  <a:extLst>
                    <a:ext uri="{FF2B5EF4-FFF2-40B4-BE49-F238E27FC236}">
                      <a16:creationId xmlns:a16="http://schemas.microsoft.com/office/drawing/2014/main" id="{CE539161-E99E-43A4-80FB-696AE9294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62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8" name="Line 3929">
                  <a:extLst>
                    <a:ext uri="{FF2B5EF4-FFF2-40B4-BE49-F238E27FC236}">
                      <a16:creationId xmlns:a16="http://schemas.microsoft.com/office/drawing/2014/main" id="{77051CAA-7353-4133-8FD1-567B338DA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9" name="Line 3930">
                  <a:extLst>
                    <a:ext uri="{FF2B5EF4-FFF2-40B4-BE49-F238E27FC236}">
                      <a16:creationId xmlns:a16="http://schemas.microsoft.com/office/drawing/2014/main" id="{0137A9AE-541C-492C-9C7E-2371986EAE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5" y="6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0" name="Line 3931">
                  <a:extLst>
                    <a:ext uri="{FF2B5EF4-FFF2-40B4-BE49-F238E27FC236}">
                      <a16:creationId xmlns:a16="http://schemas.microsoft.com/office/drawing/2014/main" id="{9B1EB311-C2C2-414E-A0F4-09FCC66C1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0"/>
                  <a:ext cx="10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1" name="Line 3932">
                  <a:extLst>
                    <a:ext uri="{FF2B5EF4-FFF2-40B4-BE49-F238E27FC236}">
                      <a16:creationId xmlns:a16="http://schemas.microsoft.com/office/drawing/2014/main" id="{4095B008-8FA9-4BA7-81DD-E5706DFAC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4" y="66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2" name="Line 3933">
                  <a:extLst>
                    <a:ext uri="{FF2B5EF4-FFF2-40B4-BE49-F238E27FC236}">
                      <a16:creationId xmlns:a16="http://schemas.microsoft.com/office/drawing/2014/main" id="{9D7AB7B0-637A-4256-9A36-36A69C3C9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6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3" name="Line 3934">
                  <a:extLst>
                    <a:ext uri="{FF2B5EF4-FFF2-40B4-BE49-F238E27FC236}">
                      <a16:creationId xmlns:a16="http://schemas.microsoft.com/office/drawing/2014/main" id="{F8B338F0-A5DF-4223-8817-3FD047D49B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4" name="Line 3935">
                  <a:extLst>
                    <a:ext uri="{FF2B5EF4-FFF2-40B4-BE49-F238E27FC236}">
                      <a16:creationId xmlns:a16="http://schemas.microsoft.com/office/drawing/2014/main" id="{0EAB4130-95B3-4E3A-8884-02E88FE62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5" name="Line 3936">
                  <a:extLst>
                    <a:ext uri="{FF2B5EF4-FFF2-40B4-BE49-F238E27FC236}">
                      <a16:creationId xmlns:a16="http://schemas.microsoft.com/office/drawing/2014/main" id="{084EC695-F4F0-450F-BB93-59AFB93D7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6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6" name="Line 3937">
                  <a:extLst>
                    <a:ext uri="{FF2B5EF4-FFF2-40B4-BE49-F238E27FC236}">
                      <a16:creationId xmlns:a16="http://schemas.microsoft.com/office/drawing/2014/main" id="{E2F78AE6-E4DF-4563-9A48-05B183FF4D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7" name="Line 3938">
                  <a:extLst>
                    <a:ext uri="{FF2B5EF4-FFF2-40B4-BE49-F238E27FC236}">
                      <a16:creationId xmlns:a16="http://schemas.microsoft.com/office/drawing/2014/main" id="{6CF08C3E-5F4F-4BD2-BE69-004FA089A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8" name="Line 3939">
                  <a:extLst>
                    <a:ext uri="{FF2B5EF4-FFF2-40B4-BE49-F238E27FC236}">
                      <a16:creationId xmlns:a16="http://schemas.microsoft.com/office/drawing/2014/main" id="{252BEA76-AC82-4E96-8282-F5C91905DD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88"/>
                  <a:ext cx="10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9" name="Line 3940">
                  <a:extLst>
                    <a:ext uri="{FF2B5EF4-FFF2-40B4-BE49-F238E27FC236}">
                      <a16:creationId xmlns:a16="http://schemas.microsoft.com/office/drawing/2014/main" id="{2E21676C-EE6B-48E1-9424-7D2E19C40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0" name="Line 3941">
                  <a:extLst>
                    <a:ext uri="{FF2B5EF4-FFF2-40B4-BE49-F238E27FC236}">
                      <a16:creationId xmlns:a16="http://schemas.microsoft.com/office/drawing/2014/main" id="{5A415E23-3BE1-400C-B182-7E2FCC0B1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1" y="68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1" name="Line 3942">
                  <a:extLst>
                    <a:ext uri="{FF2B5EF4-FFF2-40B4-BE49-F238E27FC236}">
                      <a16:creationId xmlns:a16="http://schemas.microsoft.com/office/drawing/2014/main" id="{DF02A47E-5840-405C-9FA2-7E66EF4EDB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1" y="68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2" name="Line 3943">
                  <a:extLst>
                    <a:ext uri="{FF2B5EF4-FFF2-40B4-BE49-F238E27FC236}">
                      <a16:creationId xmlns:a16="http://schemas.microsoft.com/office/drawing/2014/main" id="{B514AD53-298A-4770-8DD6-3B5B6BD15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6" y="706"/>
                  <a:ext cx="76" cy="8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3" name="Line 3944">
                  <a:extLst>
                    <a:ext uri="{FF2B5EF4-FFF2-40B4-BE49-F238E27FC236}">
                      <a16:creationId xmlns:a16="http://schemas.microsoft.com/office/drawing/2014/main" id="{2E1F963D-358E-4A14-8203-EB4D07E5BC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6" y="706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4" name="Line 3945">
                  <a:extLst>
                    <a:ext uri="{FF2B5EF4-FFF2-40B4-BE49-F238E27FC236}">
                      <a16:creationId xmlns:a16="http://schemas.microsoft.com/office/drawing/2014/main" id="{FCC60980-9A17-49B8-91A5-451BF32B4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89"/>
                  <a:ext cx="15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5" name="Line 3946">
                  <a:extLst>
                    <a:ext uri="{FF2B5EF4-FFF2-40B4-BE49-F238E27FC236}">
                      <a16:creationId xmlns:a16="http://schemas.microsoft.com/office/drawing/2014/main" id="{DA62BAE3-DD55-42C8-B61B-7E69CBC2A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8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6" name="Line 3947">
                  <a:extLst>
                    <a:ext uri="{FF2B5EF4-FFF2-40B4-BE49-F238E27FC236}">
                      <a16:creationId xmlns:a16="http://schemas.microsoft.com/office/drawing/2014/main" id="{BA60BBAD-1933-414F-A6DA-B48A02D66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1" y="68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7" name="Line 3948">
                  <a:extLst>
                    <a:ext uri="{FF2B5EF4-FFF2-40B4-BE49-F238E27FC236}">
                      <a16:creationId xmlns:a16="http://schemas.microsoft.com/office/drawing/2014/main" id="{B4EACBD0-5291-4531-B424-D1798F05B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8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8" name="Line 3949">
                  <a:extLst>
                    <a:ext uri="{FF2B5EF4-FFF2-40B4-BE49-F238E27FC236}">
                      <a16:creationId xmlns:a16="http://schemas.microsoft.com/office/drawing/2014/main" id="{0D5B71CF-E39F-4BE9-AD09-0C30BC208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88"/>
                  <a:ext cx="14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9" name="Line 3950">
                  <a:extLst>
                    <a:ext uri="{FF2B5EF4-FFF2-40B4-BE49-F238E27FC236}">
                      <a16:creationId xmlns:a16="http://schemas.microsoft.com/office/drawing/2014/main" id="{FD41A453-A73C-473F-B23E-D7BB4D87D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62"/>
                  <a:ext cx="24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0" name="Line 3951">
                  <a:extLst>
                    <a:ext uri="{FF2B5EF4-FFF2-40B4-BE49-F238E27FC236}">
                      <a16:creationId xmlns:a16="http://schemas.microsoft.com/office/drawing/2014/main" id="{2CA26B3F-A036-481E-8CF5-5398403D3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1" name="Line 3952">
                  <a:extLst>
                    <a:ext uri="{FF2B5EF4-FFF2-40B4-BE49-F238E27FC236}">
                      <a16:creationId xmlns:a16="http://schemas.microsoft.com/office/drawing/2014/main" id="{FA3DE585-272C-4ADD-B4D9-CDEF2E720C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47" y="66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2" name="Line 3953">
                  <a:extLst>
                    <a:ext uri="{FF2B5EF4-FFF2-40B4-BE49-F238E27FC236}">
                      <a16:creationId xmlns:a16="http://schemas.microsoft.com/office/drawing/2014/main" id="{D012A78D-D0DB-4C21-AED4-6869F57FF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72"/>
                  <a:ext cx="36" cy="5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3" name="Line 3954">
                  <a:extLst>
                    <a:ext uri="{FF2B5EF4-FFF2-40B4-BE49-F238E27FC236}">
                      <a16:creationId xmlns:a16="http://schemas.microsoft.com/office/drawing/2014/main" id="{1803F42C-1904-467D-BCFA-041810DF52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3" y="88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4" name="Line 3955">
                  <a:extLst>
                    <a:ext uri="{FF2B5EF4-FFF2-40B4-BE49-F238E27FC236}">
                      <a16:creationId xmlns:a16="http://schemas.microsoft.com/office/drawing/2014/main" id="{32F0FD7D-4F7A-43CE-885A-799B6D474D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4" y="8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5" name="Line 3956">
                  <a:extLst>
                    <a:ext uri="{FF2B5EF4-FFF2-40B4-BE49-F238E27FC236}">
                      <a16:creationId xmlns:a16="http://schemas.microsoft.com/office/drawing/2014/main" id="{FEA29C11-79EB-4565-98FA-4394D4239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4" y="8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6" name="Line 3957">
                  <a:extLst>
                    <a:ext uri="{FF2B5EF4-FFF2-40B4-BE49-F238E27FC236}">
                      <a16:creationId xmlns:a16="http://schemas.microsoft.com/office/drawing/2014/main" id="{7857F8B0-3DD5-4443-95B9-819FB5891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603" y="88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7" name="Line 3958">
                  <a:extLst>
                    <a:ext uri="{FF2B5EF4-FFF2-40B4-BE49-F238E27FC236}">
                      <a16:creationId xmlns:a16="http://schemas.microsoft.com/office/drawing/2014/main" id="{A070024B-8154-4388-86A7-77DF1BFF9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68" y="837"/>
                  <a:ext cx="35" cy="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8" name="Line 3959">
                  <a:extLst>
                    <a:ext uri="{FF2B5EF4-FFF2-40B4-BE49-F238E27FC236}">
                      <a16:creationId xmlns:a16="http://schemas.microsoft.com/office/drawing/2014/main" id="{6F31E82A-45F4-4EF0-AB9A-8B323F054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68" y="8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9" name="Line 3960">
                  <a:extLst>
                    <a:ext uri="{FF2B5EF4-FFF2-40B4-BE49-F238E27FC236}">
                      <a16:creationId xmlns:a16="http://schemas.microsoft.com/office/drawing/2014/main" id="{339D3A29-407E-4F2E-89D3-C07550BA9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682"/>
                  <a:ext cx="108" cy="1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0" name="Line 3961">
                  <a:extLst>
                    <a:ext uri="{FF2B5EF4-FFF2-40B4-BE49-F238E27FC236}">
                      <a16:creationId xmlns:a16="http://schemas.microsoft.com/office/drawing/2014/main" id="{2DC88CD5-BDD7-457B-A051-6B286C491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682"/>
                  <a:ext cx="77" cy="10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1" name="Line 3962">
                  <a:extLst>
                    <a:ext uri="{FF2B5EF4-FFF2-40B4-BE49-F238E27FC236}">
                      <a16:creationId xmlns:a16="http://schemas.microsoft.com/office/drawing/2014/main" id="{210CDDCD-7C19-4E70-B444-31E8A8E354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5"/>
                  <a:ext cx="5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2" name="Line 3963">
                  <a:extLst>
                    <a:ext uri="{FF2B5EF4-FFF2-40B4-BE49-F238E27FC236}">
                      <a16:creationId xmlns:a16="http://schemas.microsoft.com/office/drawing/2014/main" id="{B5BEE274-6403-4BC7-A146-4F550B552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5"/>
                  <a:ext cx="5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3" name="Line 3964">
                  <a:extLst>
                    <a:ext uri="{FF2B5EF4-FFF2-40B4-BE49-F238E27FC236}">
                      <a16:creationId xmlns:a16="http://schemas.microsoft.com/office/drawing/2014/main" id="{3A543337-E7C8-4204-A266-E1563545B9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72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4" name="Line 3965">
                  <a:extLst>
                    <a:ext uri="{FF2B5EF4-FFF2-40B4-BE49-F238E27FC236}">
                      <a16:creationId xmlns:a16="http://schemas.microsoft.com/office/drawing/2014/main" id="{CFEF98EF-CC30-4360-BDE7-03E6BA42D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6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5" name="Line 3966">
                  <a:extLst>
                    <a:ext uri="{FF2B5EF4-FFF2-40B4-BE49-F238E27FC236}">
                      <a16:creationId xmlns:a16="http://schemas.microsoft.com/office/drawing/2014/main" id="{545245E5-8B00-443E-9FC2-89CDA79E7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6" name="Line 3967">
                  <a:extLst>
                    <a:ext uri="{FF2B5EF4-FFF2-40B4-BE49-F238E27FC236}">
                      <a16:creationId xmlns:a16="http://schemas.microsoft.com/office/drawing/2014/main" id="{0F1D045D-E905-4F33-B405-6B90E4C683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8" y="665"/>
                  <a:ext cx="18" cy="2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7" name="Line 3968">
                  <a:extLst>
                    <a:ext uri="{FF2B5EF4-FFF2-40B4-BE49-F238E27FC236}">
                      <a16:creationId xmlns:a16="http://schemas.microsoft.com/office/drawing/2014/main" id="{9159B8CE-AAF6-486A-970A-0A1BE4F2B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8" y="66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8" name="Line 3969">
                  <a:extLst>
                    <a:ext uri="{FF2B5EF4-FFF2-40B4-BE49-F238E27FC236}">
                      <a16:creationId xmlns:a16="http://schemas.microsoft.com/office/drawing/2014/main" id="{C4AB915E-5F13-4FD3-8508-E4D102EDAD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69"/>
                  <a:ext cx="11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9" name="Line 3970">
                  <a:extLst>
                    <a:ext uri="{FF2B5EF4-FFF2-40B4-BE49-F238E27FC236}">
                      <a16:creationId xmlns:a16="http://schemas.microsoft.com/office/drawing/2014/main" id="{45ABE2FD-E5D0-4993-B9D0-459C190A3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9" y="698"/>
                  <a:ext cx="16" cy="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0" name="Line 3971">
                  <a:extLst>
                    <a:ext uri="{FF2B5EF4-FFF2-40B4-BE49-F238E27FC236}">
                      <a16:creationId xmlns:a16="http://schemas.microsoft.com/office/drawing/2014/main" id="{383A0731-0F81-485A-BA8D-BA69B6E88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99"/>
                  <a:ext cx="18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1" name="Line 3972">
                  <a:extLst>
                    <a:ext uri="{FF2B5EF4-FFF2-40B4-BE49-F238E27FC236}">
                      <a16:creationId xmlns:a16="http://schemas.microsoft.com/office/drawing/2014/main" id="{F2485125-D673-499C-A39C-1780162817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1" y="699"/>
                  <a:ext cx="10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2" name="Line 3973">
                  <a:extLst>
                    <a:ext uri="{FF2B5EF4-FFF2-40B4-BE49-F238E27FC236}">
                      <a16:creationId xmlns:a16="http://schemas.microsoft.com/office/drawing/2014/main" id="{EAFF65C5-DA0A-4D25-AD2D-6DBEADD67B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9" y="69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3" name="Line 3974">
                  <a:extLst>
                    <a:ext uri="{FF2B5EF4-FFF2-40B4-BE49-F238E27FC236}">
                      <a16:creationId xmlns:a16="http://schemas.microsoft.com/office/drawing/2014/main" id="{0126D541-7D2E-4141-BD5C-57E97916A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69"/>
                  <a:ext cx="18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4" name="Line 3975">
                  <a:extLst>
                    <a:ext uri="{FF2B5EF4-FFF2-40B4-BE49-F238E27FC236}">
                      <a16:creationId xmlns:a16="http://schemas.microsoft.com/office/drawing/2014/main" id="{FA9B85FE-42F7-44F6-83D9-1C1EE87C9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0" y="66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5" name="Line 3976">
                  <a:extLst>
                    <a:ext uri="{FF2B5EF4-FFF2-40B4-BE49-F238E27FC236}">
                      <a16:creationId xmlns:a16="http://schemas.microsoft.com/office/drawing/2014/main" id="{F46B15C6-86D8-494F-858B-F43906DDB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56" y="67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6" name="Line 3977">
                  <a:extLst>
                    <a:ext uri="{FF2B5EF4-FFF2-40B4-BE49-F238E27FC236}">
                      <a16:creationId xmlns:a16="http://schemas.microsoft.com/office/drawing/2014/main" id="{441AAE72-3353-4216-A214-D3BD00F4C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6" y="67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7" name="Line 3978">
                  <a:extLst>
                    <a:ext uri="{FF2B5EF4-FFF2-40B4-BE49-F238E27FC236}">
                      <a16:creationId xmlns:a16="http://schemas.microsoft.com/office/drawing/2014/main" id="{EB45E640-A4BF-4D00-8A54-928D0E9A3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0" y="668"/>
                  <a:ext cx="6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8" name="Line 3979">
                  <a:extLst>
                    <a:ext uri="{FF2B5EF4-FFF2-40B4-BE49-F238E27FC236}">
                      <a16:creationId xmlns:a16="http://schemas.microsoft.com/office/drawing/2014/main" id="{673BB3FB-AD0A-4314-87E4-9258D16BB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9" name="Line 3980">
                  <a:extLst>
                    <a:ext uri="{FF2B5EF4-FFF2-40B4-BE49-F238E27FC236}">
                      <a16:creationId xmlns:a16="http://schemas.microsoft.com/office/drawing/2014/main" id="{BB764002-744F-4E12-A343-396CF0511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7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0" name="Line 3981">
                  <a:extLst>
                    <a:ext uri="{FF2B5EF4-FFF2-40B4-BE49-F238E27FC236}">
                      <a16:creationId xmlns:a16="http://schemas.microsoft.com/office/drawing/2014/main" id="{E6AA989F-098E-4E44-8A24-A246DDABF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74"/>
                  <a:ext cx="56" cy="9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1" name="Line 3982">
                  <a:extLst>
                    <a:ext uri="{FF2B5EF4-FFF2-40B4-BE49-F238E27FC236}">
                      <a16:creationId xmlns:a16="http://schemas.microsoft.com/office/drawing/2014/main" id="{94D68913-1EC0-403E-BBC2-0DB0E0C5A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2" name="Line 3983">
                  <a:extLst>
                    <a:ext uri="{FF2B5EF4-FFF2-40B4-BE49-F238E27FC236}">
                      <a16:creationId xmlns:a16="http://schemas.microsoft.com/office/drawing/2014/main" id="{A7A7F3A4-A3FB-43B9-8313-7238EE000B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5" y="67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3" name="Line 3984">
                  <a:extLst>
                    <a:ext uri="{FF2B5EF4-FFF2-40B4-BE49-F238E27FC236}">
                      <a16:creationId xmlns:a16="http://schemas.microsoft.com/office/drawing/2014/main" id="{5D3AC811-7416-46A5-98EF-B30E603E1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55" y="67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4" name="Line 3985">
                  <a:extLst>
                    <a:ext uri="{FF2B5EF4-FFF2-40B4-BE49-F238E27FC236}">
                      <a16:creationId xmlns:a16="http://schemas.microsoft.com/office/drawing/2014/main" id="{57A467A1-9988-4CF7-8883-534665330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5" y="67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5" name="Line 3986">
                  <a:extLst>
                    <a:ext uri="{FF2B5EF4-FFF2-40B4-BE49-F238E27FC236}">
                      <a16:creationId xmlns:a16="http://schemas.microsoft.com/office/drawing/2014/main" id="{8FDFFE7D-B1C2-4EA9-9D13-384B2DE9A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6"/>
                  <a:ext cx="9" cy="1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6" name="Line 3987">
                  <a:extLst>
                    <a:ext uri="{FF2B5EF4-FFF2-40B4-BE49-F238E27FC236}">
                      <a16:creationId xmlns:a16="http://schemas.microsoft.com/office/drawing/2014/main" id="{30F009E1-2B3F-41A4-971C-642D8DDA1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3" y="67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7" name="Line 3988">
                  <a:extLst>
                    <a:ext uri="{FF2B5EF4-FFF2-40B4-BE49-F238E27FC236}">
                      <a16:creationId xmlns:a16="http://schemas.microsoft.com/office/drawing/2014/main" id="{E8FBE289-9DC9-47E4-8E51-5F3BC22375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69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8" name="Line 3989">
                  <a:extLst>
                    <a:ext uri="{FF2B5EF4-FFF2-40B4-BE49-F238E27FC236}">
                      <a16:creationId xmlns:a16="http://schemas.microsoft.com/office/drawing/2014/main" id="{E4FE3287-E590-475C-818C-0D91E8DCB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8" y="74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9" name="Line 3990">
                  <a:extLst>
                    <a:ext uri="{FF2B5EF4-FFF2-40B4-BE49-F238E27FC236}">
                      <a16:creationId xmlns:a16="http://schemas.microsoft.com/office/drawing/2014/main" id="{1ECC4511-8062-4FAB-B8D7-FFA33A325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99" y="74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0" name="Line 3991">
                  <a:extLst>
                    <a:ext uri="{FF2B5EF4-FFF2-40B4-BE49-F238E27FC236}">
                      <a16:creationId xmlns:a16="http://schemas.microsoft.com/office/drawing/2014/main" id="{AFFB4C3E-426C-4AC9-9579-7E6D5B3F68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9" y="74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1" name="Line 3992">
                  <a:extLst>
                    <a:ext uri="{FF2B5EF4-FFF2-40B4-BE49-F238E27FC236}">
                      <a16:creationId xmlns:a16="http://schemas.microsoft.com/office/drawing/2014/main" id="{45787FB8-9B4B-45AF-AE4A-025E10749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8" y="74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2" name="Line 3993">
                  <a:extLst>
                    <a:ext uri="{FF2B5EF4-FFF2-40B4-BE49-F238E27FC236}">
                      <a16:creationId xmlns:a16="http://schemas.microsoft.com/office/drawing/2014/main" id="{6A0E1999-61A0-4B82-917B-F2457924D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69"/>
                  <a:ext cx="47" cy="7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3" name="Line 3994">
                  <a:extLst>
                    <a:ext uri="{FF2B5EF4-FFF2-40B4-BE49-F238E27FC236}">
                      <a16:creationId xmlns:a16="http://schemas.microsoft.com/office/drawing/2014/main" id="{987501D2-FDF2-4C0E-9420-7CF37ACA8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4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4" name="Line 3995">
                  <a:extLst>
                    <a:ext uri="{FF2B5EF4-FFF2-40B4-BE49-F238E27FC236}">
                      <a16:creationId xmlns:a16="http://schemas.microsoft.com/office/drawing/2014/main" id="{A54EE117-56D2-48CF-ABE8-3007601254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6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5" name="Line 3996">
                  <a:extLst>
                    <a:ext uri="{FF2B5EF4-FFF2-40B4-BE49-F238E27FC236}">
                      <a16:creationId xmlns:a16="http://schemas.microsoft.com/office/drawing/2014/main" id="{FB596B4A-312F-4A07-AC35-59AC20154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5" y="676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6" name="Line 3997">
                  <a:extLst>
                    <a:ext uri="{FF2B5EF4-FFF2-40B4-BE49-F238E27FC236}">
                      <a16:creationId xmlns:a16="http://schemas.microsoft.com/office/drawing/2014/main" id="{EBCC662D-7029-453A-8263-DEADBDA769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8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7" name="Line 3998">
                  <a:extLst>
                    <a:ext uri="{FF2B5EF4-FFF2-40B4-BE49-F238E27FC236}">
                      <a16:creationId xmlns:a16="http://schemas.microsoft.com/office/drawing/2014/main" id="{87C7D41C-2580-41BF-A8E3-9BB823B860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9" y="760"/>
                  <a:ext cx="28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8" name="Line 3999">
                  <a:extLst>
                    <a:ext uri="{FF2B5EF4-FFF2-40B4-BE49-F238E27FC236}">
                      <a16:creationId xmlns:a16="http://schemas.microsoft.com/office/drawing/2014/main" id="{3DFEDB70-6A09-4B62-863D-0C67A0E98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9" y="760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9" name="Line 4000">
                  <a:extLst>
                    <a:ext uri="{FF2B5EF4-FFF2-40B4-BE49-F238E27FC236}">
                      <a16:creationId xmlns:a16="http://schemas.microsoft.com/office/drawing/2014/main" id="{C5A0E3F5-16C3-4B12-A2E7-39EE7CA89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62" cy="9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0" name="Line 4001">
                  <a:extLst>
                    <a:ext uri="{FF2B5EF4-FFF2-40B4-BE49-F238E27FC236}">
                      <a16:creationId xmlns:a16="http://schemas.microsoft.com/office/drawing/2014/main" id="{37A65892-3B10-4340-9779-D3A471BDC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7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1" name="Line 4002">
                  <a:extLst>
                    <a:ext uri="{FF2B5EF4-FFF2-40B4-BE49-F238E27FC236}">
                      <a16:creationId xmlns:a16="http://schemas.microsoft.com/office/drawing/2014/main" id="{FDC38FB1-B966-4F7A-9D19-715BF6C72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7" y="66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2" name="Line 4003">
                  <a:extLst>
                    <a:ext uri="{FF2B5EF4-FFF2-40B4-BE49-F238E27FC236}">
                      <a16:creationId xmlns:a16="http://schemas.microsoft.com/office/drawing/2014/main" id="{55BF0D9C-827F-4E7A-99C1-0746127DAF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05" y="7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3" name="Line 4004">
                  <a:extLst>
                    <a:ext uri="{FF2B5EF4-FFF2-40B4-BE49-F238E27FC236}">
                      <a16:creationId xmlns:a16="http://schemas.microsoft.com/office/drawing/2014/main" id="{0CE7508C-10D2-4981-8595-12CB19AF7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5" y="73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4" name="Line 4005">
                  <a:extLst>
                    <a:ext uri="{FF2B5EF4-FFF2-40B4-BE49-F238E27FC236}">
                      <a16:creationId xmlns:a16="http://schemas.microsoft.com/office/drawing/2014/main" id="{5E9D43B1-0E39-4EF3-B86E-C80863485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05" y="73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5" name="Line 4006">
                  <a:extLst>
                    <a:ext uri="{FF2B5EF4-FFF2-40B4-BE49-F238E27FC236}">
                      <a16:creationId xmlns:a16="http://schemas.microsoft.com/office/drawing/2014/main" id="{8B397BA0-66FE-40C7-BA5E-F560474DC7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05" y="7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6" name="Line 4007">
                  <a:extLst>
                    <a:ext uri="{FF2B5EF4-FFF2-40B4-BE49-F238E27FC236}">
                      <a16:creationId xmlns:a16="http://schemas.microsoft.com/office/drawing/2014/main" id="{CECF08A7-3521-4BC2-B835-6E29B66678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2" y="696"/>
                  <a:ext cx="33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7" name="Line 4008">
                  <a:extLst>
                    <a:ext uri="{FF2B5EF4-FFF2-40B4-BE49-F238E27FC236}">
                      <a16:creationId xmlns:a16="http://schemas.microsoft.com/office/drawing/2014/main" id="{29741523-1DD4-4130-AF7C-0B878D7F6F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2" y="69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8" name="Line 4009">
                  <a:extLst>
                    <a:ext uri="{FF2B5EF4-FFF2-40B4-BE49-F238E27FC236}">
                      <a16:creationId xmlns:a16="http://schemas.microsoft.com/office/drawing/2014/main" id="{FF82DE57-06EE-446B-B9D0-663CC056D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66"/>
                  <a:ext cx="23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9" name="Line 4010">
                  <a:extLst>
                    <a:ext uri="{FF2B5EF4-FFF2-40B4-BE49-F238E27FC236}">
                      <a16:creationId xmlns:a16="http://schemas.microsoft.com/office/drawing/2014/main" id="{6C4DDCD2-6761-4A2F-B8FE-62A1DF8E7D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8" y="677"/>
                  <a:ext cx="157" cy="20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0" name="Line 4011">
                  <a:extLst>
                    <a:ext uri="{FF2B5EF4-FFF2-40B4-BE49-F238E27FC236}">
                      <a16:creationId xmlns:a16="http://schemas.microsoft.com/office/drawing/2014/main" id="{73349766-9621-4E7D-8443-BB6D98A70F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8" y="677"/>
                  <a:ext cx="82" cy="10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1" name="Line 4012">
                  <a:extLst>
                    <a:ext uri="{FF2B5EF4-FFF2-40B4-BE49-F238E27FC236}">
                      <a16:creationId xmlns:a16="http://schemas.microsoft.com/office/drawing/2014/main" id="{5D61982F-203F-4538-9832-937E5C1478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66"/>
                  <a:ext cx="9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2" name="Line 4013">
                  <a:extLst>
                    <a:ext uri="{FF2B5EF4-FFF2-40B4-BE49-F238E27FC236}">
                      <a16:creationId xmlns:a16="http://schemas.microsoft.com/office/drawing/2014/main" id="{008BAC49-F180-48AA-97BD-2B861B602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3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3" name="Line 4014">
                  <a:extLst>
                    <a:ext uri="{FF2B5EF4-FFF2-40B4-BE49-F238E27FC236}">
                      <a16:creationId xmlns:a16="http://schemas.microsoft.com/office/drawing/2014/main" id="{52AD8B4A-F1CA-4791-97B1-2E87FF77D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5" y="70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4" name="Line 4015">
                  <a:extLst>
                    <a:ext uri="{FF2B5EF4-FFF2-40B4-BE49-F238E27FC236}">
                      <a16:creationId xmlns:a16="http://schemas.microsoft.com/office/drawing/2014/main" id="{E3FE28CB-36E5-461D-8C2B-76CC3BE320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3" y="70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5" name="Line 4016">
                  <a:extLst>
                    <a:ext uri="{FF2B5EF4-FFF2-40B4-BE49-F238E27FC236}">
                      <a16:creationId xmlns:a16="http://schemas.microsoft.com/office/drawing/2014/main" id="{0B9204E1-CC28-430E-8B31-CF0A3F071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4" y="7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6" name="Line 4017">
                  <a:extLst>
                    <a:ext uri="{FF2B5EF4-FFF2-40B4-BE49-F238E27FC236}">
                      <a16:creationId xmlns:a16="http://schemas.microsoft.com/office/drawing/2014/main" id="{E2FCF4CE-6293-4A82-9BD6-A01669271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74" y="7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7" name="Line 4018">
                  <a:extLst>
                    <a:ext uri="{FF2B5EF4-FFF2-40B4-BE49-F238E27FC236}">
                      <a16:creationId xmlns:a16="http://schemas.microsoft.com/office/drawing/2014/main" id="{C0D32887-3052-402D-8761-B0B7C0D25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67"/>
                  <a:ext cx="24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8" name="Line 4019">
                  <a:extLst>
                    <a:ext uri="{FF2B5EF4-FFF2-40B4-BE49-F238E27FC236}">
                      <a16:creationId xmlns:a16="http://schemas.microsoft.com/office/drawing/2014/main" id="{60E1072C-BC3D-4074-8BED-5E85D34FA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67"/>
                  <a:ext cx="26" cy="3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9" name="Line 4020">
                  <a:extLst>
                    <a:ext uri="{FF2B5EF4-FFF2-40B4-BE49-F238E27FC236}">
                      <a16:creationId xmlns:a16="http://schemas.microsoft.com/office/drawing/2014/main" id="{246CA177-5A77-447D-8FB9-A19A5ED463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0" name="Line 4021">
                  <a:extLst>
                    <a:ext uri="{FF2B5EF4-FFF2-40B4-BE49-F238E27FC236}">
                      <a16:creationId xmlns:a16="http://schemas.microsoft.com/office/drawing/2014/main" id="{544A4D33-126C-498F-8CAA-1ACFD2DA1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1" name="Line 4022">
                  <a:extLst>
                    <a:ext uri="{FF2B5EF4-FFF2-40B4-BE49-F238E27FC236}">
                      <a16:creationId xmlns:a16="http://schemas.microsoft.com/office/drawing/2014/main" id="{D51BC302-3C5A-458A-A99F-C9BBD7EB2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7" y="66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2" name="Line 4023">
                  <a:extLst>
                    <a:ext uri="{FF2B5EF4-FFF2-40B4-BE49-F238E27FC236}">
                      <a16:creationId xmlns:a16="http://schemas.microsoft.com/office/drawing/2014/main" id="{D2DE3979-EFDA-4A7F-B271-D5C188CFCB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7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29" name="Group 4225">
                <a:extLst>
                  <a:ext uri="{FF2B5EF4-FFF2-40B4-BE49-F238E27FC236}">
                    <a16:creationId xmlns:a16="http://schemas.microsoft.com/office/drawing/2014/main" id="{E9D2B62E-40E9-4C8F-BC33-FA132B92B2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1080" y="1003300"/>
                <a:ext cx="960437" cy="836613"/>
                <a:chOff x="5971" y="570"/>
                <a:chExt cx="605" cy="527"/>
              </a:xfrm>
            </p:grpSpPr>
            <p:sp>
              <p:nvSpPr>
                <p:cNvPr id="1803" name="Line 4025">
                  <a:extLst>
                    <a:ext uri="{FF2B5EF4-FFF2-40B4-BE49-F238E27FC236}">
                      <a16:creationId xmlns:a16="http://schemas.microsoft.com/office/drawing/2014/main" id="{775DBE32-4968-4BC9-AF62-D975BE227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7" y="6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4" name="Line 4026">
                  <a:extLst>
                    <a:ext uri="{FF2B5EF4-FFF2-40B4-BE49-F238E27FC236}">
                      <a16:creationId xmlns:a16="http://schemas.microsoft.com/office/drawing/2014/main" id="{35030295-029C-4FBC-B988-1BE028A7A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7" y="66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5" name="Line 4027">
                  <a:extLst>
                    <a:ext uri="{FF2B5EF4-FFF2-40B4-BE49-F238E27FC236}">
                      <a16:creationId xmlns:a16="http://schemas.microsoft.com/office/drawing/2014/main" id="{00B4B2E6-9CC3-4623-B787-CB7B8DE3F2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6" name="Line 4028">
                  <a:extLst>
                    <a:ext uri="{FF2B5EF4-FFF2-40B4-BE49-F238E27FC236}">
                      <a16:creationId xmlns:a16="http://schemas.microsoft.com/office/drawing/2014/main" id="{D4DD98FD-E058-49BF-A866-215F1839E0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3" y="70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7" name="Line 4029">
                  <a:extLst>
                    <a:ext uri="{FF2B5EF4-FFF2-40B4-BE49-F238E27FC236}">
                      <a16:creationId xmlns:a16="http://schemas.microsoft.com/office/drawing/2014/main" id="{9FD15984-B458-43E4-865A-71B8C0332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3" y="706"/>
                  <a:ext cx="7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8" name="Line 4030">
                  <a:extLst>
                    <a:ext uri="{FF2B5EF4-FFF2-40B4-BE49-F238E27FC236}">
                      <a16:creationId xmlns:a16="http://schemas.microsoft.com/office/drawing/2014/main" id="{63391CCA-BAD3-4629-83FB-CB41348672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0" y="703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9" name="Line 4031">
                  <a:extLst>
                    <a:ext uri="{FF2B5EF4-FFF2-40B4-BE49-F238E27FC236}">
                      <a16:creationId xmlns:a16="http://schemas.microsoft.com/office/drawing/2014/main" id="{36431381-C969-46B2-A538-2B1966D02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3" y="7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0" name="Line 4032">
                  <a:extLst>
                    <a:ext uri="{FF2B5EF4-FFF2-40B4-BE49-F238E27FC236}">
                      <a16:creationId xmlns:a16="http://schemas.microsoft.com/office/drawing/2014/main" id="{70E26562-0468-42FA-B22E-B25B47D73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6" y="711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1" name="Line 4033">
                  <a:extLst>
                    <a:ext uri="{FF2B5EF4-FFF2-40B4-BE49-F238E27FC236}">
                      <a16:creationId xmlns:a16="http://schemas.microsoft.com/office/drawing/2014/main" id="{164EF918-3D28-45D2-A109-8FF1AF64C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8" y="71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2" name="Line 4034">
                  <a:extLst>
                    <a:ext uri="{FF2B5EF4-FFF2-40B4-BE49-F238E27FC236}">
                      <a16:creationId xmlns:a16="http://schemas.microsoft.com/office/drawing/2014/main" id="{30EDDDA5-E743-4C75-967A-A276EE881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8" y="71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3" name="Line 4035">
                  <a:extLst>
                    <a:ext uri="{FF2B5EF4-FFF2-40B4-BE49-F238E27FC236}">
                      <a16:creationId xmlns:a16="http://schemas.microsoft.com/office/drawing/2014/main" id="{16BC139E-4A8F-42BF-B122-AA7D9E352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7" y="71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4" name="Line 4036">
                  <a:extLst>
                    <a:ext uri="{FF2B5EF4-FFF2-40B4-BE49-F238E27FC236}">
                      <a16:creationId xmlns:a16="http://schemas.microsoft.com/office/drawing/2014/main" id="{20EE5BE8-D23E-454A-92AF-4427AE443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7" y="712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5" name="Line 4037">
                  <a:extLst>
                    <a:ext uri="{FF2B5EF4-FFF2-40B4-BE49-F238E27FC236}">
                      <a16:creationId xmlns:a16="http://schemas.microsoft.com/office/drawing/2014/main" id="{ACCA465B-2AEB-4651-9C58-07840B0B48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6" y="71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6" name="Line 4038">
                  <a:extLst>
                    <a:ext uri="{FF2B5EF4-FFF2-40B4-BE49-F238E27FC236}">
                      <a16:creationId xmlns:a16="http://schemas.microsoft.com/office/drawing/2014/main" id="{29F698E0-EE33-41BC-9C80-29C735E0D3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3" y="707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7" name="Line 4039">
                  <a:extLst>
                    <a:ext uri="{FF2B5EF4-FFF2-40B4-BE49-F238E27FC236}">
                      <a16:creationId xmlns:a16="http://schemas.microsoft.com/office/drawing/2014/main" id="{B4393DB2-4A80-453E-89F1-979549EEC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0" y="703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8" name="Line 4040">
                  <a:extLst>
                    <a:ext uri="{FF2B5EF4-FFF2-40B4-BE49-F238E27FC236}">
                      <a16:creationId xmlns:a16="http://schemas.microsoft.com/office/drawing/2014/main" id="{31C6F87B-E817-449F-AE57-D5C926EFC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3" y="683"/>
                  <a:ext cx="17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19" name="Line 4041">
                  <a:extLst>
                    <a:ext uri="{FF2B5EF4-FFF2-40B4-BE49-F238E27FC236}">
                      <a16:creationId xmlns:a16="http://schemas.microsoft.com/office/drawing/2014/main" id="{EF80FE97-D51D-4E34-A580-EF1E3E7C6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95" y="723"/>
                  <a:ext cx="11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0" name="Line 4042">
                  <a:extLst>
                    <a:ext uri="{FF2B5EF4-FFF2-40B4-BE49-F238E27FC236}">
                      <a16:creationId xmlns:a16="http://schemas.microsoft.com/office/drawing/2014/main" id="{5293E657-91F1-414C-A9C2-AE548FE17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95" y="72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1" name="Line 4043">
                  <a:extLst>
                    <a:ext uri="{FF2B5EF4-FFF2-40B4-BE49-F238E27FC236}">
                      <a16:creationId xmlns:a16="http://schemas.microsoft.com/office/drawing/2014/main" id="{E5E9A007-E8EA-47B6-AA2C-22602BCAF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4"/>
                  <a:ext cx="7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2" name="Line 4044">
                  <a:extLst>
                    <a:ext uri="{FF2B5EF4-FFF2-40B4-BE49-F238E27FC236}">
                      <a16:creationId xmlns:a16="http://schemas.microsoft.com/office/drawing/2014/main" id="{30716C1C-3C4C-44BC-A013-BF4B242EE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3" name="Line 4045">
                  <a:extLst>
                    <a:ext uri="{FF2B5EF4-FFF2-40B4-BE49-F238E27FC236}">
                      <a16:creationId xmlns:a16="http://schemas.microsoft.com/office/drawing/2014/main" id="{440BACB1-8C34-434F-9ECB-E0C6131DA8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88" y="71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4" name="Line 4046">
                  <a:extLst>
                    <a:ext uri="{FF2B5EF4-FFF2-40B4-BE49-F238E27FC236}">
                      <a16:creationId xmlns:a16="http://schemas.microsoft.com/office/drawing/2014/main" id="{218EE043-6EAD-4274-8E05-6ED388A20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5" name="Line 4047">
                  <a:extLst>
                    <a:ext uri="{FF2B5EF4-FFF2-40B4-BE49-F238E27FC236}">
                      <a16:creationId xmlns:a16="http://schemas.microsoft.com/office/drawing/2014/main" id="{2D138427-6E8A-4100-BA17-FCE435838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3" y="683"/>
                  <a:ext cx="25" cy="3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6" name="Line 4048">
                  <a:extLst>
                    <a:ext uri="{FF2B5EF4-FFF2-40B4-BE49-F238E27FC236}">
                      <a16:creationId xmlns:a16="http://schemas.microsoft.com/office/drawing/2014/main" id="{99B64EBF-AFB5-4E35-B68F-AACA32184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3" y="68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7" name="Line 4049">
                  <a:extLst>
                    <a:ext uri="{FF2B5EF4-FFF2-40B4-BE49-F238E27FC236}">
                      <a16:creationId xmlns:a16="http://schemas.microsoft.com/office/drawing/2014/main" id="{D7F63FEC-5BD3-47DF-AF14-341660F65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81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8" name="Line 4050">
                  <a:extLst>
                    <a:ext uri="{FF2B5EF4-FFF2-40B4-BE49-F238E27FC236}">
                      <a16:creationId xmlns:a16="http://schemas.microsoft.com/office/drawing/2014/main" id="{E685F206-7763-4D71-9269-874B13CF76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81"/>
                  <a:ext cx="8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29" name="Line 4051">
                  <a:extLst>
                    <a:ext uri="{FF2B5EF4-FFF2-40B4-BE49-F238E27FC236}">
                      <a16:creationId xmlns:a16="http://schemas.microsoft.com/office/drawing/2014/main" id="{37E231A4-1911-4D13-8B75-0A72C1F5C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65"/>
                  <a:ext cx="12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0" name="Line 4052">
                  <a:extLst>
                    <a:ext uri="{FF2B5EF4-FFF2-40B4-BE49-F238E27FC236}">
                      <a16:creationId xmlns:a16="http://schemas.microsoft.com/office/drawing/2014/main" id="{3EB26A5B-6DE3-4176-B3F0-485BB79FC5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7" y="709"/>
                  <a:ext cx="10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1" name="Line 4053">
                  <a:extLst>
                    <a:ext uri="{FF2B5EF4-FFF2-40B4-BE49-F238E27FC236}">
                      <a16:creationId xmlns:a16="http://schemas.microsoft.com/office/drawing/2014/main" id="{D1EFB664-136B-42B3-81BE-FD96404A2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7" y="710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2" name="Line 4054">
                  <a:extLst>
                    <a:ext uri="{FF2B5EF4-FFF2-40B4-BE49-F238E27FC236}">
                      <a16:creationId xmlns:a16="http://schemas.microsoft.com/office/drawing/2014/main" id="{C5576524-B296-4367-9291-467D3421A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0"/>
                  <a:ext cx="24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3" name="Line 4055">
                  <a:extLst>
                    <a:ext uri="{FF2B5EF4-FFF2-40B4-BE49-F238E27FC236}">
                      <a16:creationId xmlns:a16="http://schemas.microsoft.com/office/drawing/2014/main" id="{BD37CB74-56C3-45C4-82B6-DF629A4420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88" y="7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4" name="Line 4056">
                  <a:extLst>
                    <a:ext uri="{FF2B5EF4-FFF2-40B4-BE49-F238E27FC236}">
                      <a16:creationId xmlns:a16="http://schemas.microsoft.com/office/drawing/2014/main" id="{63FB1360-6CBF-4D7C-ACA8-646D65039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7" y="71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5" name="Line 4057">
                  <a:extLst>
                    <a:ext uri="{FF2B5EF4-FFF2-40B4-BE49-F238E27FC236}">
                      <a16:creationId xmlns:a16="http://schemas.microsoft.com/office/drawing/2014/main" id="{A034A7FE-E73D-4C2C-BF6D-ADBC5EFA9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03" y="728"/>
                  <a:ext cx="72" cy="8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6" name="Line 4058">
                  <a:extLst>
                    <a:ext uri="{FF2B5EF4-FFF2-40B4-BE49-F238E27FC236}">
                      <a16:creationId xmlns:a16="http://schemas.microsoft.com/office/drawing/2014/main" id="{721A13C9-A3BE-46AD-821D-4E11AD420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03" y="72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7" name="Line 4059">
                  <a:extLst>
                    <a:ext uri="{FF2B5EF4-FFF2-40B4-BE49-F238E27FC236}">
                      <a16:creationId xmlns:a16="http://schemas.microsoft.com/office/drawing/2014/main" id="{7AF37C7B-B170-4E37-A588-E512F51B05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0"/>
                  <a:ext cx="15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8" name="Line 4060">
                  <a:extLst>
                    <a:ext uri="{FF2B5EF4-FFF2-40B4-BE49-F238E27FC236}">
                      <a16:creationId xmlns:a16="http://schemas.microsoft.com/office/drawing/2014/main" id="{2F051585-8A87-470E-BF28-65F762ECA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8" y="710"/>
                  <a:ext cx="7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39" name="Line 4061">
                  <a:extLst>
                    <a:ext uri="{FF2B5EF4-FFF2-40B4-BE49-F238E27FC236}">
                      <a16:creationId xmlns:a16="http://schemas.microsoft.com/office/drawing/2014/main" id="{4E488CB8-2D32-4BFD-8F4E-9A1118225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87" y="71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0" name="Line 4062">
                  <a:extLst>
                    <a:ext uri="{FF2B5EF4-FFF2-40B4-BE49-F238E27FC236}">
                      <a16:creationId xmlns:a16="http://schemas.microsoft.com/office/drawing/2014/main" id="{CD399B56-1F86-4AA7-87D8-143F6037D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6" y="673"/>
                  <a:ext cx="31" cy="3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1" name="Line 4063">
                  <a:extLst>
                    <a:ext uri="{FF2B5EF4-FFF2-40B4-BE49-F238E27FC236}">
                      <a16:creationId xmlns:a16="http://schemas.microsoft.com/office/drawing/2014/main" id="{61BBD55A-37AF-4223-8A3D-CEE82C2B2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2" y="680"/>
                  <a:ext cx="22" cy="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2" name="Line 4064">
                  <a:extLst>
                    <a:ext uri="{FF2B5EF4-FFF2-40B4-BE49-F238E27FC236}">
                      <a16:creationId xmlns:a16="http://schemas.microsoft.com/office/drawing/2014/main" id="{D8F31DF2-8A52-45D8-A224-16A4AAF39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2" y="680"/>
                  <a:ext cx="34" cy="3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3" name="Line 4065">
                  <a:extLst>
                    <a:ext uri="{FF2B5EF4-FFF2-40B4-BE49-F238E27FC236}">
                      <a16:creationId xmlns:a16="http://schemas.microsoft.com/office/drawing/2014/main" id="{755877C8-51CD-4064-BC2E-CB0081E9E1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6" y="673"/>
                  <a:ext cx="6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4" name="Line 4066">
                  <a:extLst>
                    <a:ext uri="{FF2B5EF4-FFF2-40B4-BE49-F238E27FC236}">
                      <a16:creationId xmlns:a16="http://schemas.microsoft.com/office/drawing/2014/main" id="{135D303F-CEFB-4C3A-9650-8E967B76F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65"/>
                  <a:ext cx="7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5" name="Line 4067">
                  <a:extLst>
                    <a:ext uri="{FF2B5EF4-FFF2-40B4-BE49-F238E27FC236}">
                      <a16:creationId xmlns:a16="http://schemas.microsoft.com/office/drawing/2014/main" id="{2B9B8FDC-5155-45B3-BD8D-81E744E2D4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6" y="662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6" name="Line 4068">
                  <a:extLst>
                    <a:ext uri="{FF2B5EF4-FFF2-40B4-BE49-F238E27FC236}">
                      <a16:creationId xmlns:a16="http://schemas.microsoft.com/office/drawing/2014/main" id="{6A79A220-7543-4832-8027-89992C69A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5" y="66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7" name="Line 4069">
                  <a:extLst>
                    <a:ext uri="{FF2B5EF4-FFF2-40B4-BE49-F238E27FC236}">
                      <a16:creationId xmlns:a16="http://schemas.microsoft.com/office/drawing/2014/main" id="{61A3AAAB-3393-46EF-9953-8397BEBB64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" y="66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8" name="Line 4070">
                  <a:extLst>
                    <a:ext uri="{FF2B5EF4-FFF2-40B4-BE49-F238E27FC236}">
                      <a16:creationId xmlns:a16="http://schemas.microsoft.com/office/drawing/2014/main" id="{117F3486-8754-473B-84EC-41409F1F69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49" name="Line 4071">
                  <a:extLst>
                    <a:ext uri="{FF2B5EF4-FFF2-40B4-BE49-F238E27FC236}">
                      <a16:creationId xmlns:a16="http://schemas.microsoft.com/office/drawing/2014/main" id="{4D1568BB-1EDB-4208-8B3C-F0FF8EB04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4" y="66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0" name="Line 4072">
                  <a:extLst>
                    <a:ext uri="{FF2B5EF4-FFF2-40B4-BE49-F238E27FC236}">
                      <a16:creationId xmlns:a16="http://schemas.microsoft.com/office/drawing/2014/main" id="{B6B06100-EC0E-47A8-843E-5CD147A96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0" y="67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1" name="Line 4073">
                  <a:extLst>
                    <a:ext uri="{FF2B5EF4-FFF2-40B4-BE49-F238E27FC236}">
                      <a16:creationId xmlns:a16="http://schemas.microsoft.com/office/drawing/2014/main" id="{353E024E-07EF-457F-8E68-EC0D5BBEE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4" y="660"/>
                  <a:ext cx="16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2" name="Line 4074">
                  <a:extLst>
                    <a:ext uri="{FF2B5EF4-FFF2-40B4-BE49-F238E27FC236}">
                      <a16:creationId xmlns:a16="http://schemas.microsoft.com/office/drawing/2014/main" id="{2DCA1612-BD7F-4EBE-9F55-B045C568F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4" y="65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3" name="Line 4075">
                  <a:extLst>
                    <a:ext uri="{FF2B5EF4-FFF2-40B4-BE49-F238E27FC236}">
                      <a16:creationId xmlns:a16="http://schemas.microsoft.com/office/drawing/2014/main" id="{000F2EFA-0E72-4FFF-BA28-390F09652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3" y="65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4" name="Line 4076">
                  <a:extLst>
                    <a:ext uri="{FF2B5EF4-FFF2-40B4-BE49-F238E27FC236}">
                      <a16:creationId xmlns:a16="http://schemas.microsoft.com/office/drawing/2014/main" id="{79245EE0-1B6F-48A4-862F-A2D78F36C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3" y="65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5" name="Line 4077">
                  <a:extLst>
                    <a:ext uri="{FF2B5EF4-FFF2-40B4-BE49-F238E27FC236}">
                      <a16:creationId xmlns:a16="http://schemas.microsoft.com/office/drawing/2014/main" id="{ED380FF6-CF8F-44DF-ACB8-3D6A72B70E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7" y="652"/>
                  <a:ext cx="6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6" name="Line 4078">
                  <a:extLst>
                    <a:ext uri="{FF2B5EF4-FFF2-40B4-BE49-F238E27FC236}">
                      <a16:creationId xmlns:a16="http://schemas.microsoft.com/office/drawing/2014/main" id="{3E7EA2E9-14D7-4174-90BE-9B932C613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44" cy="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7" name="Line 4079">
                  <a:extLst>
                    <a:ext uri="{FF2B5EF4-FFF2-40B4-BE49-F238E27FC236}">
                      <a16:creationId xmlns:a16="http://schemas.microsoft.com/office/drawing/2014/main" id="{AADCC345-C5F9-488A-B053-C788F84C1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3" y="60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8" name="Line 4080">
                  <a:extLst>
                    <a:ext uri="{FF2B5EF4-FFF2-40B4-BE49-F238E27FC236}">
                      <a16:creationId xmlns:a16="http://schemas.microsoft.com/office/drawing/2014/main" id="{A475FD5A-557B-455F-9410-FE84E9C62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1" y="607"/>
                  <a:ext cx="7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59" name="Line 4081">
                  <a:extLst>
                    <a:ext uri="{FF2B5EF4-FFF2-40B4-BE49-F238E27FC236}">
                      <a16:creationId xmlns:a16="http://schemas.microsoft.com/office/drawing/2014/main" id="{AF98F9FD-FC8E-44AC-885F-B46FC3068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0" name="Line 4082">
                  <a:extLst>
                    <a:ext uri="{FF2B5EF4-FFF2-40B4-BE49-F238E27FC236}">
                      <a16:creationId xmlns:a16="http://schemas.microsoft.com/office/drawing/2014/main" id="{9AC74AD0-3E32-4397-BAC0-6ED41857E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1" name="Line 4083">
                  <a:extLst>
                    <a:ext uri="{FF2B5EF4-FFF2-40B4-BE49-F238E27FC236}">
                      <a16:creationId xmlns:a16="http://schemas.microsoft.com/office/drawing/2014/main" id="{BD0AD0AD-747A-47BD-817B-F4297CE3ED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0" y="60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2" name="Line 4084">
                  <a:extLst>
                    <a:ext uri="{FF2B5EF4-FFF2-40B4-BE49-F238E27FC236}">
                      <a16:creationId xmlns:a16="http://schemas.microsoft.com/office/drawing/2014/main" id="{DEEF08FE-232C-48E1-8BAD-1DD8DCB28B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3" name="Line 4085">
                  <a:extLst>
                    <a:ext uri="{FF2B5EF4-FFF2-40B4-BE49-F238E27FC236}">
                      <a16:creationId xmlns:a16="http://schemas.microsoft.com/office/drawing/2014/main" id="{4DA5918F-6F9E-4BAA-9D11-363E343889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4" name="Line 4086">
                  <a:extLst>
                    <a:ext uri="{FF2B5EF4-FFF2-40B4-BE49-F238E27FC236}">
                      <a16:creationId xmlns:a16="http://schemas.microsoft.com/office/drawing/2014/main" id="{04CE5D38-1ACE-46EC-AB87-7A0E80609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0" y="605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5" name="Line 4087">
                  <a:extLst>
                    <a:ext uri="{FF2B5EF4-FFF2-40B4-BE49-F238E27FC236}">
                      <a16:creationId xmlns:a16="http://schemas.microsoft.com/office/drawing/2014/main" id="{DE1DB667-2766-477F-80FD-0900FECE55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7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6" name="Line 4088">
                  <a:extLst>
                    <a:ext uri="{FF2B5EF4-FFF2-40B4-BE49-F238E27FC236}">
                      <a16:creationId xmlns:a16="http://schemas.microsoft.com/office/drawing/2014/main" id="{6C437291-A9DA-4F6C-8A61-4C1786081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3" y="60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7" name="Line 4089">
                  <a:extLst>
                    <a:ext uri="{FF2B5EF4-FFF2-40B4-BE49-F238E27FC236}">
                      <a16:creationId xmlns:a16="http://schemas.microsoft.com/office/drawing/2014/main" id="{737C35B0-3C47-4B65-85CE-6437E3C936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7" y="604"/>
                  <a:ext cx="40" cy="2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8" name="Line 4090">
                  <a:extLst>
                    <a:ext uri="{FF2B5EF4-FFF2-40B4-BE49-F238E27FC236}">
                      <a16:creationId xmlns:a16="http://schemas.microsoft.com/office/drawing/2014/main" id="{E4A669B7-8060-4A11-9AAE-1FA65955A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7" y="604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69" name="Line 4091">
                  <a:extLst>
                    <a:ext uri="{FF2B5EF4-FFF2-40B4-BE49-F238E27FC236}">
                      <a16:creationId xmlns:a16="http://schemas.microsoft.com/office/drawing/2014/main" id="{4085929D-66DA-4010-87FD-A68010932A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4" y="601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0" name="Line 4092">
                  <a:extLst>
                    <a:ext uri="{FF2B5EF4-FFF2-40B4-BE49-F238E27FC236}">
                      <a16:creationId xmlns:a16="http://schemas.microsoft.com/office/drawing/2014/main" id="{E52DC8ED-6A42-4279-A264-3DDCBB0000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0" y="625"/>
                  <a:ext cx="68" cy="4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1" name="Line 4093">
                  <a:extLst>
                    <a:ext uri="{FF2B5EF4-FFF2-40B4-BE49-F238E27FC236}">
                      <a16:creationId xmlns:a16="http://schemas.microsoft.com/office/drawing/2014/main" id="{179CE072-D2C7-4977-9623-97BEC2C6D4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0" y="625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2" name="Line 4094">
                  <a:extLst>
                    <a:ext uri="{FF2B5EF4-FFF2-40B4-BE49-F238E27FC236}">
                      <a16:creationId xmlns:a16="http://schemas.microsoft.com/office/drawing/2014/main" id="{76FEDD56-1324-4D07-B51E-7E420B5EEC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30" y="62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3" name="Line 4095">
                  <a:extLst>
                    <a:ext uri="{FF2B5EF4-FFF2-40B4-BE49-F238E27FC236}">
                      <a16:creationId xmlns:a16="http://schemas.microsoft.com/office/drawing/2014/main" id="{A5E2EEAD-EA38-4F3B-8080-DBC45A0B05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3"/>
                  <a:ext cx="34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4" name="Line 4096">
                  <a:extLst>
                    <a:ext uri="{FF2B5EF4-FFF2-40B4-BE49-F238E27FC236}">
                      <a16:creationId xmlns:a16="http://schemas.microsoft.com/office/drawing/2014/main" id="{E1F6C3A9-E010-4E6B-9319-D01992F488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1" y="607"/>
                  <a:ext cx="84" cy="5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5" name="Line 4097">
                  <a:extLst>
                    <a:ext uri="{FF2B5EF4-FFF2-40B4-BE49-F238E27FC236}">
                      <a16:creationId xmlns:a16="http://schemas.microsoft.com/office/drawing/2014/main" id="{917F887E-66A8-4A1E-982D-A92F0D5402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41"/>
                  <a:ext cx="63" cy="4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6" name="Line 4098">
                  <a:extLst>
                    <a:ext uri="{FF2B5EF4-FFF2-40B4-BE49-F238E27FC236}">
                      <a16:creationId xmlns:a16="http://schemas.microsoft.com/office/drawing/2014/main" id="{8269A60C-79C4-4EE1-8429-CC664E738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41"/>
                  <a:ext cx="41" cy="2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7" name="Line 4099">
                  <a:extLst>
                    <a:ext uri="{FF2B5EF4-FFF2-40B4-BE49-F238E27FC236}">
                      <a16:creationId xmlns:a16="http://schemas.microsoft.com/office/drawing/2014/main" id="{E8A84904-BADE-406E-A190-5A8DC0925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1" y="641"/>
                  <a:ext cx="15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8" name="Line 4100">
                  <a:extLst>
                    <a:ext uri="{FF2B5EF4-FFF2-40B4-BE49-F238E27FC236}">
                      <a16:creationId xmlns:a16="http://schemas.microsoft.com/office/drawing/2014/main" id="{D4D363DF-F3E3-47D1-8943-E7FDDB1AF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4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79" name="Line 4101">
                  <a:extLst>
                    <a:ext uri="{FF2B5EF4-FFF2-40B4-BE49-F238E27FC236}">
                      <a16:creationId xmlns:a16="http://schemas.microsoft.com/office/drawing/2014/main" id="{08075FBA-36DA-4677-93C3-970225BFB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9" y="667"/>
                  <a:ext cx="31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0" name="Line 4102">
                  <a:extLst>
                    <a:ext uri="{FF2B5EF4-FFF2-40B4-BE49-F238E27FC236}">
                      <a16:creationId xmlns:a16="http://schemas.microsoft.com/office/drawing/2014/main" id="{7F52CCD9-F878-4421-91C8-A9E1C5221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9" y="667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1" name="Line 4103">
                  <a:extLst>
                    <a:ext uri="{FF2B5EF4-FFF2-40B4-BE49-F238E27FC236}">
                      <a16:creationId xmlns:a16="http://schemas.microsoft.com/office/drawing/2014/main" id="{52D95962-6C69-46FC-AC18-EF118B3158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49"/>
                  <a:ext cx="28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2" name="Line 4104">
                  <a:extLst>
                    <a:ext uri="{FF2B5EF4-FFF2-40B4-BE49-F238E27FC236}">
                      <a16:creationId xmlns:a16="http://schemas.microsoft.com/office/drawing/2014/main" id="{41EE179B-2A30-44B2-93AF-4CC96C07D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49"/>
                  <a:ext cx="8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3" name="Line 4105">
                  <a:extLst>
                    <a:ext uri="{FF2B5EF4-FFF2-40B4-BE49-F238E27FC236}">
                      <a16:creationId xmlns:a16="http://schemas.microsoft.com/office/drawing/2014/main" id="{7918DB63-6515-448A-A71D-87EADD4C1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8" y="647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4" name="Line 4106">
                  <a:extLst>
                    <a:ext uri="{FF2B5EF4-FFF2-40B4-BE49-F238E27FC236}">
                      <a16:creationId xmlns:a16="http://schemas.microsoft.com/office/drawing/2014/main" id="{69F6787E-5AE7-44EC-B26E-89B8D51680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8" y="647"/>
                  <a:ext cx="28" cy="1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5" name="Line 4107">
                  <a:extLst>
                    <a:ext uri="{FF2B5EF4-FFF2-40B4-BE49-F238E27FC236}">
                      <a16:creationId xmlns:a16="http://schemas.microsoft.com/office/drawing/2014/main" id="{4CE2A9ED-2F34-40C1-A1B3-A4BC6B2AC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7" y="68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6" name="Line 4108">
                  <a:extLst>
                    <a:ext uri="{FF2B5EF4-FFF2-40B4-BE49-F238E27FC236}">
                      <a16:creationId xmlns:a16="http://schemas.microsoft.com/office/drawing/2014/main" id="{F108FCDE-314C-4926-8E21-E759519255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17" y="688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7" name="Line 4109">
                  <a:extLst>
                    <a:ext uri="{FF2B5EF4-FFF2-40B4-BE49-F238E27FC236}">
                      <a16:creationId xmlns:a16="http://schemas.microsoft.com/office/drawing/2014/main" id="{DCAFB952-106D-40E3-92B1-CA2078D57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55"/>
                  <a:ext cx="47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8" name="Line 4110">
                  <a:extLst>
                    <a:ext uri="{FF2B5EF4-FFF2-40B4-BE49-F238E27FC236}">
                      <a16:creationId xmlns:a16="http://schemas.microsoft.com/office/drawing/2014/main" id="{C51E8537-21F8-41D9-B8C8-71C2C70A7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55"/>
                  <a:ext cx="31" cy="2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89" name="Line 4111">
                  <a:extLst>
                    <a:ext uri="{FF2B5EF4-FFF2-40B4-BE49-F238E27FC236}">
                      <a16:creationId xmlns:a16="http://schemas.microsoft.com/office/drawing/2014/main" id="{EC89CB4E-2F10-44F6-8AB2-63A6C739A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0" y="6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0" name="Line 4112">
                  <a:extLst>
                    <a:ext uri="{FF2B5EF4-FFF2-40B4-BE49-F238E27FC236}">
                      <a16:creationId xmlns:a16="http://schemas.microsoft.com/office/drawing/2014/main" id="{154C592C-6FAE-4334-8CF0-98AF6D177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55"/>
                  <a:ext cx="15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1" name="Line 4113">
                  <a:extLst>
                    <a:ext uri="{FF2B5EF4-FFF2-40B4-BE49-F238E27FC236}">
                      <a16:creationId xmlns:a16="http://schemas.microsoft.com/office/drawing/2014/main" id="{F5D4D626-F296-4CF5-B65D-DBDCB58C6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1" y="66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2" name="Line 4114">
                  <a:extLst>
                    <a:ext uri="{FF2B5EF4-FFF2-40B4-BE49-F238E27FC236}">
                      <a16:creationId xmlns:a16="http://schemas.microsoft.com/office/drawing/2014/main" id="{440E8767-F56D-4B56-9061-9D595A4AE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81" y="66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3" name="Line 4115">
                  <a:extLst>
                    <a:ext uri="{FF2B5EF4-FFF2-40B4-BE49-F238E27FC236}">
                      <a16:creationId xmlns:a16="http://schemas.microsoft.com/office/drawing/2014/main" id="{F54BCBD5-BFD6-46BF-B177-16E6E1074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55"/>
                  <a:ext cx="1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4" name="Line 4116">
                  <a:extLst>
                    <a:ext uri="{FF2B5EF4-FFF2-40B4-BE49-F238E27FC236}">
                      <a16:creationId xmlns:a16="http://schemas.microsoft.com/office/drawing/2014/main" id="{4FB91F87-6FBA-4EA2-B37D-C4704BD1B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70" y="65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5" name="Line 4117">
                  <a:extLst>
                    <a:ext uri="{FF2B5EF4-FFF2-40B4-BE49-F238E27FC236}">
                      <a16:creationId xmlns:a16="http://schemas.microsoft.com/office/drawing/2014/main" id="{AC2B9A6A-D1C6-4A84-AF22-8ADDD8D49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9" y="647"/>
                  <a:ext cx="11" cy="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6" name="Line 4118">
                  <a:extLst>
                    <a:ext uri="{FF2B5EF4-FFF2-40B4-BE49-F238E27FC236}">
                      <a16:creationId xmlns:a16="http://schemas.microsoft.com/office/drawing/2014/main" id="{0E50A746-6474-4EE8-9AD9-29A22058B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48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7" name="Line 4119">
                  <a:extLst>
                    <a:ext uri="{FF2B5EF4-FFF2-40B4-BE49-F238E27FC236}">
                      <a16:creationId xmlns:a16="http://schemas.microsoft.com/office/drawing/2014/main" id="{EA8A6E85-B534-4619-8539-3C80CF0D3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61" y="648"/>
                  <a:ext cx="29" cy="2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8" name="Line 4120">
                  <a:extLst>
                    <a:ext uri="{FF2B5EF4-FFF2-40B4-BE49-F238E27FC236}">
                      <a16:creationId xmlns:a16="http://schemas.microsoft.com/office/drawing/2014/main" id="{37B3B772-B7C8-44B3-962A-2D36A087E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59" y="64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99" name="Line 4121">
                  <a:extLst>
                    <a:ext uri="{FF2B5EF4-FFF2-40B4-BE49-F238E27FC236}">
                      <a16:creationId xmlns:a16="http://schemas.microsoft.com/office/drawing/2014/main" id="{1816EBF3-6246-490F-BF4A-C6261C037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40"/>
                  <a:ext cx="9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0" name="Line 4122">
                  <a:extLst>
                    <a:ext uri="{FF2B5EF4-FFF2-40B4-BE49-F238E27FC236}">
                      <a16:creationId xmlns:a16="http://schemas.microsoft.com/office/drawing/2014/main" id="{746F7A69-9E19-4C6D-90A5-19E41AF255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49" y="6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1" name="Line 4123">
                  <a:extLst>
                    <a:ext uri="{FF2B5EF4-FFF2-40B4-BE49-F238E27FC236}">
                      <a16:creationId xmlns:a16="http://schemas.microsoft.com/office/drawing/2014/main" id="{7E8A3A45-E198-4EA7-BF52-C8A025B1EE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9" y="64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2" name="Line 4124">
                  <a:extLst>
                    <a:ext uri="{FF2B5EF4-FFF2-40B4-BE49-F238E27FC236}">
                      <a16:creationId xmlns:a16="http://schemas.microsoft.com/office/drawing/2014/main" id="{E834F65B-414D-4C8A-A8D7-883CF4173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1" y="607"/>
                  <a:ext cx="48" cy="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3" name="Line 4125">
                  <a:extLst>
                    <a:ext uri="{FF2B5EF4-FFF2-40B4-BE49-F238E27FC236}">
                      <a16:creationId xmlns:a16="http://schemas.microsoft.com/office/drawing/2014/main" id="{D82BB237-4F88-4776-8822-764DE3CBC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3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4" name="Line 4126">
                  <a:extLst>
                    <a:ext uri="{FF2B5EF4-FFF2-40B4-BE49-F238E27FC236}">
                      <a16:creationId xmlns:a16="http://schemas.microsoft.com/office/drawing/2014/main" id="{BA80030A-58B2-479A-937D-61240A159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4" y="601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5" name="Line 4127">
                  <a:extLst>
                    <a:ext uri="{FF2B5EF4-FFF2-40B4-BE49-F238E27FC236}">
                      <a16:creationId xmlns:a16="http://schemas.microsoft.com/office/drawing/2014/main" id="{D1B68EF3-30F1-414A-9C58-C75216384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3" y="60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6" name="Line 4128">
                  <a:extLst>
                    <a:ext uri="{FF2B5EF4-FFF2-40B4-BE49-F238E27FC236}">
                      <a16:creationId xmlns:a16="http://schemas.microsoft.com/office/drawing/2014/main" id="{B2DD5736-F3B5-4D99-AF41-7E4E4023E3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92" y="60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7" name="Line 4129">
                  <a:extLst>
                    <a:ext uri="{FF2B5EF4-FFF2-40B4-BE49-F238E27FC236}">
                      <a16:creationId xmlns:a16="http://schemas.microsoft.com/office/drawing/2014/main" id="{69DAA689-9D7C-42EF-86BD-D5709E29E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08"/>
                  <a:ext cx="38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8" name="Line 4130">
                  <a:extLst>
                    <a:ext uri="{FF2B5EF4-FFF2-40B4-BE49-F238E27FC236}">
                      <a16:creationId xmlns:a16="http://schemas.microsoft.com/office/drawing/2014/main" id="{6EB01080-78BE-4FE8-AFFF-09FFAF86C9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0" y="61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09" name="Line 4131">
                  <a:extLst>
                    <a:ext uri="{FF2B5EF4-FFF2-40B4-BE49-F238E27FC236}">
                      <a16:creationId xmlns:a16="http://schemas.microsoft.com/office/drawing/2014/main" id="{F482AE2B-1533-47F3-AB2A-717DEBA38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0" y="610"/>
                  <a:ext cx="25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0" name="Line 4132">
                  <a:extLst>
                    <a:ext uri="{FF2B5EF4-FFF2-40B4-BE49-F238E27FC236}">
                      <a16:creationId xmlns:a16="http://schemas.microsoft.com/office/drawing/2014/main" id="{E2E2B4FD-1035-4793-A067-B89A471551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0" y="61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1" name="Line 4133">
                  <a:extLst>
                    <a:ext uri="{FF2B5EF4-FFF2-40B4-BE49-F238E27FC236}">
                      <a16:creationId xmlns:a16="http://schemas.microsoft.com/office/drawing/2014/main" id="{08028705-5257-4EA9-BBE0-E3E9956B6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4" y="612"/>
                  <a:ext cx="77" cy="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2" name="Line 4134">
                  <a:extLst>
                    <a:ext uri="{FF2B5EF4-FFF2-40B4-BE49-F238E27FC236}">
                      <a16:creationId xmlns:a16="http://schemas.microsoft.com/office/drawing/2014/main" id="{006DD5C4-7269-4C0A-A468-AA09FEDC2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4" y="612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3" name="Line 4135">
                  <a:extLst>
                    <a:ext uri="{FF2B5EF4-FFF2-40B4-BE49-F238E27FC236}">
                      <a16:creationId xmlns:a16="http://schemas.microsoft.com/office/drawing/2014/main" id="{7DBA92B3-54E0-49D0-AADE-E3882E8ADA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0" y="610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4" name="Line 4136">
                  <a:extLst>
                    <a:ext uri="{FF2B5EF4-FFF2-40B4-BE49-F238E27FC236}">
                      <a16:creationId xmlns:a16="http://schemas.microsoft.com/office/drawing/2014/main" id="{0CD09F15-58AB-450A-A574-0E4A6B6281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6" y="608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5" name="Line 4137">
                  <a:extLst>
                    <a:ext uri="{FF2B5EF4-FFF2-40B4-BE49-F238E27FC236}">
                      <a16:creationId xmlns:a16="http://schemas.microsoft.com/office/drawing/2014/main" id="{683F0F2F-1C61-4D8A-AE12-0D50AD7A98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60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6" name="Line 4138">
                  <a:extLst>
                    <a:ext uri="{FF2B5EF4-FFF2-40B4-BE49-F238E27FC236}">
                      <a16:creationId xmlns:a16="http://schemas.microsoft.com/office/drawing/2014/main" id="{F04A5F82-34F8-4E63-BBFE-D21940220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6" y="6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7" name="Line 4139">
                  <a:extLst>
                    <a:ext uri="{FF2B5EF4-FFF2-40B4-BE49-F238E27FC236}">
                      <a16:creationId xmlns:a16="http://schemas.microsoft.com/office/drawing/2014/main" id="{399F3847-2EDA-4DDB-A199-F4094E310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60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8" name="Line 4140">
                  <a:extLst>
                    <a:ext uri="{FF2B5EF4-FFF2-40B4-BE49-F238E27FC236}">
                      <a16:creationId xmlns:a16="http://schemas.microsoft.com/office/drawing/2014/main" id="{33E6BCB1-6F3C-4849-B052-5BA411255A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6" y="60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19" name="Line 4141">
                  <a:extLst>
                    <a:ext uri="{FF2B5EF4-FFF2-40B4-BE49-F238E27FC236}">
                      <a16:creationId xmlns:a16="http://schemas.microsoft.com/office/drawing/2014/main" id="{353E4886-A0DC-4039-8A4E-B1B10F0BD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6" y="6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0" name="Line 4142">
                  <a:extLst>
                    <a:ext uri="{FF2B5EF4-FFF2-40B4-BE49-F238E27FC236}">
                      <a16:creationId xmlns:a16="http://schemas.microsoft.com/office/drawing/2014/main" id="{0EAF891A-F5BA-4E26-BF29-FCEEF88123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7" y="603"/>
                  <a:ext cx="9" cy="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1" name="Line 4143">
                  <a:extLst>
                    <a:ext uri="{FF2B5EF4-FFF2-40B4-BE49-F238E27FC236}">
                      <a16:creationId xmlns:a16="http://schemas.microsoft.com/office/drawing/2014/main" id="{3F2E437A-12D6-4744-A0B2-1B8DEF468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5"/>
                  <a:ext cx="7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2" name="Line 4144">
                  <a:extLst>
                    <a:ext uri="{FF2B5EF4-FFF2-40B4-BE49-F238E27FC236}">
                      <a16:creationId xmlns:a16="http://schemas.microsoft.com/office/drawing/2014/main" id="{F1A2B950-8AC2-4360-901B-92BB0937A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5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3" name="Line 4145">
                  <a:extLst>
                    <a:ext uri="{FF2B5EF4-FFF2-40B4-BE49-F238E27FC236}">
                      <a16:creationId xmlns:a16="http://schemas.microsoft.com/office/drawing/2014/main" id="{21A8053A-6ECA-4247-8FF8-65B24430C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7" y="603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4" name="Line 4146">
                  <a:extLst>
                    <a:ext uri="{FF2B5EF4-FFF2-40B4-BE49-F238E27FC236}">
                      <a16:creationId xmlns:a16="http://schemas.microsoft.com/office/drawing/2014/main" id="{72F9C4E8-056D-48F2-A84E-34CE701E7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600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5" name="Line 4147">
                  <a:extLst>
                    <a:ext uri="{FF2B5EF4-FFF2-40B4-BE49-F238E27FC236}">
                      <a16:creationId xmlns:a16="http://schemas.microsoft.com/office/drawing/2014/main" id="{C0F85EB3-D6E8-4E20-AF67-E0019455C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6" y="60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6" name="Line 4148">
                  <a:extLst>
                    <a:ext uri="{FF2B5EF4-FFF2-40B4-BE49-F238E27FC236}">
                      <a16:creationId xmlns:a16="http://schemas.microsoft.com/office/drawing/2014/main" id="{3663F178-253A-42E1-A005-0CF084887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6" y="60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7" name="Line 4149">
                  <a:extLst>
                    <a:ext uri="{FF2B5EF4-FFF2-40B4-BE49-F238E27FC236}">
                      <a16:creationId xmlns:a16="http://schemas.microsoft.com/office/drawing/2014/main" id="{132BED8F-D8B9-4732-90E7-3C0C65552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95" y="60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8" name="Line 4150">
                  <a:extLst>
                    <a:ext uri="{FF2B5EF4-FFF2-40B4-BE49-F238E27FC236}">
                      <a16:creationId xmlns:a16="http://schemas.microsoft.com/office/drawing/2014/main" id="{E6AC15E3-D362-44A8-9629-FFEE3B4E9D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95" y="60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29" name="Line 4151">
                  <a:extLst>
                    <a:ext uri="{FF2B5EF4-FFF2-40B4-BE49-F238E27FC236}">
                      <a16:creationId xmlns:a16="http://schemas.microsoft.com/office/drawing/2014/main" id="{C78DD1E4-7017-469E-9FAF-29C481934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600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0" name="Line 4152">
                  <a:extLst>
                    <a:ext uri="{FF2B5EF4-FFF2-40B4-BE49-F238E27FC236}">
                      <a16:creationId xmlns:a16="http://schemas.microsoft.com/office/drawing/2014/main" id="{069E411A-B7B5-46AF-B452-E1CF4A74CA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1" name="Line 4153">
                  <a:extLst>
                    <a:ext uri="{FF2B5EF4-FFF2-40B4-BE49-F238E27FC236}">
                      <a16:creationId xmlns:a16="http://schemas.microsoft.com/office/drawing/2014/main" id="{F21B11B0-5C21-4B01-9A06-2F15F61BB7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2" y="6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2" name="Line 4154">
                  <a:extLst>
                    <a:ext uri="{FF2B5EF4-FFF2-40B4-BE49-F238E27FC236}">
                      <a16:creationId xmlns:a16="http://schemas.microsoft.com/office/drawing/2014/main" id="{607A3309-17FF-4297-8476-C281DAFDF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3" name="Line 4155">
                  <a:extLst>
                    <a:ext uri="{FF2B5EF4-FFF2-40B4-BE49-F238E27FC236}">
                      <a16:creationId xmlns:a16="http://schemas.microsoft.com/office/drawing/2014/main" id="{9CEF1FCF-395D-4A3D-B2FA-ED91285FD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4" name="Line 4156">
                  <a:extLst>
                    <a:ext uri="{FF2B5EF4-FFF2-40B4-BE49-F238E27FC236}">
                      <a16:creationId xmlns:a16="http://schemas.microsoft.com/office/drawing/2014/main" id="{034BEF24-6DB4-4440-A8BB-BFEF99D13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5" name="Line 4157">
                  <a:extLst>
                    <a:ext uri="{FF2B5EF4-FFF2-40B4-BE49-F238E27FC236}">
                      <a16:creationId xmlns:a16="http://schemas.microsoft.com/office/drawing/2014/main" id="{C2634BB9-E66F-4C18-87CB-7DC0662A2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2" y="6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6" name="Line 4158">
                  <a:extLst>
                    <a:ext uri="{FF2B5EF4-FFF2-40B4-BE49-F238E27FC236}">
                      <a16:creationId xmlns:a16="http://schemas.microsoft.com/office/drawing/2014/main" id="{AB359108-53D5-4D95-A91F-8F51FE6F65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2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7" name="Line 4159">
                  <a:extLst>
                    <a:ext uri="{FF2B5EF4-FFF2-40B4-BE49-F238E27FC236}">
                      <a16:creationId xmlns:a16="http://schemas.microsoft.com/office/drawing/2014/main" id="{4FA2949D-17C0-42E2-A20B-0B2A498FAA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8" name="Line 4160">
                  <a:extLst>
                    <a:ext uri="{FF2B5EF4-FFF2-40B4-BE49-F238E27FC236}">
                      <a16:creationId xmlns:a16="http://schemas.microsoft.com/office/drawing/2014/main" id="{C9A8315A-FCAB-4574-846A-E1688F227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7" y="627"/>
                  <a:ext cx="63" cy="38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39" name="Line 4161">
                  <a:extLst>
                    <a:ext uri="{FF2B5EF4-FFF2-40B4-BE49-F238E27FC236}">
                      <a16:creationId xmlns:a16="http://schemas.microsoft.com/office/drawing/2014/main" id="{9BFCEDE8-A2E6-494B-B011-20A98D5C15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23" y="680"/>
                  <a:ext cx="29" cy="1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0" name="Line 4162">
                  <a:extLst>
                    <a:ext uri="{FF2B5EF4-FFF2-40B4-BE49-F238E27FC236}">
                      <a16:creationId xmlns:a16="http://schemas.microsoft.com/office/drawing/2014/main" id="{23CB85DB-5DA9-422A-9E21-EB8EC8767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55" y="699"/>
                  <a:ext cx="16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1" name="Line 4163">
                  <a:extLst>
                    <a:ext uri="{FF2B5EF4-FFF2-40B4-BE49-F238E27FC236}">
                      <a16:creationId xmlns:a16="http://schemas.microsoft.com/office/drawing/2014/main" id="{C8B32C4F-AB07-4E57-88AA-9D229A7A1B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55" y="6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2" name="Line 4164">
                  <a:extLst>
                    <a:ext uri="{FF2B5EF4-FFF2-40B4-BE49-F238E27FC236}">
                      <a16:creationId xmlns:a16="http://schemas.microsoft.com/office/drawing/2014/main" id="{521AB79C-28AB-4D9A-AB3B-1968992EB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55" y="6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3" name="Line 4165">
                  <a:extLst>
                    <a:ext uri="{FF2B5EF4-FFF2-40B4-BE49-F238E27FC236}">
                      <a16:creationId xmlns:a16="http://schemas.microsoft.com/office/drawing/2014/main" id="{A97820DC-8B88-44BB-983D-AB74EF546E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55" y="699"/>
                  <a:ext cx="21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4" name="Line 4166">
                  <a:extLst>
                    <a:ext uri="{FF2B5EF4-FFF2-40B4-BE49-F238E27FC236}">
                      <a16:creationId xmlns:a16="http://schemas.microsoft.com/office/drawing/2014/main" id="{4D27B997-3698-4569-8D73-09088DEF52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23" y="680"/>
                  <a:ext cx="32" cy="1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5" name="Line 4167">
                  <a:extLst>
                    <a:ext uri="{FF2B5EF4-FFF2-40B4-BE49-F238E27FC236}">
                      <a16:creationId xmlns:a16="http://schemas.microsoft.com/office/drawing/2014/main" id="{CA1310DC-6FB4-4AF6-9219-44C11A76D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37" y="627"/>
                  <a:ext cx="86" cy="5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6" name="Line 4168">
                  <a:extLst>
                    <a:ext uri="{FF2B5EF4-FFF2-40B4-BE49-F238E27FC236}">
                      <a16:creationId xmlns:a16="http://schemas.microsoft.com/office/drawing/2014/main" id="{7AB10AA9-1C82-4AEB-9D5B-55CE783415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7" y="615"/>
                  <a:ext cx="20" cy="1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7" name="Line 4169">
                  <a:extLst>
                    <a:ext uri="{FF2B5EF4-FFF2-40B4-BE49-F238E27FC236}">
                      <a16:creationId xmlns:a16="http://schemas.microsoft.com/office/drawing/2014/main" id="{F912DE31-E522-4CAB-BCC9-495C8C878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17" y="615"/>
                  <a:ext cx="62" cy="3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8" name="Line 4170">
                  <a:extLst>
                    <a:ext uri="{FF2B5EF4-FFF2-40B4-BE49-F238E27FC236}">
                      <a16:creationId xmlns:a16="http://schemas.microsoft.com/office/drawing/2014/main" id="{4563C3F4-7C64-446C-97B6-877F21871D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403" y="606"/>
                  <a:ext cx="1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49" name="Line 4171">
                  <a:extLst>
                    <a:ext uri="{FF2B5EF4-FFF2-40B4-BE49-F238E27FC236}">
                      <a16:creationId xmlns:a16="http://schemas.microsoft.com/office/drawing/2014/main" id="{A5ADB25F-3B51-4FD0-B956-BBEDA9967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03" y="6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0" name="Line 4172">
                  <a:extLst>
                    <a:ext uri="{FF2B5EF4-FFF2-40B4-BE49-F238E27FC236}">
                      <a16:creationId xmlns:a16="http://schemas.microsoft.com/office/drawing/2014/main" id="{D8569865-E36F-429E-A2B3-FA35DC922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2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1" name="Line 4173">
                  <a:extLst>
                    <a:ext uri="{FF2B5EF4-FFF2-40B4-BE49-F238E27FC236}">
                      <a16:creationId xmlns:a16="http://schemas.microsoft.com/office/drawing/2014/main" id="{9B19431B-0F96-45FE-B1D7-AF66C9C92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02" y="6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2" name="Line 4174">
                  <a:extLst>
                    <a:ext uri="{FF2B5EF4-FFF2-40B4-BE49-F238E27FC236}">
                      <a16:creationId xmlns:a16="http://schemas.microsoft.com/office/drawing/2014/main" id="{FDFFCEC5-7AB2-4107-A061-E6DCAC981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01" y="60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3" name="Line 4175">
                  <a:extLst>
                    <a:ext uri="{FF2B5EF4-FFF2-40B4-BE49-F238E27FC236}">
                      <a16:creationId xmlns:a16="http://schemas.microsoft.com/office/drawing/2014/main" id="{932A9C31-D226-43CE-B578-AFA2FEECC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600"/>
                  <a:ext cx="9" cy="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4" name="Line 4176">
                  <a:extLst>
                    <a:ext uri="{FF2B5EF4-FFF2-40B4-BE49-F238E27FC236}">
                      <a16:creationId xmlns:a16="http://schemas.microsoft.com/office/drawing/2014/main" id="{F253E134-C45A-44FE-9E26-8DC9C654B4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2" y="60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5" name="Line 4177">
                  <a:extLst>
                    <a:ext uri="{FF2B5EF4-FFF2-40B4-BE49-F238E27FC236}">
                      <a16:creationId xmlns:a16="http://schemas.microsoft.com/office/drawing/2014/main" id="{7548AAAF-C07A-4A87-AA58-42BC3C9A4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91" y="59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6" name="Line 4178">
                  <a:extLst>
                    <a:ext uri="{FF2B5EF4-FFF2-40B4-BE49-F238E27FC236}">
                      <a16:creationId xmlns:a16="http://schemas.microsoft.com/office/drawing/2014/main" id="{04A0DA6A-10F2-4F87-8F2F-E56E4B752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89" y="59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7" name="Line 4179">
                  <a:extLst>
                    <a:ext uri="{FF2B5EF4-FFF2-40B4-BE49-F238E27FC236}">
                      <a16:creationId xmlns:a16="http://schemas.microsoft.com/office/drawing/2014/main" id="{B9057FD2-F4A0-4563-9D44-480026677C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5" y="582"/>
                  <a:ext cx="24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8" name="Line 4180">
                  <a:extLst>
                    <a:ext uri="{FF2B5EF4-FFF2-40B4-BE49-F238E27FC236}">
                      <a16:creationId xmlns:a16="http://schemas.microsoft.com/office/drawing/2014/main" id="{78AB0984-8772-439B-83BA-AE6FC480C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79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59" name="Line 4181">
                  <a:extLst>
                    <a:ext uri="{FF2B5EF4-FFF2-40B4-BE49-F238E27FC236}">
                      <a16:creationId xmlns:a16="http://schemas.microsoft.com/office/drawing/2014/main" id="{4A48E13B-8B29-4B06-9608-49B7158D09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355" y="575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0" name="Line 4182">
                  <a:extLst>
                    <a:ext uri="{FF2B5EF4-FFF2-40B4-BE49-F238E27FC236}">
                      <a16:creationId xmlns:a16="http://schemas.microsoft.com/office/drawing/2014/main" id="{D46EA3AD-FC26-4A42-8E08-08C6E5A59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8" y="574"/>
                  <a:ext cx="13" cy="3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1" name="Line 4183">
                  <a:extLst>
                    <a:ext uri="{FF2B5EF4-FFF2-40B4-BE49-F238E27FC236}">
                      <a16:creationId xmlns:a16="http://schemas.microsoft.com/office/drawing/2014/main" id="{887DD3F1-36D3-4231-A266-00E43EF7E6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2" y="583"/>
                  <a:ext cx="15" cy="3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2" name="Line 4184">
                  <a:extLst>
                    <a:ext uri="{FF2B5EF4-FFF2-40B4-BE49-F238E27FC236}">
                      <a16:creationId xmlns:a16="http://schemas.microsoft.com/office/drawing/2014/main" id="{D7B8D0EA-629D-4C13-B4CF-CBF2E5742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1" y="593"/>
                  <a:ext cx="61" cy="14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3" name="Line 4185">
                  <a:extLst>
                    <a:ext uri="{FF2B5EF4-FFF2-40B4-BE49-F238E27FC236}">
                      <a16:creationId xmlns:a16="http://schemas.microsoft.com/office/drawing/2014/main" id="{8154CB6E-AA26-4DEA-B7E5-2CCA7807CC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01" y="593"/>
                  <a:ext cx="41" cy="95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4" name="Line 4186">
                  <a:extLst>
                    <a:ext uri="{FF2B5EF4-FFF2-40B4-BE49-F238E27FC236}">
                      <a16:creationId xmlns:a16="http://schemas.microsoft.com/office/drawing/2014/main" id="{99891FB5-D540-4278-851C-191FB6E490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2" y="583"/>
                  <a:ext cx="5" cy="1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5" name="Line 4187">
                  <a:extLst>
                    <a:ext uri="{FF2B5EF4-FFF2-40B4-BE49-F238E27FC236}">
                      <a16:creationId xmlns:a16="http://schemas.microsoft.com/office/drawing/2014/main" id="{91ACAF7F-3E03-4B8D-A00B-A8C4CEB6F7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7" y="576"/>
                  <a:ext cx="3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6" name="Line 4188">
                  <a:extLst>
                    <a:ext uri="{FF2B5EF4-FFF2-40B4-BE49-F238E27FC236}">
                      <a16:creationId xmlns:a16="http://schemas.microsoft.com/office/drawing/2014/main" id="{21545E7A-0E0F-4967-A177-7E82C76FF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6" y="587"/>
                  <a:ext cx="59" cy="13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7" name="Line 4189">
                  <a:extLst>
                    <a:ext uri="{FF2B5EF4-FFF2-40B4-BE49-F238E27FC236}">
                      <a16:creationId xmlns:a16="http://schemas.microsoft.com/office/drawing/2014/main" id="{C057309B-30FC-4D47-B62C-D8BD19426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5" y="711"/>
                  <a:ext cx="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8" name="Line 4190">
                  <a:extLst>
                    <a:ext uri="{FF2B5EF4-FFF2-40B4-BE49-F238E27FC236}">
                      <a16:creationId xmlns:a16="http://schemas.microsoft.com/office/drawing/2014/main" id="{4AAF62ED-19B2-46CB-BAA6-41E46C07B5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5" y="7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69" name="Line 4191">
                  <a:extLst>
                    <a:ext uri="{FF2B5EF4-FFF2-40B4-BE49-F238E27FC236}">
                      <a16:creationId xmlns:a16="http://schemas.microsoft.com/office/drawing/2014/main" id="{27581D6E-92F1-49A7-B354-E31C97AA5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2" y="76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0" name="Line 4192">
                  <a:extLst>
                    <a:ext uri="{FF2B5EF4-FFF2-40B4-BE49-F238E27FC236}">
                      <a16:creationId xmlns:a16="http://schemas.microsoft.com/office/drawing/2014/main" id="{7F214A3C-3967-4E2E-B7AC-02F612647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2" y="770"/>
                  <a:ext cx="20" cy="4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1" name="Line 4193">
                  <a:extLst>
                    <a:ext uri="{FF2B5EF4-FFF2-40B4-BE49-F238E27FC236}">
                      <a16:creationId xmlns:a16="http://schemas.microsoft.com/office/drawing/2014/main" id="{85C4723D-6E44-4747-9871-AC9E30E71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53" y="770"/>
                  <a:ext cx="9" cy="2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2" name="Line 4194">
                  <a:extLst>
                    <a:ext uri="{FF2B5EF4-FFF2-40B4-BE49-F238E27FC236}">
                      <a16:creationId xmlns:a16="http://schemas.microsoft.com/office/drawing/2014/main" id="{BD2743BA-7B4D-4111-ABEB-BF0E464EA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2" y="76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3" name="Line 4195">
                  <a:extLst>
                    <a:ext uri="{FF2B5EF4-FFF2-40B4-BE49-F238E27FC236}">
                      <a16:creationId xmlns:a16="http://schemas.microsoft.com/office/drawing/2014/main" id="{CF562C12-1286-4643-8984-BFF32DD530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49" y="769"/>
                  <a:ext cx="13" cy="2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4" name="Line 4196">
                  <a:extLst>
                    <a:ext uri="{FF2B5EF4-FFF2-40B4-BE49-F238E27FC236}">
                      <a16:creationId xmlns:a16="http://schemas.microsoft.com/office/drawing/2014/main" id="{BB2652E2-B9FC-4B2E-8CB9-3BEDBCC98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2" y="762"/>
                  <a:ext cx="4" cy="7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5" name="Line 4197">
                  <a:extLst>
                    <a:ext uri="{FF2B5EF4-FFF2-40B4-BE49-F238E27FC236}">
                      <a16:creationId xmlns:a16="http://schemas.microsoft.com/office/drawing/2014/main" id="{E8452853-74D9-4895-B75C-B7C8CB0DF2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6" y="711"/>
                  <a:ext cx="23" cy="5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6" name="Line 4198">
                  <a:extLst>
                    <a:ext uri="{FF2B5EF4-FFF2-40B4-BE49-F238E27FC236}">
                      <a16:creationId xmlns:a16="http://schemas.microsoft.com/office/drawing/2014/main" id="{32926479-AF9D-4EE4-8F59-46CFA805C6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89" y="587"/>
                  <a:ext cx="56" cy="124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7" name="Line 4199">
                  <a:extLst>
                    <a:ext uri="{FF2B5EF4-FFF2-40B4-BE49-F238E27FC236}">
                      <a16:creationId xmlns:a16="http://schemas.microsoft.com/office/drawing/2014/main" id="{A96A9753-6470-4E6C-8FA4-C7D1BB1976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576"/>
                  <a:ext cx="5" cy="1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8" name="Line 4200">
                  <a:extLst>
                    <a:ext uri="{FF2B5EF4-FFF2-40B4-BE49-F238E27FC236}">
                      <a16:creationId xmlns:a16="http://schemas.microsoft.com/office/drawing/2014/main" id="{1B20BB57-CA26-4772-9CB4-A451D718BC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50" y="57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79" name="Line 4201">
                  <a:extLst>
                    <a:ext uri="{FF2B5EF4-FFF2-40B4-BE49-F238E27FC236}">
                      <a16:creationId xmlns:a16="http://schemas.microsoft.com/office/drawing/2014/main" id="{E81AF155-B8CF-4868-BB7F-5211C6550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51" y="57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0" name="Line 4202">
                  <a:extLst>
                    <a:ext uri="{FF2B5EF4-FFF2-40B4-BE49-F238E27FC236}">
                      <a16:creationId xmlns:a16="http://schemas.microsoft.com/office/drawing/2014/main" id="{6C516062-B8E2-41C8-8FC6-B6D13D7FEC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5" y="574"/>
                  <a:ext cx="4" cy="9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1" name="Line 4203">
                  <a:extLst>
                    <a:ext uri="{FF2B5EF4-FFF2-40B4-BE49-F238E27FC236}">
                      <a16:creationId xmlns:a16="http://schemas.microsoft.com/office/drawing/2014/main" id="{28F1E403-D70B-4874-9B4B-A4E55334F9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59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2" name="Line 4204">
                  <a:extLst>
                    <a:ext uri="{FF2B5EF4-FFF2-40B4-BE49-F238E27FC236}">
                      <a16:creationId xmlns:a16="http://schemas.microsoft.com/office/drawing/2014/main" id="{B3A3AF59-225E-49F8-AC61-9DB62D040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39" y="59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3" name="Line 4205">
                  <a:extLst>
                    <a:ext uri="{FF2B5EF4-FFF2-40B4-BE49-F238E27FC236}">
                      <a16:creationId xmlns:a16="http://schemas.microsoft.com/office/drawing/2014/main" id="{A1E4DD5E-CEF9-44A0-BCBC-EC76203C7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59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4" name="Line 4206">
                  <a:extLst>
                    <a:ext uri="{FF2B5EF4-FFF2-40B4-BE49-F238E27FC236}">
                      <a16:creationId xmlns:a16="http://schemas.microsoft.com/office/drawing/2014/main" id="{97714DE9-1B5B-4D0C-B3DF-22CF400FD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59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5" name="Line 4207">
                  <a:extLst>
                    <a:ext uri="{FF2B5EF4-FFF2-40B4-BE49-F238E27FC236}">
                      <a16:creationId xmlns:a16="http://schemas.microsoft.com/office/drawing/2014/main" id="{C071960C-5540-412C-90BD-24B7119A0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5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6" name="Line 4208">
                  <a:extLst>
                    <a:ext uri="{FF2B5EF4-FFF2-40B4-BE49-F238E27FC236}">
                      <a16:creationId xmlns:a16="http://schemas.microsoft.com/office/drawing/2014/main" id="{96C83D0C-8494-4CB4-8595-1053F64BE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39" y="5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7" name="Line 4209">
                  <a:extLst>
                    <a:ext uri="{FF2B5EF4-FFF2-40B4-BE49-F238E27FC236}">
                      <a16:creationId xmlns:a16="http://schemas.microsoft.com/office/drawing/2014/main" id="{9E89F332-7EB6-432C-90F3-B1DC29FB4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340" y="573"/>
                  <a:ext cx="7" cy="16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8" name="Line 4210">
                  <a:extLst>
                    <a:ext uri="{FF2B5EF4-FFF2-40B4-BE49-F238E27FC236}">
                      <a16:creationId xmlns:a16="http://schemas.microsoft.com/office/drawing/2014/main" id="{09DF780A-44AE-48A8-A454-CAE770388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0" y="6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9" name="Line 4211">
                  <a:extLst>
                    <a:ext uri="{FF2B5EF4-FFF2-40B4-BE49-F238E27FC236}">
                      <a16:creationId xmlns:a16="http://schemas.microsoft.com/office/drawing/2014/main" id="{E827D06E-40DF-40E5-832B-E2ED9AA7E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4" y="693"/>
                  <a:ext cx="6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0" name="Line 4212">
                  <a:extLst>
                    <a:ext uri="{FF2B5EF4-FFF2-40B4-BE49-F238E27FC236}">
                      <a16:creationId xmlns:a16="http://schemas.microsoft.com/office/drawing/2014/main" id="{61BD1A03-453C-4E20-B365-C81E0DE32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9" y="69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1" name="Line 4213">
                  <a:extLst>
                    <a:ext uri="{FF2B5EF4-FFF2-40B4-BE49-F238E27FC236}">
                      <a16:creationId xmlns:a16="http://schemas.microsoft.com/office/drawing/2014/main" id="{872C918C-6DD7-481E-BDC4-9DD2C684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3" y="693"/>
                  <a:ext cx="7" cy="1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2" name="Line 4214">
                  <a:extLst>
                    <a:ext uri="{FF2B5EF4-FFF2-40B4-BE49-F238E27FC236}">
                      <a16:creationId xmlns:a16="http://schemas.microsoft.com/office/drawing/2014/main" id="{2BDB60EB-D1B5-4103-8B0A-D0BF3DF7A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0" y="6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3" name="Line 4215">
                  <a:extLst>
                    <a:ext uri="{FF2B5EF4-FFF2-40B4-BE49-F238E27FC236}">
                      <a16:creationId xmlns:a16="http://schemas.microsoft.com/office/drawing/2014/main" id="{11C7F06D-BED2-46AA-9C86-8E5F1E1ED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8" y="694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4" name="Line 4216">
                  <a:extLst>
                    <a:ext uri="{FF2B5EF4-FFF2-40B4-BE49-F238E27FC236}">
                      <a16:creationId xmlns:a16="http://schemas.microsoft.com/office/drawing/2014/main" id="{BC33AE21-896A-4445-A54C-E3AB60BB3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70" y="6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5" name="Line 4217">
                  <a:extLst>
                    <a:ext uri="{FF2B5EF4-FFF2-40B4-BE49-F238E27FC236}">
                      <a16:creationId xmlns:a16="http://schemas.microsoft.com/office/drawing/2014/main" id="{4DFCAB0A-C713-429B-B7CF-30246F2BA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0" y="6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6" name="Line 4218">
                  <a:extLst>
                    <a:ext uri="{FF2B5EF4-FFF2-40B4-BE49-F238E27FC236}">
                      <a16:creationId xmlns:a16="http://schemas.microsoft.com/office/drawing/2014/main" id="{5C6074D2-F184-4146-A86A-EEE1B50441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9" y="69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7" name="Line 4219">
                  <a:extLst>
                    <a:ext uri="{FF2B5EF4-FFF2-40B4-BE49-F238E27FC236}">
                      <a16:creationId xmlns:a16="http://schemas.microsoft.com/office/drawing/2014/main" id="{67088C86-1B4C-4C66-8EE2-1D7A0526E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4" y="694"/>
                  <a:ext cx="36" cy="7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8" name="Line 4220">
                  <a:extLst>
                    <a:ext uri="{FF2B5EF4-FFF2-40B4-BE49-F238E27FC236}">
                      <a16:creationId xmlns:a16="http://schemas.microsoft.com/office/drawing/2014/main" id="{23B9BEE5-108B-4514-8975-2EF9D0C9A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70" y="6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9" name="Line 4221">
                  <a:extLst>
                    <a:ext uri="{FF2B5EF4-FFF2-40B4-BE49-F238E27FC236}">
                      <a16:creationId xmlns:a16="http://schemas.microsoft.com/office/drawing/2014/main" id="{F92CDCC1-BA63-4D1F-BDB9-BBB862F442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0" y="69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0" name="Line 4222">
                  <a:extLst>
                    <a:ext uri="{FF2B5EF4-FFF2-40B4-BE49-F238E27FC236}">
                      <a16:creationId xmlns:a16="http://schemas.microsoft.com/office/drawing/2014/main" id="{C1AE8784-B877-40A3-8C5B-CE569A89F8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70" y="570"/>
                  <a:ext cx="62" cy="123"/>
                </a:xfrm>
                <a:prstGeom prst="line">
                  <a:avLst/>
                </a:prstGeom>
                <a:noFill/>
                <a:ln w="9525" cap="rnd">
                  <a:solidFill>
                    <a:srgbClr val="ADE6D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1" name="Line 4223">
                  <a:extLst>
                    <a:ext uri="{FF2B5EF4-FFF2-40B4-BE49-F238E27FC236}">
                      <a16:creationId xmlns:a16="http://schemas.microsoft.com/office/drawing/2014/main" id="{9CC3A8B7-B707-437E-8E54-B4F5996B5C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71" y="1089"/>
                  <a:ext cx="4" cy="8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02" name="Line 4224">
                  <a:extLst>
                    <a:ext uri="{FF2B5EF4-FFF2-40B4-BE49-F238E27FC236}">
                      <a16:creationId xmlns:a16="http://schemas.microsoft.com/office/drawing/2014/main" id="{C3627BB8-4E88-4FD4-BB21-A5CED001D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74" y="10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30" name="Group 4426">
                <a:extLst>
                  <a:ext uri="{FF2B5EF4-FFF2-40B4-BE49-F238E27FC236}">
                    <a16:creationId xmlns:a16="http://schemas.microsoft.com/office/drawing/2014/main" id="{B3AC9E99-D220-438C-8571-B36DE9022B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93205" y="415925"/>
                <a:ext cx="1233487" cy="1692275"/>
                <a:chOff x="5481" y="200"/>
                <a:chExt cx="777" cy="1066"/>
              </a:xfrm>
            </p:grpSpPr>
            <p:sp>
              <p:nvSpPr>
                <p:cNvPr id="1603" name="Line 4226">
                  <a:extLst>
                    <a:ext uri="{FF2B5EF4-FFF2-40B4-BE49-F238E27FC236}">
                      <a16:creationId xmlns:a16="http://schemas.microsoft.com/office/drawing/2014/main" id="{2D9E048B-B1DF-4211-8A15-CDC4251E7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75" y="960"/>
                  <a:ext cx="67" cy="129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4" name="Line 4227">
                  <a:extLst>
                    <a:ext uri="{FF2B5EF4-FFF2-40B4-BE49-F238E27FC236}">
                      <a16:creationId xmlns:a16="http://schemas.microsoft.com/office/drawing/2014/main" id="{93D2966B-A747-485C-A549-69D24E97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13" y="972"/>
                  <a:ext cx="23" cy="4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5" name="Line 4228">
                  <a:extLst>
                    <a:ext uri="{FF2B5EF4-FFF2-40B4-BE49-F238E27FC236}">
                      <a16:creationId xmlns:a16="http://schemas.microsoft.com/office/drawing/2014/main" id="{16719609-B64D-4019-AD15-C3FA64518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4" y="974"/>
                  <a:ext cx="31" cy="57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6" name="Line 4229">
                  <a:extLst>
                    <a:ext uri="{FF2B5EF4-FFF2-40B4-BE49-F238E27FC236}">
                      <a16:creationId xmlns:a16="http://schemas.microsoft.com/office/drawing/2014/main" id="{37B06218-9380-414D-8DE3-656A404F8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2" y="982"/>
                  <a:ext cx="109" cy="20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7" name="Line 4230">
                  <a:extLst>
                    <a:ext uri="{FF2B5EF4-FFF2-40B4-BE49-F238E27FC236}">
                      <a16:creationId xmlns:a16="http://schemas.microsoft.com/office/drawing/2014/main" id="{4BA162EF-681B-4E60-85BA-C93CE6B05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9" y="98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8" name="Line 4231">
                  <a:extLst>
                    <a:ext uri="{FF2B5EF4-FFF2-40B4-BE49-F238E27FC236}">
                      <a16:creationId xmlns:a16="http://schemas.microsoft.com/office/drawing/2014/main" id="{AEDD1D9C-A5D2-4760-BC41-70D276140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31" y="974"/>
                  <a:ext cx="4" cy="8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9" name="Line 4232">
                  <a:extLst>
                    <a:ext uri="{FF2B5EF4-FFF2-40B4-BE49-F238E27FC236}">
                      <a16:creationId xmlns:a16="http://schemas.microsoft.com/office/drawing/2014/main" id="{A3BA42D2-88BB-4BF9-A0EF-547C48F262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35" y="97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0" name="Line 4233">
                  <a:extLst>
                    <a:ext uri="{FF2B5EF4-FFF2-40B4-BE49-F238E27FC236}">
                      <a16:creationId xmlns:a16="http://schemas.microsoft.com/office/drawing/2014/main" id="{F3A1229E-6EDF-4675-AD2A-A07F110E3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36" y="960"/>
                  <a:ext cx="6" cy="1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1" name="Line 4234">
                  <a:extLst>
                    <a:ext uri="{FF2B5EF4-FFF2-40B4-BE49-F238E27FC236}">
                      <a16:creationId xmlns:a16="http://schemas.microsoft.com/office/drawing/2014/main" id="{80AD5938-F4B4-4420-9221-5BC24A09E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2" y="552"/>
                  <a:ext cx="216" cy="408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2" name="Line 4235">
                  <a:extLst>
                    <a:ext uri="{FF2B5EF4-FFF2-40B4-BE49-F238E27FC236}">
                      <a16:creationId xmlns:a16="http://schemas.microsoft.com/office/drawing/2014/main" id="{3042DB40-18B5-4C17-BB0D-3540F42F0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98" y="534"/>
                  <a:ext cx="91" cy="170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3" name="Line 4236">
                  <a:extLst>
                    <a:ext uri="{FF2B5EF4-FFF2-40B4-BE49-F238E27FC236}">
                      <a16:creationId xmlns:a16="http://schemas.microsoft.com/office/drawing/2014/main" id="{F1C6F9E6-0E1D-4C5E-A4E4-00E2928B4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65" y="544"/>
                  <a:ext cx="105" cy="19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4" name="Line 4237">
                  <a:extLst>
                    <a:ext uri="{FF2B5EF4-FFF2-40B4-BE49-F238E27FC236}">
                      <a16:creationId xmlns:a16="http://schemas.microsoft.com/office/drawing/2014/main" id="{3D4621FA-C5E2-4B83-9C86-57773C870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8" y="544"/>
                  <a:ext cx="392" cy="72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5" name="Line 4238">
                  <a:extLst>
                    <a:ext uri="{FF2B5EF4-FFF2-40B4-BE49-F238E27FC236}">
                      <a16:creationId xmlns:a16="http://schemas.microsoft.com/office/drawing/2014/main" id="{5DB55ADC-7F5F-4AAB-A2DA-7A5EF900B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0" y="531"/>
                  <a:ext cx="7" cy="1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6" name="Line 4239">
                  <a:extLst>
                    <a:ext uri="{FF2B5EF4-FFF2-40B4-BE49-F238E27FC236}">
                      <a16:creationId xmlns:a16="http://schemas.microsoft.com/office/drawing/2014/main" id="{C4B96501-4C96-4C0A-A9A7-A8707D86B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0" y="801"/>
                  <a:ext cx="24" cy="4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7" name="Line 4240">
                  <a:extLst>
                    <a:ext uri="{FF2B5EF4-FFF2-40B4-BE49-F238E27FC236}">
                      <a16:creationId xmlns:a16="http://schemas.microsoft.com/office/drawing/2014/main" id="{C8425DCC-B83E-46A4-BECB-5EDDFD2B3A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00" y="803"/>
                  <a:ext cx="22" cy="39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8" name="Line 4241">
                  <a:extLst>
                    <a:ext uri="{FF2B5EF4-FFF2-40B4-BE49-F238E27FC236}">
                      <a16:creationId xmlns:a16="http://schemas.microsoft.com/office/drawing/2014/main" id="{F8F73BDE-4AD5-4C41-ABA7-8F0DFA161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2" y="80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19" name="Line 4242">
                  <a:extLst>
                    <a:ext uri="{FF2B5EF4-FFF2-40B4-BE49-F238E27FC236}">
                      <a16:creationId xmlns:a16="http://schemas.microsoft.com/office/drawing/2014/main" id="{07633A4B-9B6E-4410-9D02-F00B892D83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2" y="801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0" name="Line 4243">
                  <a:extLst>
                    <a:ext uri="{FF2B5EF4-FFF2-40B4-BE49-F238E27FC236}">
                      <a16:creationId xmlns:a16="http://schemas.microsoft.com/office/drawing/2014/main" id="{8FA5BEF0-34F6-4D2D-928D-DFCE838289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4" y="745"/>
                  <a:ext cx="31" cy="56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1" name="Line 4244">
                  <a:extLst>
                    <a:ext uri="{FF2B5EF4-FFF2-40B4-BE49-F238E27FC236}">
                      <a16:creationId xmlns:a16="http://schemas.microsoft.com/office/drawing/2014/main" id="{58F898BF-30FF-4441-9CC5-BF76177EC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53" y="745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2" name="Line 4245">
                  <a:extLst>
                    <a:ext uri="{FF2B5EF4-FFF2-40B4-BE49-F238E27FC236}">
                      <a16:creationId xmlns:a16="http://schemas.microsoft.com/office/drawing/2014/main" id="{0AE28723-5362-42BF-B264-7F2E07DCE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55" y="552"/>
                  <a:ext cx="111" cy="193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3" name="Line 4246">
                  <a:extLst>
                    <a:ext uri="{FF2B5EF4-FFF2-40B4-BE49-F238E27FC236}">
                      <a16:creationId xmlns:a16="http://schemas.microsoft.com/office/drawing/2014/main" id="{5F0167F0-E33B-46E5-8AD9-EEA9E04A0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2" y="9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4" name="Line 4247">
                  <a:extLst>
                    <a:ext uri="{FF2B5EF4-FFF2-40B4-BE49-F238E27FC236}">
                      <a16:creationId xmlns:a16="http://schemas.microsoft.com/office/drawing/2014/main" id="{7C78B73B-98FB-49B8-9FD5-93D6D62B1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2" y="9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5" name="Line 4248">
                  <a:extLst>
                    <a:ext uri="{FF2B5EF4-FFF2-40B4-BE49-F238E27FC236}">
                      <a16:creationId xmlns:a16="http://schemas.microsoft.com/office/drawing/2014/main" id="{72F5D21B-EE8A-4F00-9AAF-C238F666A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3" y="552"/>
                  <a:ext cx="223" cy="398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6" name="Line 4249">
                  <a:extLst>
                    <a:ext uri="{FF2B5EF4-FFF2-40B4-BE49-F238E27FC236}">
                      <a16:creationId xmlns:a16="http://schemas.microsoft.com/office/drawing/2014/main" id="{B23530F3-8403-45A6-89AC-B04B91F37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66" y="533"/>
                  <a:ext cx="10" cy="19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7" name="Line 4250">
                  <a:extLst>
                    <a:ext uri="{FF2B5EF4-FFF2-40B4-BE49-F238E27FC236}">
                      <a16:creationId xmlns:a16="http://schemas.microsoft.com/office/drawing/2014/main" id="{8CBB9BC2-076C-48A7-A77A-53512948D3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8" y="539"/>
                  <a:ext cx="125" cy="226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8" name="Line 4251">
                  <a:extLst>
                    <a:ext uri="{FF2B5EF4-FFF2-40B4-BE49-F238E27FC236}">
                      <a16:creationId xmlns:a16="http://schemas.microsoft.com/office/drawing/2014/main" id="{A31C7565-718A-4465-9DD6-6AD1751310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43" y="539"/>
                  <a:ext cx="130" cy="236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29" name="Line 4252">
                  <a:extLst>
                    <a:ext uri="{FF2B5EF4-FFF2-40B4-BE49-F238E27FC236}">
                      <a16:creationId xmlns:a16="http://schemas.microsoft.com/office/drawing/2014/main" id="{EBFCF6DC-30F8-40CA-8047-0B5EC8F76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3" y="533"/>
                  <a:ext cx="3" cy="6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0" name="Line 4253">
                  <a:extLst>
                    <a:ext uri="{FF2B5EF4-FFF2-40B4-BE49-F238E27FC236}">
                      <a16:creationId xmlns:a16="http://schemas.microsoft.com/office/drawing/2014/main" id="{1890F64E-6024-41A0-900D-407278C127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" y="53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EFB0C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1" name="Line 4254">
                  <a:extLst>
                    <a:ext uri="{FF2B5EF4-FFF2-40B4-BE49-F238E27FC236}">
                      <a16:creationId xmlns:a16="http://schemas.microsoft.com/office/drawing/2014/main" id="{C36F57B6-7424-4117-875F-3049094D4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1" y="463"/>
                  <a:ext cx="145" cy="16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2" name="Line 4255">
                  <a:extLst>
                    <a:ext uri="{FF2B5EF4-FFF2-40B4-BE49-F238E27FC236}">
                      <a16:creationId xmlns:a16="http://schemas.microsoft.com/office/drawing/2014/main" id="{1DD8CCB1-6636-4278-9319-177807E78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5" y="586"/>
                  <a:ext cx="20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3" name="Line 4256">
                  <a:extLst>
                    <a:ext uri="{FF2B5EF4-FFF2-40B4-BE49-F238E27FC236}">
                      <a16:creationId xmlns:a16="http://schemas.microsoft.com/office/drawing/2014/main" id="{A7C576CF-39FF-4F8B-9CF8-68CFE6D6C8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9" y="586"/>
                  <a:ext cx="36" cy="4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4" name="Line 4257">
                  <a:extLst>
                    <a:ext uri="{FF2B5EF4-FFF2-40B4-BE49-F238E27FC236}">
                      <a16:creationId xmlns:a16="http://schemas.microsoft.com/office/drawing/2014/main" id="{C886B3B7-FDE6-4CA7-A187-123B34C2D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5" y="465"/>
                  <a:ext cx="109" cy="1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5" name="Line 4258">
                  <a:extLst>
                    <a:ext uri="{FF2B5EF4-FFF2-40B4-BE49-F238E27FC236}">
                      <a16:creationId xmlns:a16="http://schemas.microsoft.com/office/drawing/2014/main" id="{2B03103B-5D40-4E5A-B867-F33F147ECE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0" y="57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6" name="Line 4259">
                  <a:extLst>
                    <a:ext uri="{FF2B5EF4-FFF2-40B4-BE49-F238E27FC236}">
                      <a16:creationId xmlns:a16="http://schemas.microsoft.com/office/drawing/2014/main" id="{DFB813F0-5B55-4C87-8F70-97FEB01C5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0" y="57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7" name="Line 4260">
                  <a:extLst>
                    <a:ext uri="{FF2B5EF4-FFF2-40B4-BE49-F238E27FC236}">
                      <a16:creationId xmlns:a16="http://schemas.microsoft.com/office/drawing/2014/main" id="{4CAAB424-1EEE-4E3B-9700-367B23CF4A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1" y="465"/>
                  <a:ext cx="93" cy="10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8" name="Line 4261">
                  <a:extLst>
                    <a:ext uri="{FF2B5EF4-FFF2-40B4-BE49-F238E27FC236}">
                      <a16:creationId xmlns:a16="http://schemas.microsoft.com/office/drawing/2014/main" id="{DF9232B3-7C9C-4051-8C6A-A7547F9AD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54" y="457"/>
                  <a:ext cx="7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39" name="Line 4262">
                  <a:extLst>
                    <a:ext uri="{FF2B5EF4-FFF2-40B4-BE49-F238E27FC236}">
                      <a16:creationId xmlns:a16="http://schemas.microsoft.com/office/drawing/2014/main" id="{D8F80BCF-7343-464D-93BF-E40A09BE44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2" y="489"/>
                  <a:ext cx="40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0" name="Line 4263">
                  <a:extLst>
                    <a:ext uri="{FF2B5EF4-FFF2-40B4-BE49-F238E27FC236}">
                      <a16:creationId xmlns:a16="http://schemas.microsoft.com/office/drawing/2014/main" id="{FDB27B62-D8C5-48A7-A755-1D74159E6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1" y="49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1" name="Line 4264">
                  <a:extLst>
                    <a:ext uri="{FF2B5EF4-FFF2-40B4-BE49-F238E27FC236}">
                      <a16:creationId xmlns:a16="http://schemas.microsoft.com/office/drawing/2014/main" id="{96AD1A74-80D2-404A-9178-1D3CCCB8E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1" y="49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2" name="Line 4265">
                  <a:extLst>
                    <a:ext uri="{FF2B5EF4-FFF2-40B4-BE49-F238E27FC236}">
                      <a16:creationId xmlns:a16="http://schemas.microsoft.com/office/drawing/2014/main" id="{75DCC023-9625-413E-BEB5-553024F72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1" y="48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3" name="Line 4266">
                  <a:extLst>
                    <a:ext uri="{FF2B5EF4-FFF2-40B4-BE49-F238E27FC236}">
                      <a16:creationId xmlns:a16="http://schemas.microsoft.com/office/drawing/2014/main" id="{EE43DB7B-C52F-4443-870A-F10B615BAA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2" y="454"/>
                  <a:ext cx="52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4" name="Line 4267">
                  <a:extLst>
                    <a:ext uri="{FF2B5EF4-FFF2-40B4-BE49-F238E27FC236}">
                      <a16:creationId xmlns:a16="http://schemas.microsoft.com/office/drawing/2014/main" id="{695D6ABF-CD38-4157-8FA9-CA80784814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45"/>
                  <a:ext cx="1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5" name="Line 4268">
                  <a:extLst>
                    <a:ext uri="{FF2B5EF4-FFF2-40B4-BE49-F238E27FC236}">
                      <a16:creationId xmlns:a16="http://schemas.microsoft.com/office/drawing/2014/main" id="{42E2D126-E2DE-448C-9793-DCE5D20F6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411"/>
                  <a:ext cx="76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6" name="Line 4269">
                  <a:extLst>
                    <a:ext uri="{FF2B5EF4-FFF2-40B4-BE49-F238E27FC236}">
                      <a16:creationId xmlns:a16="http://schemas.microsoft.com/office/drawing/2014/main" id="{0E43EDD1-3CF5-4C99-9587-2179306DD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30"/>
                  <a:ext cx="17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7" name="Line 4270">
                  <a:extLst>
                    <a:ext uri="{FF2B5EF4-FFF2-40B4-BE49-F238E27FC236}">
                      <a16:creationId xmlns:a16="http://schemas.microsoft.com/office/drawing/2014/main" id="{C0915E4A-BBB4-4566-A678-A41DFEC287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29"/>
                  <a:ext cx="18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8" name="Line 4271">
                  <a:extLst>
                    <a:ext uri="{FF2B5EF4-FFF2-40B4-BE49-F238E27FC236}">
                      <a16:creationId xmlns:a16="http://schemas.microsoft.com/office/drawing/2014/main" id="{E32D07EB-4272-4A5E-8B7D-026EA9528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3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49" name="Line 4272">
                  <a:extLst>
                    <a:ext uri="{FF2B5EF4-FFF2-40B4-BE49-F238E27FC236}">
                      <a16:creationId xmlns:a16="http://schemas.microsoft.com/office/drawing/2014/main" id="{97B38E5E-F37D-49AA-8BB4-BC6C679FA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43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0" name="Line 4273">
                  <a:extLst>
                    <a:ext uri="{FF2B5EF4-FFF2-40B4-BE49-F238E27FC236}">
                      <a16:creationId xmlns:a16="http://schemas.microsoft.com/office/drawing/2014/main" id="{D72582E6-996F-4165-AC70-FC324E1DEC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3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1" name="Line 4274">
                  <a:extLst>
                    <a:ext uri="{FF2B5EF4-FFF2-40B4-BE49-F238E27FC236}">
                      <a16:creationId xmlns:a16="http://schemas.microsoft.com/office/drawing/2014/main" id="{FE5F85A8-0AF9-4991-97C2-E8ED59814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6" y="412"/>
                  <a:ext cx="52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2" name="Line 4275">
                  <a:extLst>
                    <a:ext uri="{FF2B5EF4-FFF2-40B4-BE49-F238E27FC236}">
                      <a16:creationId xmlns:a16="http://schemas.microsoft.com/office/drawing/2014/main" id="{B6B88424-F659-444F-9A0B-DB62BEE92C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3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3" name="Line 4276">
                  <a:extLst>
                    <a:ext uri="{FF2B5EF4-FFF2-40B4-BE49-F238E27FC236}">
                      <a16:creationId xmlns:a16="http://schemas.microsoft.com/office/drawing/2014/main" id="{3FAFBEE1-D921-4838-8E10-E3BCDE09F5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37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4" name="Line 4277">
                  <a:extLst>
                    <a:ext uri="{FF2B5EF4-FFF2-40B4-BE49-F238E27FC236}">
                      <a16:creationId xmlns:a16="http://schemas.microsoft.com/office/drawing/2014/main" id="{4057C30B-93E8-4FA9-AD78-1AB780FB3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3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5" name="Line 4278">
                  <a:extLst>
                    <a:ext uri="{FF2B5EF4-FFF2-40B4-BE49-F238E27FC236}">
                      <a16:creationId xmlns:a16="http://schemas.microsoft.com/office/drawing/2014/main" id="{B1BBA547-AF01-430E-9729-43CDD6612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3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6" name="Line 4279">
                  <a:extLst>
                    <a:ext uri="{FF2B5EF4-FFF2-40B4-BE49-F238E27FC236}">
                      <a16:creationId xmlns:a16="http://schemas.microsoft.com/office/drawing/2014/main" id="{D0BB00F7-B2EA-4FDA-A6C5-60E0BB2C8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3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7" name="Line 4280">
                  <a:extLst>
                    <a:ext uri="{FF2B5EF4-FFF2-40B4-BE49-F238E27FC236}">
                      <a16:creationId xmlns:a16="http://schemas.microsoft.com/office/drawing/2014/main" id="{170F1179-53C0-4828-8595-5EB8FD72D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3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8" name="Line 4281">
                  <a:extLst>
                    <a:ext uri="{FF2B5EF4-FFF2-40B4-BE49-F238E27FC236}">
                      <a16:creationId xmlns:a16="http://schemas.microsoft.com/office/drawing/2014/main" id="{59F115DC-B6CF-4877-919B-C094470EFA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38"/>
                  <a:ext cx="16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59" name="Line 4282">
                  <a:extLst>
                    <a:ext uri="{FF2B5EF4-FFF2-40B4-BE49-F238E27FC236}">
                      <a16:creationId xmlns:a16="http://schemas.microsoft.com/office/drawing/2014/main" id="{3E31A4D8-F35F-4A98-B5C5-34C8C32CCC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46"/>
                  <a:ext cx="1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0" name="Line 4283">
                  <a:extLst>
                    <a:ext uri="{FF2B5EF4-FFF2-40B4-BE49-F238E27FC236}">
                      <a16:creationId xmlns:a16="http://schemas.microsoft.com/office/drawing/2014/main" id="{244DFC56-A16B-4DDA-BC6D-F5E6DDF8D9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1" name="Line 4284">
                  <a:extLst>
                    <a:ext uri="{FF2B5EF4-FFF2-40B4-BE49-F238E27FC236}">
                      <a16:creationId xmlns:a16="http://schemas.microsoft.com/office/drawing/2014/main" id="{ADC43426-5325-497E-A858-9C56858EF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5" y="361"/>
                  <a:ext cx="66" cy="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2" name="Line 4285">
                  <a:extLst>
                    <a:ext uri="{FF2B5EF4-FFF2-40B4-BE49-F238E27FC236}">
                      <a16:creationId xmlns:a16="http://schemas.microsoft.com/office/drawing/2014/main" id="{6A47EC50-F993-4ECD-B1EC-A5F807FD2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82" y="314"/>
                  <a:ext cx="159" cy="8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3" name="Line 4286">
                  <a:extLst>
                    <a:ext uri="{FF2B5EF4-FFF2-40B4-BE49-F238E27FC236}">
                      <a16:creationId xmlns:a16="http://schemas.microsoft.com/office/drawing/2014/main" id="{89EB8484-9FC0-4E83-810F-412261C6A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1" y="395"/>
                  <a:ext cx="25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4" name="Line 4287">
                  <a:extLst>
                    <a:ext uri="{FF2B5EF4-FFF2-40B4-BE49-F238E27FC236}">
                      <a16:creationId xmlns:a16="http://schemas.microsoft.com/office/drawing/2014/main" id="{C368BF0D-CF61-4F47-8EC4-73D39BE6D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97" y="320"/>
                  <a:ext cx="156" cy="8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5" name="Line 4288">
                  <a:extLst>
                    <a:ext uri="{FF2B5EF4-FFF2-40B4-BE49-F238E27FC236}">
                      <a16:creationId xmlns:a16="http://schemas.microsoft.com/office/drawing/2014/main" id="{07C4711E-67FA-44E4-9CDC-132D0763DC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7" y="377"/>
                  <a:ext cx="46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6" name="Line 4289">
                  <a:extLst>
                    <a:ext uri="{FF2B5EF4-FFF2-40B4-BE49-F238E27FC236}">
                      <a16:creationId xmlns:a16="http://schemas.microsoft.com/office/drawing/2014/main" id="{A0535B25-4676-45E1-9600-46CC6F131F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3" y="400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7" name="Line 4290">
                  <a:extLst>
                    <a:ext uri="{FF2B5EF4-FFF2-40B4-BE49-F238E27FC236}">
                      <a16:creationId xmlns:a16="http://schemas.microsoft.com/office/drawing/2014/main" id="{CF0FBEB0-48D1-49AB-85A0-6B629B7C7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81" y="200"/>
                  <a:ext cx="353" cy="19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8" name="Line 4291">
                  <a:extLst>
                    <a:ext uri="{FF2B5EF4-FFF2-40B4-BE49-F238E27FC236}">
                      <a16:creationId xmlns:a16="http://schemas.microsoft.com/office/drawing/2014/main" id="{7A156317-2767-4DD3-AD7A-C3763E8B3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9" y="3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69" name="Line 4292">
                  <a:extLst>
                    <a:ext uri="{FF2B5EF4-FFF2-40B4-BE49-F238E27FC236}">
                      <a16:creationId xmlns:a16="http://schemas.microsoft.com/office/drawing/2014/main" id="{70941611-47B2-437D-B8A3-326BEA4B5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6" y="359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0" name="Line 4293">
                  <a:extLst>
                    <a:ext uri="{FF2B5EF4-FFF2-40B4-BE49-F238E27FC236}">
                      <a16:creationId xmlns:a16="http://schemas.microsoft.com/office/drawing/2014/main" id="{CA485D66-5C10-43B8-99CA-A3A878F86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" y="36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1" name="Line 4294">
                  <a:extLst>
                    <a:ext uri="{FF2B5EF4-FFF2-40B4-BE49-F238E27FC236}">
                      <a16:creationId xmlns:a16="http://schemas.microsoft.com/office/drawing/2014/main" id="{B04C27BB-433D-4FB8-A57B-112921E6E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1" y="361"/>
                  <a:ext cx="53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2" name="Line 4295">
                  <a:extLst>
                    <a:ext uri="{FF2B5EF4-FFF2-40B4-BE49-F238E27FC236}">
                      <a16:creationId xmlns:a16="http://schemas.microsoft.com/office/drawing/2014/main" id="{BDC0EC88-AC68-4AFA-AFC5-B3E7A0B5E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4" y="390"/>
                  <a:ext cx="23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3" name="Line 4296">
                  <a:extLst>
                    <a:ext uri="{FF2B5EF4-FFF2-40B4-BE49-F238E27FC236}">
                      <a16:creationId xmlns:a16="http://schemas.microsoft.com/office/drawing/2014/main" id="{A15E0777-F4C8-4A0E-805F-74DB6454EF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5" y="375"/>
                  <a:ext cx="52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4" name="Line 4297">
                  <a:extLst>
                    <a:ext uri="{FF2B5EF4-FFF2-40B4-BE49-F238E27FC236}">
                      <a16:creationId xmlns:a16="http://schemas.microsoft.com/office/drawing/2014/main" id="{BC003AD8-7490-4FAE-B278-6EE2CB44D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7" y="40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5" name="Line 4298">
                  <a:extLst>
                    <a:ext uri="{FF2B5EF4-FFF2-40B4-BE49-F238E27FC236}">
                      <a16:creationId xmlns:a16="http://schemas.microsoft.com/office/drawing/2014/main" id="{5B236412-6B56-4AB2-8EAB-DB4D59C9F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6" y="370"/>
                  <a:ext cx="23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6" name="Line 4299">
                  <a:extLst>
                    <a:ext uri="{FF2B5EF4-FFF2-40B4-BE49-F238E27FC236}">
                      <a16:creationId xmlns:a16="http://schemas.microsoft.com/office/drawing/2014/main" id="{33457A51-CAB7-479A-9AAA-7745388AD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6" y="370"/>
                  <a:ext cx="23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7" name="Line 4300">
                  <a:extLst>
                    <a:ext uri="{FF2B5EF4-FFF2-40B4-BE49-F238E27FC236}">
                      <a16:creationId xmlns:a16="http://schemas.microsoft.com/office/drawing/2014/main" id="{B8D1C6B4-B63F-4ECA-9FAF-7CBF4C99B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38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8" name="Line 4301">
                  <a:extLst>
                    <a:ext uri="{FF2B5EF4-FFF2-40B4-BE49-F238E27FC236}">
                      <a16:creationId xmlns:a16="http://schemas.microsoft.com/office/drawing/2014/main" id="{AA82336B-C286-409E-8186-3F05DB00F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0" y="38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79" name="Line 4302">
                  <a:extLst>
                    <a:ext uri="{FF2B5EF4-FFF2-40B4-BE49-F238E27FC236}">
                      <a16:creationId xmlns:a16="http://schemas.microsoft.com/office/drawing/2014/main" id="{E71049AB-30D4-4E6E-BFA4-021AC8314A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384"/>
                  <a:ext cx="34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0" name="Line 4303">
                  <a:extLst>
                    <a:ext uri="{FF2B5EF4-FFF2-40B4-BE49-F238E27FC236}">
                      <a16:creationId xmlns:a16="http://schemas.microsoft.com/office/drawing/2014/main" id="{D93183A0-4381-4333-9771-59272C49B5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9" y="372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1" name="Line 4304">
                  <a:extLst>
                    <a:ext uri="{FF2B5EF4-FFF2-40B4-BE49-F238E27FC236}">
                      <a16:creationId xmlns:a16="http://schemas.microsoft.com/office/drawing/2014/main" id="{23A0A451-2DF4-44DD-AD7B-83C40C1E7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2" y="374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2" name="Line 4305">
                  <a:extLst>
                    <a:ext uri="{FF2B5EF4-FFF2-40B4-BE49-F238E27FC236}">
                      <a16:creationId xmlns:a16="http://schemas.microsoft.com/office/drawing/2014/main" id="{2D70D6B4-6CBB-42C4-AB16-13EDE7970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4" y="375"/>
                  <a:ext cx="51" cy="2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3" name="Line 4306">
                  <a:extLst>
                    <a:ext uri="{FF2B5EF4-FFF2-40B4-BE49-F238E27FC236}">
                      <a16:creationId xmlns:a16="http://schemas.microsoft.com/office/drawing/2014/main" id="{95F7B2FD-1B17-4FCF-A3C2-9F354A7B8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5" y="401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4" name="Line 4307">
                  <a:extLst>
                    <a:ext uri="{FF2B5EF4-FFF2-40B4-BE49-F238E27FC236}">
                      <a16:creationId xmlns:a16="http://schemas.microsoft.com/office/drawing/2014/main" id="{D6C5D854-42C4-4C2C-BA43-180BE2F04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8" y="403"/>
                  <a:ext cx="8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5" name="Line 4308">
                  <a:extLst>
                    <a:ext uri="{FF2B5EF4-FFF2-40B4-BE49-F238E27FC236}">
                      <a16:creationId xmlns:a16="http://schemas.microsoft.com/office/drawing/2014/main" id="{30C5B4D2-76C5-4274-9FAA-1E9BCCBD2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6" y="407"/>
                  <a:ext cx="71" cy="3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6" name="Line 4309">
                  <a:extLst>
                    <a:ext uri="{FF2B5EF4-FFF2-40B4-BE49-F238E27FC236}">
                      <a16:creationId xmlns:a16="http://schemas.microsoft.com/office/drawing/2014/main" id="{4B59801E-6421-440B-AE1B-2E1596EE5C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64" y="308"/>
                  <a:ext cx="273" cy="1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7" name="Line 4310">
                  <a:extLst>
                    <a:ext uri="{FF2B5EF4-FFF2-40B4-BE49-F238E27FC236}">
                      <a16:creationId xmlns:a16="http://schemas.microsoft.com/office/drawing/2014/main" id="{7398CB56-686E-4763-8585-7C00D00DFE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45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8" name="Line 4311">
                  <a:extLst>
                    <a:ext uri="{FF2B5EF4-FFF2-40B4-BE49-F238E27FC236}">
                      <a16:creationId xmlns:a16="http://schemas.microsoft.com/office/drawing/2014/main" id="{0336E747-7555-40B0-8B47-C39192CBA8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4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89" name="Line 4312">
                  <a:extLst>
                    <a:ext uri="{FF2B5EF4-FFF2-40B4-BE49-F238E27FC236}">
                      <a16:creationId xmlns:a16="http://schemas.microsoft.com/office/drawing/2014/main" id="{6222D4B6-2F09-40A2-A955-B26D6FE5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38"/>
                  <a:ext cx="1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0" name="Line 4313">
                  <a:extLst>
                    <a:ext uri="{FF2B5EF4-FFF2-40B4-BE49-F238E27FC236}">
                      <a16:creationId xmlns:a16="http://schemas.microsoft.com/office/drawing/2014/main" id="{5B7F003F-F2E4-4D4A-9B65-6A3C32B25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7" y="415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1" name="Line 4314">
                  <a:extLst>
                    <a:ext uri="{FF2B5EF4-FFF2-40B4-BE49-F238E27FC236}">
                      <a16:creationId xmlns:a16="http://schemas.microsoft.com/office/drawing/2014/main" id="{B090DC20-290F-491A-8DED-6E0108426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3" y="379"/>
                  <a:ext cx="78" cy="3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2" name="Line 4315">
                  <a:extLst>
                    <a:ext uri="{FF2B5EF4-FFF2-40B4-BE49-F238E27FC236}">
                      <a16:creationId xmlns:a16="http://schemas.microsoft.com/office/drawing/2014/main" id="{32440FA1-3300-40F6-B683-65037DA80E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41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3" name="Line 4316">
                  <a:extLst>
                    <a:ext uri="{FF2B5EF4-FFF2-40B4-BE49-F238E27FC236}">
                      <a16:creationId xmlns:a16="http://schemas.microsoft.com/office/drawing/2014/main" id="{605ED403-DEEB-4111-B296-02B93B0DA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41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4" name="Line 4317">
                  <a:extLst>
                    <a:ext uri="{FF2B5EF4-FFF2-40B4-BE49-F238E27FC236}">
                      <a16:creationId xmlns:a16="http://schemas.microsoft.com/office/drawing/2014/main" id="{CB862A2B-413C-4AE5-ADCC-81AA6542B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417"/>
                  <a:ext cx="59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5" name="Line 4318">
                  <a:extLst>
                    <a:ext uri="{FF2B5EF4-FFF2-40B4-BE49-F238E27FC236}">
                      <a16:creationId xmlns:a16="http://schemas.microsoft.com/office/drawing/2014/main" id="{323D07EA-B98B-4CFC-A53C-8E5FE6C258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45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6" name="Line 4319">
                  <a:extLst>
                    <a:ext uri="{FF2B5EF4-FFF2-40B4-BE49-F238E27FC236}">
                      <a16:creationId xmlns:a16="http://schemas.microsoft.com/office/drawing/2014/main" id="{FF33994A-250B-4747-8C26-F2F9BD20E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4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7" name="Line 4320">
                  <a:extLst>
                    <a:ext uri="{FF2B5EF4-FFF2-40B4-BE49-F238E27FC236}">
                      <a16:creationId xmlns:a16="http://schemas.microsoft.com/office/drawing/2014/main" id="{687A83F6-B158-4669-90EA-D2E046AB6B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4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8" name="Line 4321">
                  <a:extLst>
                    <a:ext uri="{FF2B5EF4-FFF2-40B4-BE49-F238E27FC236}">
                      <a16:creationId xmlns:a16="http://schemas.microsoft.com/office/drawing/2014/main" id="{D0A1FD9E-C0FC-4E5E-A89C-D18A9B73C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4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99" name="Line 4322">
                  <a:extLst>
                    <a:ext uri="{FF2B5EF4-FFF2-40B4-BE49-F238E27FC236}">
                      <a16:creationId xmlns:a16="http://schemas.microsoft.com/office/drawing/2014/main" id="{FDDD247C-7823-4CC2-A27B-0B4B3ABE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4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0" name="Line 4323">
                  <a:extLst>
                    <a:ext uri="{FF2B5EF4-FFF2-40B4-BE49-F238E27FC236}">
                      <a16:creationId xmlns:a16="http://schemas.microsoft.com/office/drawing/2014/main" id="{1EEAD328-BBEE-4C29-AD64-C46A82057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48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1" name="Line 4324">
                  <a:extLst>
                    <a:ext uri="{FF2B5EF4-FFF2-40B4-BE49-F238E27FC236}">
                      <a16:creationId xmlns:a16="http://schemas.microsoft.com/office/drawing/2014/main" id="{5CEDDE3F-860A-4756-879B-55C5F3664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2" name="Line 4325">
                  <a:extLst>
                    <a:ext uri="{FF2B5EF4-FFF2-40B4-BE49-F238E27FC236}">
                      <a16:creationId xmlns:a16="http://schemas.microsoft.com/office/drawing/2014/main" id="{49A57D9E-C9B0-40ED-8838-DEABE7AE4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4" y="409"/>
                  <a:ext cx="51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3" name="Line 4326">
                  <a:extLst>
                    <a:ext uri="{FF2B5EF4-FFF2-40B4-BE49-F238E27FC236}">
                      <a16:creationId xmlns:a16="http://schemas.microsoft.com/office/drawing/2014/main" id="{CEB4C2D5-0B73-4F10-964F-2C24271BC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17"/>
                  <a:ext cx="37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4" name="Line 4327">
                  <a:extLst>
                    <a:ext uri="{FF2B5EF4-FFF2-40B4-BE49-F238E27FC236}">
                      <a16:creationId xmlns:a16="http://schemas.microsoft.com/office/drawing/2014/main" id="{791EE894-8B7B-4259-BDBE-FE45B91B52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437"/>
                  <a:ext cx="10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5" name="Line 4328">
                  <a:extLst>
                    <a:ext uri="{FF2B5EF4-FFF2-40B4-BE49-F238E27FC236}">
                      <a16:creationId xmlns:a16="http://schemas.microsoft.com/office/drawing/2014/main" id="{5026626B-C8D6-48E7-A8C4-EB3CCE6D0D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28"/>
                  <a:ext cx="28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6" name="Line 4329">
                  <a:extLst>
                    <a:ext uri="{FF2B5EF4-FFF2-40B4-BE49-F238E27FC236}">
                      <a16:creationId xmlns:a16="http://schemas.microsoft.com/office/drawing/2014/main" id="{127EFFB4-FD37-42E4-A7FF-7430579A7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43"/>
                  <a:ext cx="14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7" name="Line 4330">
                  <a:extLst>
                    <a:ext uri="{FF2B5EF4-FFF2-40B4-BE49-F238E27FC236}">
                      <a16:creationId xmlns:a16="http://schemas.microsoft.com/office/drawing/2014/main" id="{9DE4A44A-B4ED-43B4-A7A6-87E546087D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430"/>
                  <a:ext cx="3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8" name="Line 4331">
                  <a:extLst>
                    <a:ext uri="{FF2B5EF4-FFF2-40B4-BE49-F238E27FC236}">
                      <a16:creationId xmlns:a16="http://schemas.microsoft.com/office/drawing/2014/main" id="{3AAF2B32-74C5-47A4-9C2E-5C0BBFCBF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72" y="292"/>
                  <a:ext cx="238" cy="13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09" name="Line 4332">
                  <a:extLst>
                    <a:ext uri="{FF2B5EF4-FFF2-40B4-BE49-F238E27FC236}">
                      <a16:creationId xmlns:a16="http://schemas.microsoft.com/office/drawing/2014/main" id="{48C6E170-B536-4AB2-92EB-E12591FF0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421"/>
                  <a:ext cx="13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0" name="Line 4333">
                  <a:extLst>
                    <a:ext uri="{FF2B5EF4-FFF2-40B4-BE49-F238E27FC236}">
                      <a16:creationId xmlns:a16="http://schemas.microsoft.com/office/drawing/2014/main" id="{4C130FF4-19EF-4EDE-94B7-8B90F11B89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28"/>
                  <a:ext cx="38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1" name="Line 4334">
                  <a:extLst>
                    <a:ext uri="{FF2B5EF4-FFF2-40B4-BE49-F238E27FC236}">
                      <a16:creationId xmlns:a16="http://schemas.microsoft.com/office/drawing/2014/main" id="{35D58476-C123-4CDF-8060-575ECE644B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44"/>
                  <a:ext cx="10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2" name="Line 4335">
                  <a:extLst>
                    <a:ext uri="{FF2B5EF4-FFF2-40B4-BE49-F238E27FC236}">
                      <a16:creationId xmlns:a16="http://schemas.microsoft.com/office/drawing/2014/main" id="{8CCD6975-3C97-4553-9783-9BD860B710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3" name="Line 4336">
                  <a:extLst>
                    <a:ext uri="{FF2B5EF4-FFF2-40B4-BE49-F238E27FC236}">
                      <a16:creationId xmlns:a16="http://schemas.microsoft.com/office/drawing/2014/main" id="{3AEC1913-C500-48C3-8DA5-4CD263791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4" name="Line 4337">
                  <a:extLst>
                    <a:ext uri="{FF2B5EF4-FFF2-40B4-BE49-F238E27FC236}">
                      <a16:creationId xmlns:a16="http://schemas.microsoft.com/office/drawing/2014/main" id="{E1C52FED-0D5E-4C8A-980E-6EC0F7EFDF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8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5" name="Line 4338">
                  <a:extLst>
                    <a:ext uri="{FF2B5EF4-FFF2-40B4-BE49-F238E27FC236}">
                      <a16:creationId xmlns:a16="http://schemas.microsoft.com/office/drawing/2014/main" id="{F5383039-E582-43EC-B07C-3DD701DCE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6" name="Line 4339">
                  <a:extLst>
                    <a:ext uri="{FF2B5EF4-FFF2-40B4-BE49-F238E27FC236}">
                      <a16:creationId xmlns:a16="http://schemas.microsoft.com/office/drawing/2014/main" id="{4C722F8D-50C0-4753-9D2B-8EE9EDFFC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28"/>
                  <a:ext cx="17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7" name="Line 4340">
                  <a:extLst>
                    <a:ext uri="{FF2B5EF4-FFF2-40B4-BE49-F238E27FC236}">
                      <a16:creationId xmlns:a16="http://schemas.microsoft.com/office/drawing/2014/main" id="{0AF1BF1D-9FC0-431D-9B55-45E6BB3EC1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3" y="394"/>
                  <a:ext cx="50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8" name="Line 4341">
                  <a:extLst>
                    <a:ext uri="{FF2B5EF4-FFF2-40B4-BE49-F238E27FC236}">
                      <a16:creationId xmlns:a16="http://schemas.microsoft.com/office/drawing/2014/main" id="{789DE16E-4935-4A8C-B4BF-15EAF42798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2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19" name="Line 4342">
                  <a:extLst>
                    <a:ext uri="{FF2B5EF4-FFF2-40B4-BE49-F238E27FC236}">
                      <a16:creationId xmlns:a16="http://schemas.microsoft.com/office/drawing/2014/main" id="{E4FB60E9-0F30-462C-AF0A-75C394920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24"/>
                  <a:ext cx="24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0" name="Line 4343">
                  <a:extLst>
                    <a:ext uri="{FF2B5EF4-FFF2-40B4-BE49-F238E27FC236}">
                      <a16:creationId xmlns:a16="http://schemas.microsoft.com/office/drawing/2014/main" id="{E5E94D45-4CAA-424A-91B5-93FA553E1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38"/>
                  <a:ext cx="20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1" name="Line 4344">
                  <a:extLst>
                    <a:ext uri="{FF2B5EF4-FFF2-40B4-BE49-F238E27FC236}">
                      <a16:creationId xmlns:a16="http://schemas.microsoft.com/office/drawing/2014/main" id="{545D0AC5-BDB9-4216-BBC0-32C982928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40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2" name="Line 4345">
                  <a:extLst>
                    <a:ext uri="{FF2B5EF4-FFF2-40B4-BE49-F238E27FC236}">
                      <a16:creationId xmlns:a16="http://schemas.microsoft.com/office/drawing/2014/main" id="{B70A7CAE-680C-471F-8CC3-80FD4E47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7" y="412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3" name="Line 4346">
                  <a:extLst>
                    <a:ext uri="{FF2B5EF4-FFF2-40B4-BE49-F238E27FC236}">
                      <a16:creationId xmlns:a16="http://schemas.microsoft.com/office/drawing/2014/main" id="{B00AF447-8F5E-4913-BB80-EFE4E2C1DA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1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4" name="Line 4347">
                  <a:extLst>
                    <a:ext uri="{FF2B5EF4-FFF2-40B4-BE49-F238E27FC236}">
                      <a16:creationId xmlns:a16="http://schemas.microsoft.com/office/drawing/2014/main" id="{CB3D7D9E-42B7-4E04-BA59-AE45DF17E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41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5" name="Line 4348">
                  <a:extLst>
                    <a:ext uri="{FF2B5EF4-FFF2-40B4-BE49-F238E27FC236}">
                      <a16:creationId xmlns:a16="http://schemas.microsoft.com/office/drawing/2014/main" id="{292BC327-883C-42C5-9219-712344F38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41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6" name="Line 4349">
                  <a:extLst>
                    <a:ext uri="{FF2B5EF4-FFF2-40B4-BE49-F238E27FC236}">
                      <a16:creationId xmlns:a16="http://schemas.microsoft.com/office/drawing/2014/main" id="{E3D311EA-108F-448E-9921-D60BBD966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1" y="415"/>
                  <a:ext cx="45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7" name="Line 4350">
                  <a:extLst>
                    <a:ext uri="{FF2B5EF4-FFF2-40B4-BE49-F238E27FC236}">
                      <a16:creationId xmlns:a16="http://schemas.microsoft.com/office/drawing/2014/main" id="{C27EAB57-A1CB-4C62-BF01-870D5042A2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407"/>
                  <a:ext cx="47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8" name="Line 4351">
                  <a:extLst>
                    <a:ext uri="{FF2B5EF4-FFF2-40B4-BE49-F238E27FC236}">
                      <a16:creationId xmlns:a16="http://schemas.microsoft.com/office/drawing/2014/main" id="{82E88302-A2C2-40CD-91EA-E3B3B8F3E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12"/>
                  <a:ext cx="38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29" name="Line 4352">
                  <a:extLst>
                    <a:ext uri="{FF2B5EF4-FFF2-40B4-BE49-F238E27FC236}">
                      <a16:creationId xmlns:a16="http://schemas.microsoft.com/office/drawing/2014/main" id="{6332D0DB-AB25-45AE-B96F-5963C89047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36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0" name="Line 4353">
                  <a:extLst>
                    <a:ext uri="{FF2B5EF4-FFF2-40B4-BE49-F238E27FC236}">
                      <a16:creationId xmlns:a16="http://schemas.microsoft.com/office/drawing/2014/main" id="{56C627D1-6DA6-432E-B710-DF92FE7B13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8" y="384"/>
                  <a:ext cx="81" cy="5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1" name="Line 4354">
                  <a:extLst>
                    <a:ext uri="{FF2B5EF4-FFF2-40B4-BE49-F238E27FC236}">
                      <a16:creationId xmlns:a16="http://schemas.microsoft.com/office/drawing/2014/main" id="{9206F631-0182-41A6-8150-B6B4D22455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5" y="361"/>
                  <a:ext cx="9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2" name="Line 4355">
                  <a:extLst>
                    <a:ext uri="{FF2B5EF4-FFF2-40B4-BE49-F238E27FC236}">
                      <a16:creationId xmlns:a16="http://schemas.microsoft.com/office/drawing/2014/main" id="{77819E7E-87CF-4230-8BD1-71211E94CA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8" y="363"/>
                  <a:ext cx="6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3" name="Line 4356">
                  <a:extLst>
                    <a:ext uri="{FF2B5EF4-FFF2-40B4-BE49-F238E27FC236}">
                      <a16:creationId xmlns:a16="http://schemas.microsoft.com/office/drawing/2014/main" id="{790939F6-8D4B-4F1D-B1C1-B05C4541A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8" y="3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4" name="Line 4357">
                  <a:extLst>
                    <a:ext uri="{FF2B5EF4-FFF2-40B4-BE49-F238E27FC236}">
                      <a16:creationId xmlns:a16="http://schemas.microsoft.com/office/drawing/2014/main" id="{331E15B3-4F25-41C2-B90B-6DA7EA95C1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8" y="3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5" name="Line 4358">
                  <a:extLst>
                    <a:ext uri="{FF2B5EF4-FFF2-40B4-BE49-F238E27FC236}">
                      <a16:creationId xmlns:a16="http://schemas.microsoft.com/office/drawing/2014/main" id="{D9D844F6-7C9A-4C70-B344-6E2B0CAEB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1" y="357"/>
                  <a:ext cx="8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6" name="Line 4359">
                  <a:extLst>
                    <a:ext uri="{FF2B5EF4-FFF2-40B4-BE49-F238E27FC236}">
                      <a16:creationId xmlns:a16="http://schemas.microsoft.com/office/drawing/2014/main" id="{2DC18185-F364-44B4-8D26-A592009CAC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36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7" name="Line 4360">
                  <a:extLst>
                    <a:ext uri="{FF2B5EF4-FFF2-40B4-BE49-F238E27FC236}">
                      <a16:creationId xmlns:a16="http://schemas.microsoft.com/office/drawing/2014/main" id="{8C05DFEC-CC3C-4701-8C71-749098372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2" y="358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8" name="Line 4361">
                  <a:extLst>
                    <a:ext uri="{FF2B5EF4-FFF2-40B4-BE49-F238E27FC236}">
                      <a16:creationId xmlns:a16="http://schemas.microsoft.com/office/drawing/2014/main" id="{CB341AFC-BD9F-4CAB-B7A7-80D5BE189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35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39" name="Line 4362">
                  <a:extLst>
                    <a:ext uri="{FF2B5EF4-FFF2-40B4-BE49-F238E27FC236}">
                      <a16:creationId xmlns:a16="http://schemas.microsoft.com/office/drawing/2014/main" id="{D6FD097C-7D96-4A60-838D-6B692EEA5F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6" y="361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0" name="Line 4363">
                  <a:extLst>
                    <a:ext uri="{FF2B5EF4-FFF2-40B4-BE49-F238E27FC236}">
                      <a16:creationId xmlns:a16="http://schemas.microsoft.com/office/drawing/2014/main" id="{E4D0D9E2-D5D6-47D0-B25C-E6701B38AF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363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1" name="Line 4364">
                  <a:extLst>
                    <a:ext uri="{FF2B5EF4-FFF2-40B4-BE49-F238E27FC236}">
                      <a16:creationId xmlns:a16="http://schemas.microsoft.com/office/drawing/2014/main" id="{D04EABA0-0316-4CD9-B21A-F27A1B499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0" y="309"/>
                  <a:ext cx="74" cy="5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2" name="Line 4365">
                  <a:extLst>
                    <a:ext uri="{FF2B5EF4-FFF2-40B4-BE49-F238E27FC236}">
                      <a16:creationId xmlns:a16="http://schemas.microsoft.com/office/drawing/2014/main" id="{3BCD95CF-9300-4DBC-9E77-5F903E9C89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7" y="294"/>
                  <a:ext cx="97" cy="6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3" name="Line 4366">
                  <a:extLst>
                    <a:ext uri="{FF2B5EF4-FFF2-40B4-BE49-F238E27FC236}">
                      <a16:creationId xmlns:a16="http://schemas.microsoft.com/office/drawing/2014/main" id="{8E9A0B54-1990-4187-A2E4-BA858E7AC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4" y="360"/>
                  <a:ext cx="10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4" name="Line 4367">
                  <a:extLst>
                    <a:ext uri="{FF2B5EF4-FFF2-40B4-BE49-F238E27FC236}">
                      <a16:creationId xmlns:a16="http://schemas.microsoft.com/office/drawing/2014/main" id="{F1985AAD-E91B-42CE-912E-643759FA0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0" y="350"/>
                  <a:ext cx="24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5" name="Line 4368">
                  <a:extLst>
                    <a:ext uri="{FF2B5EF4-FFF2-40B4-BE49-F238E27FC236}">
                      <a16:creationId xmlns:a16="http://schemas.microsoft.com/office/drawing/2014/main" id="{C59B4316-A249-4BCF-8A3A-319B79C09D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36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6" name="Line 4369">
                  <a:extLst>
                    <a:ext uri="{FF2B5EF4-FFF2-40B4-BE49-F238E27FC236}">
                      <a16:creationId xmlns:a16="http://schemas.microsoft.com/office/drawing/2014/main" id="{59E7FD96-5E9F-495D-83E0-BD486C610B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36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7" name="Line 4370">
                  <a:extLst>
                    <a:ext uri="{FF2B5EF4-FFF2-40B4-BE49-F238E27FC236}">
                      <a16:creationId xmlns:a16="http://schemas.microsoft.com/office/drawing/2014/main" id="{E5BB3319-FE41-4098-84D1-62032C07D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367"/>
                  <a:ext cx="105" cy="7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8" name="Line 4371">
                  <a:extLst>
                    <a:ext uri="{FF2B5EF4-FFF2-40B4-BE49-F238E27FC236}">
                      <a16:creationId xmlns:a16="http://schemas.microsoft.com/office/drawing/2014/main" id="{74D698AD-30AB-48A4-9C46-75CC443E1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8"/>
                  <a:ext cx="7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49" name="Line 4372">
                  <a:extLst>
                    <a:ext uri="{FF2B5EF4-FFF2-40B4-BE49-F238E27FC236}">
                      <a16:creationId xmlns:a16="http://schemas.microsoft.com/office/drawing/2014/main" id="{73007101-85D9-438F-BAA5-B95FE32940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1" y="420"/>
                  <a:ext cx="18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0" name="Line 4373">
                  <a:extLst>
                    <a:ext uri="{FF2B5EF4-FFF2-40B4-BE49-F238E27FC236}">
                      <a16:creationId xmlns:a16="http://schemas.microsoft.com/office/drawing/2014/main" id="{D1D90E02-0FE5-41AB-8DD9-80E37801E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3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1" name="Line 4374">
                  <a:extLst>
                    <a:ext uri="{FF2B5EF4-FFF2-40B4-BE49-F238E27FC236}">
                      <a16:creationId xmlns:a16="http://schemas.microsoft.com/office/drawing/2014/main" id="{45C9218A-633F-450A-9F13-DDDFB89A3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32"/>
                  <a:ext cx="12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2" name="Line 4375">
                  <a:extLst>
                    <a:ext uri="{FF2B5EF4-FFF2-40B4-BE49-F238E27FC236}">
                      <a16:creationId xmlns:a16="http://schemas.microsoft.com/office/drawing/2014/main" id="{4B1E4B33-2A50-40A3-B7DB-59C44391D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3" name="Line 4376">
                  <a:extLst>
                    <a:ext uri="{FF2B5EF4-FFF2-40B4-BE49-F238E27FC236}">
                      <a16:creationId xmlns:a16="http://schemas.microsoft.com/office/drawing/2014/main" id="{2C629E62-219B-41C8-A500-BDBCD5082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3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4" name="Line 4377">
                  <a:extLst>
                    <a:ext uri="{FF2B5EF4-FFF2-40B4-BE49-F238E27FC236}">
                      <a16:creationId xmlns:a16="http://schemas.microsoft.com/office/drawing/2014/main" id="{88F85520-335A-4684-908C-DD49B2488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3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5" name="Line 4378">
                  <a:extLst>
                    <a:ext uri="{FF2B5EF4-FFF2-40B4-BE49-F238E27FC236}">
                      <a16:creationId xmlns:a16="http://schemas.microsoft.com/office/drawing/2014/main" id="{6DDC4127-E223-4733-8299-5A0742EFEA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15"/>
                  <a:ext cx="13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6" name="Line 4379">
                  <a:extLst>
                    <a:ext uri="{FF2B5EF4-FFF2-40B4-BE49-F238E27FC236}">
                      <a16:creationId xmlns:a16="http://schemas.microsoft.com/office/drawing/2014/main" id="{E3E82CE5-F37F-4B75-9114-2CBD0C0E1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407"/>
                  <a:ext cx="26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7" name="Line 4380">
                  <a:extLst>
                    <a:ext uri="{FF2B5EF4-FFF2-40B4-BE49-F238E27FC236}">
                      <a16:creationId xmlns:a16="http://schemas.microsoft.com/office/drawing/2014/main" id="{13011AC5-9AF2-4780-A23C-A2218CF020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24"/>
                  <a:ext cx="11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8" name="Line 4381">
                  <a:extLst>
                    <a:ext uri="{FF2B5EF4-FFF2-40B4-BE49-F238E27FC236}">
                      <a16:creationId xmlns:a16="http://schemas.microsoft.com/office/drawing/2014/main" id="{33F57C4A-79D8-4288-AAE5-B79EEB28D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3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59" name="Line 4382">
                  <a:extLst>
                    <a:ext uri="{FF2B5EF4-FFF2-40B4-BE49-F238E27FC236}">
                      <a16:creationId xmlns:a16="http://schemas.microsoft.com/office/drawing/2014/main" id="{15C3109B-11A0-4CA7-B447-7CBA9AB881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31"/>
                  <a:ext cx="1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0" name="Line 4383">
                  <a:extLst>
                    <a:ext uri="{FF2B5EF4-FFF2-40B4-BE49-F238E27FC236}">
                      <a16:creationId xmlns:a16="http://schemas.microsoft.com/office/drawing/2014/main" id="{E3077760-F269-4DCC-A4A2-AF934B311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3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1" name="Line 4384">
                  <a:extLst>
                    <a:ext uri="{FF2B5EF4-FFF2-40B4-BE49-F238E27FC236}">
                      <a16:creationId xmlns:a16="http://schemas.microsoft.com/office/drawing/2014/main" id="{249571A2-4D91-4115-A8A2-B44C41B6C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40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2" name="Line 4385">
                  <a:extLst>
                    <a:ext uri="{FF2B5EF4-FFF2-40B4-BE49-F238E27FC236}">
                      <a16:creationId xmlns:a16="http://schemas.microsoft.com/office/drawing/2014/main" id="{3810D6D5-70E8-4745-A0C6-AB03EC6BF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3" name="Line 4386">
                  <a:extLst>
                    <a:ext uri="{FF2B5EF4-FFF2-40B4-BE49-F238E27FC236}">
                      <a16:creationId xmlns:a16="http://schemas.microsoft.com/office/drawing/2014/main" id="{76C37FB1-23AC-4A37-AB4B-99E781F855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4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4" name="Line 4387">
                  <a:extLst>
                    <a:ext uri="{FF2B5EF4-FFF2-40B4-BE49-F238E27FC236}">
                      <a16:creationId xmlns:a16="http://schemas.microsoft.com/office/drawing/2014/main" id="{391AE9C1-05DE-4484-8306-A567FC7E5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18"/>
                  <a:ext cx="41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5" name="Line 4388">
                  <a:extLst>
                    <a:ext uri="{FF2B5EF4-FFF2-40B4-BE49-F238E27FC236}">
                      <a16:creationId xmlns:a16="http://schemas.microsoft.com/office/drawing/2014/main" id="{E3BD7DB8-F19E-460A-8499-C560D292A6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9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6" name="Line 4389">
                  <a:extLst>
                    <a:ext uri="{FF2B5EF4-FFF2-40B4-BE49-F238E27FC236}">
                      <a16:creationId xmlns:a16="http://schemas.microsoft.com/office/drawing/2014/main" id="{F17816ED-F06E-491A-9E77-90D3306F02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7" name="Line 4390">
                  <a:extLst>
                    <a:ext uri="{FF2B5EF4-FFF2-40B4-BE49-F238E27FC236}">
                      <a16:creationId xmlns:a16="http://schemas.microsoft.com/office/drawing/2014/main" id="{EB3D3AC9-C010-4282-BC97-FEE0F0A0C4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43"/>
                  <a:ext cx="9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8" name="Line 4391">
                  <a:extLst>
                    <a:ext uri="{FF2B5EF4-FFF2-40B4-BE49-F238E27FC236}">
                      <a16:creationId xmlns:a16="http://schemas.microsoft.com/office/drawing/2014/main" id="{BD27B5AB-4B07-4DA9-AED8-237F4D8D5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5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69" name="Line 4392">
                  <a:extLst>
                    <a:ext uri="{FF2B5EF4-FFF2-40B4-BE49-F238E27FC236}">
                      <a16:creationId xmlns:a16="http://schemas.microsoft.com/office/drawing/2014/main" id="{71A64752-9048-4244-BEE0-F6D66E5AEF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0" name="Line 4393">
                  <a:extLst>
                    <a:ext uri="{FF2B5EF4-FFF2-40B4-BE49-F238E27FC236}">
                      <a16:creationId xmlns:a16="http://schemas.microsoft.com/office/drawing/2014/main" id="{C5173D7F-6806-4C65-A307-95EF7AC7E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6" y="398"/>
                  <a:ext cx="52" cy="3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1" name="Line 4394">
                  <a:extLst>
                    <a:ext uri="{FF2B5EF4-FFF2-40B4-BE49-F238E27FC236}">
                      <a16:creationId xmlns:a16="http://schemas.microsoft.com/office/drawing/2014/main" id="{93F7FF61-2E6E-432D-8E4A-463DB09B1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3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2" name="Line 4395">
                  <a:extLst>
                    <a:ext uri="{FF2B5EF4-FFF2-40B4-BE49-F238E27FC236}">
                      <a16:creationId xmlns:a16="http://schemas.microsoft.com/office/drawing/2014/main" id="{5B2A1CD4-1597-40F8-9E59-317520119D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3" y="360"/>
                  <a:ext cx="75" cy="5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3" name="Line 4396">
                  <a:extLst>
                    <a:ext uri="{FF2B5EF4-FFF2-40B4-BE49-F238E27FC236}">
                      <a16:creationId xmlns:a16="http://schemas.microsoft.com/office/drawing/2014/main" id="{2CEDE290-1F6E-4B55-B98A-EE0BA97E2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357"/>
                  <a:ext cx="79" cy="5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4" name="Line 4397">
                  <a:extLst>
                    <a:ext uri="{FF2B5EF4-FFF2-40B4-BE49-F238E27FC236}">
                      <a16:creationId xmlns:a16="http://schemas.microsoft.com/office/drawing/2014/main" id="{02ADD52C-6C3D-40FE-88A9-89EFFCAF04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14"/>
                  <a:ext cx="30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5" name="Line 4398">
                  <a:extLst>
                    <a:ext uri="{FF2B5EF4-FFF2-40B4-BE49-F238E27FC236}">
                      <a16:creationId xmlns:a16="http://schemas.microsoft.com/office/drawing/2014/main" id="{F23C8072-0EA9-491B-AAE1-A60C6A560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3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6" name="Line 4399">
                  <a:extLst>
                    <a:ext uri="{FF2B5EF4-FFF2-40B4-BE49-F238E27FC236}">
                      <a16:creationId xmlns:a16="http://schemas.microsoft.com/office/drawing/2014/main" id="{2B211ABA-A16D-46E0-93BD-959BDD7D4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36"/>
                  <a:ext cx="20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7" name="Line 4400">
                  <a:extLst>
                    <a:ext uri="{FF2B5EF4-FFF2-40B4-BE49-F238E27FC236}">
                      <a16:creationId xmlns:a16="http://schemas.microsoft.com/office/drawing/2014/main" id="{04AF5EDD-FF58-4FA3-BD0A-22182745BE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8" name="Line 4401">
                  <a:extLst>
                    <a:ext uri="{FF2B5EF4-FFF2-40B4-BE49-F238E27FC236}">
                      <a16:creationId xmlns:a16="http://schemas.microsoft.com/office/drawing/2014/main" id="{3F86C47A-49BC-422C-A0C3-F701939252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39"/>
                  <a:ext cx="16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79" name="Line 4402">
                  <a:extLst>
                    <a:ext uri="{FF2B5EF4-FFF2-40B4-BE49-F238E27FC236}">
                      <a16:creationId xmlns:a16="http://schemas.microsoft.com/office/drawing/2014/main" id="{7D37B6BC-4EDC-4707-A574-189360DB94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0" name="Line 4403">
                  <a:extLst>
                    <a:ext uri="{FF2B5EF4-FFF2-40B4-BE49-F238E27FC236}">
                      <a16:creationId xmlns:a16="http://schemas.microsoft.com/office/drawing/2014/main" id="{AC226FEA-4DDA-4E2B-AE8C-6E81819B8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1" name="Line 4404">
                  <a:extLst>
                    <a:ext uri="{FF2B5EF4-FFF2-40B4-BE49-F238E27FC236}">
                      <a16:creationId xmlns:a16="http://schemas.microsoft.com/office/drawing/2014/main" id="{0B281C6E-C741-4B9E-B4A2-B390C377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2" name="Line 4405">
                  <a:extLst>
                    <a:ext uri="{FF2B5EF4-FFF2-40B4-BE49-F238E27FC236}">
                      <a16:creationId xmlns:a16="http://schemas.microsoft.com/office/drawing/2014/main" id="{11C0B9CE-1C92-4FE8-A0D0-D38F0EB7F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11"/>
                  <a:ext cx="36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3" name="Line 4406">
                  <a:extLst>
                    <a:ext uri="{FF2B5EF4-FFF2-40B4-BE49-F238E27FC236}">
                      <a16:creationId xmlns:a16="http://schemas.microsoft.com/office/drawing/2014/main" id="{B5A11E1B-38D1-4639-8758-F10969D059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3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4" name="Line 4407">
                  <a:extLst>
                    <a:ext uri="{FF2B5EF4-FFF2-40B4-BE49-F238E27FC236}">
                      <a16:creationId xmlns:a16="http://schemas.microsoft.com/office/drawing/2014/main" id="{28539E48-9F85-4F3C-8853-8BEFBFAD1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38"/>
                  <a:ext cx="13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5" name="Line 4408">
                  <a:extLst>
                    <a:ext uri="{FF2B5EF4-FFF2-40B4-BE49-F238E27FC236}">
                      <a16:creationId xmlns:a16="http://schemas.microsoft.com/office/drawing/2014/main" id="{653AFFC6-A78A-4F6A-B838-1B09DEF70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6" name="Line 4409">
                  <a:extLst>
                    <a:ext uri="{FF2B5EF4-FFF2-40B4-BE49-F238E27FC236}">
                      <a16:creationId xmlns:a16="http://schemas.microsoft.com/office/drawing/2014/main" id="{B0278B3A-C928-4513-96C9-88B18A2A7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7" name="Line 4410">
                  <a:extLst>
                    <a:ext uri="{FF2B5EF4-FFF2-40B4-BE49-F238E27FC236}">
                      <a16:creationId xmlns:a16="http://schemas.microsoft.com/office/drawing/2014/main" id="{049DAA47-E659-4976-A9D6-5ED2FC3E9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8" name="Line 4411">
                  <a:extLst>
                    <a:ext uri="{FF2B5EF4-FFF2-40B4-BE49-F238E27FC236}">
                      <a16:creationId xmlns:a16="http://schemas.microsoft.com/office/drawing/2014/main" id="{73A395E6-B305-4CB6-AE6D-C6AF8F26B7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89" name="Line 4412">
                  <a:extLst>
                    <a:ext uri="{FF2B5EF4-FFF2-40B4-BE49-F238E27FC236}">
                      <a16:creationId xmlns:a16="http://schemas.microsoft.com/office/drawing/2014/main" id="{04655743-4935-4343-927A-6357D47C8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0" name="Line 4413">
                  <a:extLst>
                    <a:ext uri="{FF2B5EF4-FFF2-40B4-BE49-F238E27FC236}">
                      <a16:creationId xmlns:a16="http://schemas.microsoft.com/office/drawing/2014/main" id="{BE6D2174-4DD1-4691-B82B-CFEB0070E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16"/>
                  <a:ext cx="39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1" name="Line 4414">
                  <a:extLst>
                    <a:ext uri="{FF2B5EF4-FFF2-40B4-BE49-F238E27FC236}">
                      <a16:creationId xmlns:a16="http://schemas.microsoft.com/office/drawing/2014/main" id="{014DD781-B1AE-4436-ACC1-6206E2175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12"/>
                  <a:ext cx="18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2" name="Line 4415">
                  <a:extLst>
                    <a:ext uri="{FF2B5EF4-FFF2-40B4-BE49-F238E27FC236}">
                      <a16:creationId xmlns:a16="http://schemas.microsoft.com/office/drawing/2014/main" id="{0A0AEC14-7617-4102-B7A2-1EB6AE05A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01"/>
                  <a:ext cx="26" cy="4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3" name="Line 4416">
                  <a:extLst>
                    <a:ext uri="{FF2B5EF4-FFF2-40B4-BE49-F238E27FC236}">
                      <a16:creationId xmlns:a16="http://schemas.microsoft.com/office/drawing/2014/main" id="{8B97760E-7C48-4986-8B8B-A3803E1E84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41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4" name="Line 4417">
                  <a:extLst>
                    <a:ext uri="{FF2B5EF4-FFF2-40B4-BE49-F238E27FC236}">
                      <a16:creationId xmlns:a16="http://schemas.microsoft.com/office/drawing/2014/main" id="{D3DB3CEF-AA60-48CA-A3EC-DE28654352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5" name="Line 4418">
                  <a:extLst>
                    <a:ext uri="{FF2B5EF4-FFF2-40B4-BE49-F238E27FC236}">
                      <a16:creationId xmlns:a16="http://schemas.microsoft.com/office/drawing/2014/main" id="{146287F9-A964-4208-81F2-9C53FF677C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6" name="Line 4419">
                  <a:extLst>
                    <a:ext uri="{FF2B5EF4-FFF2-40B4-BE49-F238E27FC236}">
                      <a16:creationId xmlns:a16="http://schemas.microsoft.com/office/drawing/2014/main" id="{07BA6850-6EC7-436E-928E-6DA404C59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7" name="Line 4420">
                  <a:extLst>
                    <a:ext uri="{FF2B5EF4-FFF2-40B4-BE49-F238E27FC236}">
                      <a16:creationId xmlns:a16="http://schemas.microsoft.com/office/drawing/2014/main" id="{274FABA2-FF3C-48E5-816C-D706DBD4EF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8" name="Line 4421">
                  <a:extLst>
                    <a:ext uri="{FF2B5EF4-FFF2-40B4-BE49-F238E27FC236}">
                      <a16:creationId xmlns:a16="http://schemas.microsoft.com/office/drawing/2014/main" id="{15078062-36A3-4DF0-9EDC-B6B75EF4D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375"/>
                  <a:ext cx="34" cy="5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799" name="Line 4422">
                  <a:extLst>
                    <a:ext uri="{FF2B5EF4-FFF2-40B4-BE49-F238E27FC236}">
                      <a16:creationId xmlns:a16="http://schemas.microsoft.com/office/drawing/2014/main" id="{D36B023C-442C-4FA4-B33A-1075D2685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0" name="Line 4423">
                  <a:extLst>
                    <a:ext uri="{FF2B5EF4-FFF2-40B4-BE49-F238E27FC236}">
                      <a16:creationId xmlns:a16="http://schemas.microsoft.com/office/drawing/2014/main" id="{C887E895-A1C9-4221-AB0A-130C0BC1A6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1" name="Line 4424">
                  <a:extLst>
                    <a:ext uri="{FF2B5EF4-FFF2-40B4-BE49-F238E27FC236}">
                      <a16:creationId xmlns:a16="http://schemas.microsoft.com/office/drawing/2014/main" id="{C16A2C35-1E51-4164-A8DF-24CC39C97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399"/>
                  <a:ext cx="18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802" name="Line 4425">
                  <a:extLst>
                    <a:ext uri="{FF2B5EF4-FFF2-40B4-BE49-F238E27FC236}">
                      <a16:creationId xmlns:a16="http://schemas.microsoft.com/office/drawing/2014/main" id="{5AC758D9-B91A-4DEF-B0A1-BCD5276CC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299"/>
                  <a:ext cx="64" cy="1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31" name="Group 4627">
                <a:extLst>
                  <a:ext uri="{FF2B5EF4-FFF2-40B4-BE49-F238E27FC236}">
                    <a16:creationId xmlns:a16="http://schemas.microsoft.com/office/drawing/2014/main" id="{5B667C22-833C-4E23-AEF8-92D6D8520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2005" y="268288"/>
                <a:ext cx="179387" cy="534988"/>
                <a:chOff x="5833" y="107"/>
                <a:chExt cx="113" cy="337"/>
              </a:xfrm>
            </p:grpSpPr>
            <p:sp>
              <p:nvSpPr>
                <p:cNvPr id="1403" name="Line 4427">
                  <a:extLst>
                    <a:ext uri="{FF2B5EF4-FFF2-40B4-BE49-F238E27FC236}">
                      <a16:creationId xmlns:a16="http://schemas.microsoft.com/office/drawing/2014/main" id="{CE15C352-2AE4-405A-BA4A-A7B7990F7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378"/>
                  <a:ext cx="18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4" name="Line 4428">
                  <a:extLst>
                    <a:ext uri="{FF2B5EF4-FFF2-40B4-BE49-F238E27FC236}">
                      <a16:creationId xmlns:a16="http://schemas.microsoft.com/office/drawing/2014/main" id="{AFB8A000-98F7-42BE-A269-867ACA94C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5" name="Line 4429">
                  <a:extLst>
                    <a:ext uri="{FF2B5EF4-FFF2-40B4-BE49-F238E27FC236}">
                      <a16:creationId xmlns:a16="http://schemas.microsoft.com/office/drawing/2014/main" id="{B7F0E9BE-2598-4DE2-BCE1-C143468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6" name="Line 4430">
                  <a:extLst>
                    <a:ext uri="{FF2B5EF4-FFF2-40B4-BE49-F238E27FC236}">
                      <a16:creationId xmlns:a16="http://schemas.microsoft.com/office/drawing/2014/main" id="{AE713D3C-21D6-4F65-A85C-97D276D4C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40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7" name="Line 4431">
                  <a:extLst>
                    <a:ext uri="{FF2B5EF4-FFF2-40B4-BE49-F238E27FC236}">
                      <a16:creationId xmlns:a16="http://schemas.microsoft.com/office/drawing/2014/main" id="{E5477577-7339-4E8D-A761-1702A101E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9"/>
                  <a:ext cx="12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8" name="Line 4432">
                  <a:extLst>
                    <a:ext uri="{FF2B5EF4-FFF2-40B4-BE49-F238E27FC236}">
                      <a16:creationId xmlns:a16="http://schemas.microsoft.com/office/drawing/2014/main" id="{07846336-14A4-4C28-8136-95BD03022B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39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9" name="Line 4433">
                  <a:extLst>
                    <a:ext uri="{FF2B5EF4-FFF2-40B4-BE49-F238E27FC236}">
                      <a16:creationId xmlns:a16="http://schemas.microsoft.com/office/drawing/2014/main" id="{AF4A78ED-A1B4-4208-BF8C-723656DB1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9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0" name="Line 4434">
                  <a:extLst>
                    <a:ext uri="{FF2B5EF4-FFF2-40B4-BE49-F238E27FC236}">
                      <a16:creationId xmlns:a16="http://schemas.microsoft.com/office/drawing/2014/main" id="{5C1637E9-183E-4056-BC70-91E45C630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398"/>
                  <a:ext cx="17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1" name="Line 4435">
                  <a:extLst>
                    <a:ext uri="{FF2B5EF4-FFF2-40B4-BE49-F238E27FC236}">
                      <a16:creationId xmlns:a16="http://schemas.microsoft.com/office/drawing/2014/main" id="{89E5F885-B0B1-4C3E-AFED-8C1C4B0A9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25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2" name="Line 4436">
                  <a:extLst>
                    <a:ext uri="{FF2B5EF4-FFF2-40B4-BE49-F238E27FC236}">
                      <a16:creationId xmlns:a16="http://schemas.microsoft.com/office/drawing/2014/main" id="{EDADFA30-E67D-4038-947C-504AB2397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3" name="Line 4437">
                  <a:extLst>
                    <a:ext uri="{FF2B5EF4-FFF2-40B4-BE49-F238E27FC236}">
                      <a16:creationId xmlns:a16="http://schemas.microsoft.com/office/drawing/2014/main" id="{580C8074-DCA2-477E-AB1B-F6D905F05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4" name="Line 4438">
                  <a:extLst>
                    <a:ext uri="{FF2B5EF4-FFF2-40B4-BE49-F238E27FC236}">
                      <a16:creationId xmlns:a16="http://schemas.microsoft.com/office/drawing/2014/main" id="{08F02F69-7BBD-4D1B-B9D6-F0F6A2803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5" name="Line 4439">
                  <a:extLst>
                    <a:ext uri="{FF2B5EF4-FFF2-40B4-BE49-F238E27FC236}">
                      <a16:creationId xmlns:a16="http://schemas.microsoft.com/office/drawing/2014/main" id="{B116D7C0-A311-4D41-994B-B130231D6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26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6" name="Line 4440">
                  <a:extLst>
                    <a:ext uri="{FF2B5EF4-FFF2-40B4-BE49-F238E27FC236}">
                      <a16:creationId xmlns:a16="http://schemas.microsoft.com/office/drawing/2014/main" id="{493F146A-9F3E-4986-B03B-71400D0DC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02"/>
                  <a:ext cx="18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7" name="Line 4441">
                  <a:extLst>
                    <a:ext uri="{FF2B5EF4-FFF2-40B4-BE49-F238E27FC236}">
                      <a16:creationId xmlns:a16="http://schemas.microsoft.com/office/drawing/2014/main" id="{6F931FBD-89B8-4CE4-AB5F-C7932ED8C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8" name="Line 4442">
                  <a:extLst>
                    <a:ext uri="{FF2B5EF4-FFF2-40B4-BE49-F238E27FC236}">
                      <a16:creationId xmlns:a16="http://schemas.microsoft.com/office/drawing/2014/main" id="{AC597367-169B-4CE6-9004-B6ECEA256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373"/>
                  <a:ext cx="28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19" name="Line 4443">
                  <a:extLst>
                    <a:ext uri="{FF2B5EF4-FFF2-40B4-BE49-F238E27FC236}">
                      <a16:creationId xmlns:a16="http://schemas.microsoft.com/office/drawing/2014/main" id="{F1497EA5-E9E6-469B-B32E-C30DF5AFD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8"/>
                  <a:ext cx="8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0" name="Line 4444">
                  <a:extLst>
                    <a:ext uri="{FF2B5EF4-FFF2-40B4-BE49-F238E27FC236}">
                      <a16:creationId xmlns:a16="http://schemas.microsoft.com/office/drawing/2014/main" id="{0E8D25B3-4E54-43E6-BD22-B2789DACB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21"/>
                  <a:ext cx="5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1" name="Line 4445">
                  <a:extLst>
                    <a:ext uri="{FF2B5EF4-FFF2-40B4-BE49-F238E27FC236}">
                      <a16:creationId xmlns:a16="http://schemas.microsoft.com/office/drawing/2014/main" id="{E912A868-9254-46F1-AEEC-D80083878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20"/>
                  <a:ext cx="6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2" name="Line 4446">
                  <a:extLst>
                    <a:ext uri="{FF2B5EF4-FFF2-40B4-BE49-F238E27FC236}">
                      <a16:creationId xmlns:a16="http://schemas.microsoft.com/office/drawing/2014/main" id="{AA6929D1-34F7-4F90-AF53-7A1274917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4" y="293"/>
                  <a:ext cx="75" cy="1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3" name="Line 4447">
                  <a:extLst>
                    <a:ext uri="{FF2B5EF4-FFF2-40B4-BE49-F238E27FC236}">
                      <a16:creationId xmlns:a16="http://schemas.microsoft.com/office/drawing/2014/main" id="{B040F5B4-28A2-47C8-B90C-D215F5690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368"/>
                  <a:ext cx="16" cy="3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4" name="Line 4448">
                  <a:extLst>
                    <a:ext uri="{FF2B5EF4-FFF2-40B4-BE49-F238E27FC236}">
                      <a16:creationId xmlns:a16="http://schemas.microsoft.com/office/drawing/2014/main" id="{64C42997-6506-421F-89E4-A02851D33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3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5" name="Line 4449">
                  <a:extLst>
                    <a:ext uri="{FF2B5EF4-FFF2-40B4-BE49-F238E27FC236}">
                      <a16:creationId xmlns:a16="http://schemas.microsoft.com/office/drawing/2014/main" id="{7C56489A-BAA3-4AFD-BB6B-E87CC33F9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39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6" name="Line 4450">
                  <a:extLst>
                    <a:ext uri="{FF2B5EF4-FFF2-40B4-BE49-F238E27FC236}">
                      <a16:creationId xmlns:a16="http://schemas.microsoft.com/office/drawing/2014/main" id="{28D1D93E-0E87-4E26-813E-67D1E7D31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7" y="333"/>
                  <a:ext cx="28" cy="5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7" name="Line 4451">
                  <a:extLst>
                    <a:ext uri="{FF2B5EF4-FFF2-40B4-BE49-F238E27FC236}">
                      <a16:creationId xmlns:a16="http://schemas.microsoft.com/office/drawing/2014/main" id="{CB6C6D09-2187-4F2D-BC42-0B8703174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375"/>
                  <a:ext cx="5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8" name="Line 4452">
                  <a:extLst>
                    <a:ext uri="{FF2B5EF4-FFF2-40B4-BE49-F238E27FC236}">
                      <a16:creationId xmlns:a16="http://schemas.microsoft.com/office/drawing/2014/main" id="{D4BFA1C2-8859-4CDE-94A1-7E47FECF30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386"/>
                  <a:ext cx="8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29" name="Line 4453">
                  <a:extLst>
                    <a:ext uri="{FF2B5EF4-FFF2-40B4-BE49-F238E27FC236}">
                      <a16:creationId xmlns:a16="http://schemas.microsoft.com/office/drawing/2014/main" id="{07B53D5B-B775-4201-BFF1-50D9C146F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400"/>
                  <a:ext cx="16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0" name="Line 4454">
                  <a:extLst>
                    <a:ext uri="{FF2B5EF4-FFF2-40B4-BE49-F238E27FC236}">
                      <a16:creationId xmlns:a16="http://schemas.microsoft.com/office/drawing/2014/main" id="{0C007BDC-3208-4CF6-8AB8-DC2D97712A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26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1" name="Line 4455">
                  <a:extLst>
                    <a:ext uri="{FF2B5EF4-FFF2-40B4-BE49-F238E27FC236}">
                      <a16:creationId xmlns:a16="http://schemas.microsoft.com/office/drawing/2014/main" id="{0EF2659D-E5E9-4262-B46F-72FBEDD53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1" y="273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2" name="Line 4456">
                  <a:extLst>
                    <a:ext uri="{FF2B5EF4-FFF2-40B4-BE49-F238E27FC236}">
                      <a16:creationId xmlns:a16="http://schemas.microsoft.com/office/drawing/2014/main" id="{9AF19C59-A810-4EF6-95C6-500CD802A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2" y="27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3" name="Line 4457">
                  <a:extLst>
                    <a:ext uri="{FF2B5EF4-FFF2-40B4-BE49-F238E27FC236}">
                      <a16:creationId xmlns:a16="http://schemas.microsoft.com/office/drawing/2014/main" id="{3D8C74DD-5938-4D2E-901F-B07CEC608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3" y="278"/>
                  <a:ext cx="74" cy="13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4" name="Line 4458">
                  <a:extLst>
                    <a:ext uri="{FF2B5EF4-FFF2-40B4-BE49-F238E27FC236}">
                      <a16:creationId xmlns:a16="http://schemas.microsoft.com/office/drawing/2014/main" id="{F78111A7-8D68-46D7-B939-4685294E37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402"/>
                  <a:ext cx="3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5" name="Line 4459">
                  <a:extLst>
                    <a:ext uri="{FF2B5EF4-FFF2-40B4-BE49-F238E27FC236}">
                      <a16:creationId xmlns:a16="http://schemas.microsoft.com/office/drawing/2014/main" id="{F71AA325-3D64-48A7-BBC8-EA80D009A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396"/>
                  <a:ext cx="6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6" name="Line 4460">
                  <a:extLst>
                    <a:ext uri="{FF2B5EF4-FFF2-40B4-BE49-F238E27FC236}">
                      <a16:creationId xmlns:a16="http://schemas.microsoft.com/office/drawing/2014/main" id="{58F4E705-B1E3-438E-9A2E-71AF577F8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40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7" name="Line 4461">
                  <a:extLst>
                    <a:ext uri="{FF2B5EF4-FFF2-40B4-BE49-F238E27FC236}">
                      <a16:creationId xmlns:a16="http://schemas.microsoft.com/office/drawing/2014/main" id="{7615C9AA-8557-4838-8CF6-9C58D15AE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8" name="Line 4462">
                  <a:extLst>
                    <a:ext uri="{FF2B5EF4-FFF2-40B4-BE49-F238E27FC236}">
                      <a16:creationId xmlns:a16="http://schemas.microsoft.com/office/drawing/2014/main" id="{228991A2-E064-406D-9F28-50D90DB5D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39" name="Line 4463">
                  <a:extLst>
                    <a:ext uri="{FF2B5EF4-FFF2-40B4-BE49-F238E27FC236}">
                      <a16:creationId xmlns:a16="http://schemas.microsoft.com/office/drawing/2014/main" id="{E5A0606F-66AA-46AF-A73A-E4648F0B4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0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0" name="Line 4464">
                  <a:extLst>
                    <a:ext uri="{FF2B5EF4-FFF2-40B4-BE49-F238E27FC236}">
                      <a16:creationId xmlns:a16="http://schemas.microsoft.com/office/drawing/2014/main" id="{03BBADBD-0E70-4E7C-A84E-DDAB61041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09"/>
                  <a:ext cx="12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1" name="Line 4465">
                  <a:extLst>
                    <a:ext uri="{FF2B5EF4-FFF2-40B4-BE49-F238E27FC236}">
                      <a16:creationId xmlns:a16="http://schemas.microsoft.com/office/drawing/2014/main" id="{4ED6E9E3-BF27-465D-9E10-A2CA78D6F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372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2" name="Line 4466">
                  <a:extLst>
                    <a:ext uri="{FF2B5EF4-FFF2-40B4-BE49-F238E27FC236}">
                      <a16:creationId xmlns:a16="http://schemas.microsoft.com/office/drawing/2014/main" id="{2F4B7390-36E8-4222-96FD-40099B0B2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7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3" name="Line 4467">
                  <a:extLst>
                    <a:ext uri="{FF2B5EF4-FFF2-40B4-BE49-F238E27FC236}">
                      <a16:creationId xmlns:a16="http://schemas.microsoft.com/office/drawing/2014/main" id="{E75C5B36-9A06-4A72-BAE0-43E25F6D5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7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4" name="Line 4468">
                  <a:extLst>
                    <a:ext uri="{FF2B5EF4-FFF2-40B4-BE49-F238E27FC236}">
                      <a16:creationId xmlns:a16="http://schemas.microsoft.com/office/drawing/2014/main" id="{044C3576-9A3A-4820-9790-5397E4EE1B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7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5" name="Line 4469">
                  <a:extLst>
                    <a:ext uri="{FF2B5EF4-FFF2-40B4-BE49-F238E27FC236}">
                      <a16:creationId xmlns:a16="http://schemas.microsoft.com/office/drawing/2014/main" id="{B6AA0301-F637-465F-AD35-F4E721859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294"/>
                  <a:ext cx="39" cy="7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6" name="Line 4470">
                  <a:extLst>
                    <a:ext uri="{FF2B5EF4-FFF2-40B4-BE49-F238E27FC236}">
                      <a16:creationId xmlns:a16="http://schemas.microsoft.com/office/drawing/2014/main" id="{1D97BDAF-C8A6-41F7-9929-221C68A8B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33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7" name="Line 4471">
                  <a:extLst>
                    <a:ext uri="{FF2B5EF4-FFF2-40B4-BE49-F238E27FC236}">
                      <a16:creationId xmlns:a16="http://schemas.microsoft.com/office/drawing/2014/main" id="{D3314391-E31A-45EC-986A-4EA4AD0DF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2" y="33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8" name="Line 4472">
                  <a:extLst>
                    <a:ext uri="{FF2B5EF4-FFF2-40B4-BE49-F238E27FC236}">
                      <a16:creationId xmlns:a16="http://schemas.microsoft.com/office/drawing/2014/main" id="{0EAB4195-1341-4D95-9F1B-0EFAA79C82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338"/>
                  <a:ext cx="17" cy="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49" name="Line 4473">
                  <a:extLst>
                    <a:ext uri="{FF2B5EF4-FFF2-40B4-BE49-F238E27FC236}">
                      <a16:creationId xmlns:a16="http://schemas.microsoft.com/office/drawing/2014/main" id="{AC9C72F4-617C-4AF5-BFF9-67CDA3D732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372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0" name="Line 4474">
                  <a:extLst>
                    <a:ext uri="{FF2B5EF4-FFF2-40B4-BE49-F238E27FC236}">
                      <a16:creationId xmlns:a16="http://schemas.microsoft.com/office/drawing/2014/main" id="{CB9AA8DD-18AC-4BFA-9E6A-C54F7716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37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1" name="Line 4475">
                  <a:extLst>
                    <a:ext uri="{FF2B5EF4-FFF2-40B4-BE49-F238E27FC236}">
                      <a16:creationId xmlns:a16="http://schemas.microsoft.com/office/drawing/2014/main" id="{DED5189F-6B92-4E6A-9EFB-61398433D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37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2" name="Line 4476">
                  <a:extLst>
                    <a:ext uri="{FF2B5EF4-FFF2-40B4-BE49-F238E27FC236}">
                      <a16:creationId xmlns:a16="http://schemas.microsoft.com/office/drawing/2014/main" id="{4289B9C8-039E-46CF-8A2D-6765F625C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37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3" name="Line 4477">
                  <a:extLst>
                    <a:ext uri="{FF2B5EF4-FFF2-40B4-BE49-F238E27FC236}">
                      <a16:creationId xmlns:a16="http://schemas.microsoft.com/office/drawing/2014/main" id="{7FDCFBB1-543E-4870-9821-370F791B9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75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4" name="Line 4478">
                  <a:extLst>
                    <a:ext uri="{FF2B5EF4-FFF2-40B4-BE49-F238E27FC236}">
                      <a16:creationId xmlns:a16="http://schemas.microsoft.com/office/drawing/2014/main" id="{D70FDFB0-292B-42FC-B978-FBAE4D9A8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377"/>
                  <a:ext cx="25" cy="4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5" name="Line 4479">
                  <a:extLst>
                    <a:ext uri="{FF2B5EF4-FFF2-40B4-BE49-F238E27FC236}">
                      <a16:creationId xmlns:a16="http://schemas.microsoft.com/office/drawing/2014/main" id="{2CD00412-A416-4DDF-B93E-F28CE8258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370"/>
                  <a:ext cx="11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6" name="Line 4480">
                  <a:extLst>
                    <a:ext uri="{FF2B5EF4-FFF2-40B4-BE49-F238E27FC236}">
                      <a16:creationId xmlns:a16="http://schemas.microsoft.com/office/drawing/2014/main" id="{B94CA8F1-6DA5-4B54-8A78-C6F4C94E2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92"/>
                  <a:ext cx="18" cy="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7" name="Line 4481">
                  <a:extLst>
                    <a:ext uri="{FF2B5EF4-FFF2-40B4-BE49-F238E27FC236}">
                      <a16:creationId xmlns:a16="http://schemas.microsoft.com/office/drawing/2014/main" id="{EBAAC451-7BA4-4402-BE2C-29F767C8E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26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8" name="Line 4482">
                  <a:extLst>
                    <a:ext uri="{FF2B5EF4-FFF2-40B4-BE49-F238E27FC236}">
                      <a16:creationId xmlns:a16="http://schemas.microsoft.com/office/drawing/2014/main" id="{927F899D-9CBE-4A17-A8E2-CA37A89B3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59" name="Line 4483">
                  <a:extLst>
                    <a:ext uri="{FF2B5EF4-FFF2-40B4-BE49-F238E27FC236}">
                      <a16:creationId xmlns:a16="http://schemas.microsoft.com/office/drawing/2014/main" id="{6E79C5E5-5196-4173-B753-EB8C40DBC4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0" name="Line 4484">
                  <a:extLst>
                    <a:ext uri="{FF2B5EF4-FFF2-40B4-BE49-F238E27FC236}">
                      <a16:creationId xmlns:a16="http://schemas.microsoft.com/office/drawing/2014/main" id="{C1D3C19C-41A5-4DB4-B7B0-F667D9B59C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2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1" name="Line 4485">
                  <a:extLst>
                    <a:ext uri="{FF2B5EF4-FFF2-40B4-BE49-F238E27FC236}">
                      <a16:creationId xmlns:a16="http://schemas.microsoft.com/office/drawing/2014/main" id="{5011ACD0-D805-4581-9C80-91CE514E7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21"/>
                  <a:ext cx="4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2" name="Line 4486">
                  <a:extLst>
                    <a:ext uri="{FF2B5EF4-FFF2-40B4-BE49-F238E27FC236}">
                      <a16:creationId xmlns:a16="http://schemas.microsoft.com/office/drawing/2014/main" id="{6685ED1A-557A-4056-B0A5-5F928CC8B0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2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3" name="Line 4487">
                  <a:extLst>
                    <a:ext uri="{FF2B5EF4-FFF2-40B4-BE49-F238E27FC236}">
                      <a16:creationId xmlns:a16="http://schemas.microsoft.com/office/drawing/2014/main" id="{0FBFBEED-1230-4B8A-AAAF-E056BD170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4" name="Line 4488">
                  <a:extLst>
                    <a:ext uri="{FF2B5EF4-FFF2-40B4-BE49-F238E27FC236}">
                      <a16:creationId xmlns:a16="http://schemas.microsoft.com/office/drawing/2014/main" id="{6D78F7C5-1C0E-4A7D-B708-A3A98A1AF7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2"/>
                  <a:ext cx="6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5" name="Line 4489">
                  <a:extLst>
                    <a:ext uri="{FF2B5EF4-FFF2-40B4-BE49-F238E27FC236}">
                      <a16:creationId xmlns:a16="http://schemas.microsoft.com/office/drawing/2014/main" id="{2D5F90EC-9019-4EA2-A805-A9061112B4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354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6" name="Line 4490">
                  <a:extLst>
                    <a:ext uri="{FF2B5EF4-FFF2-40B4-BE49-F238E27FC236}">
                      <a16:creationId xmlns:a16="http://schemas.microsoft.com/office/drawing/2014/main" id="{9BAA78A3-683E-479B-94D5-B984D57FE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3" y="193"/>
                  <a:ext cx="75" cy="16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7" name="Line 4491">
                  <a:extLst>
                    <a:ext uri="{FF2B5EF4-FFF2-40B4-BE49-F238E27FC236}">
                      <a16:creationId xmlns:a16="http://schemas.microsoft.com/office/drawing/2014/main" id="{0ABDEC90-95F3-4557-BC7A-8D1344F68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362"/>
                  <a:ext cx="24" cy="5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8" name="Line 4492">
                  <a:extLst>
                    <a:ext uri="{FF2B5EF4-FFF2-40B4-BE49-F238E27FC236}">
                      <a16:creationId xmlns:a16="http://schemas.microsoft.com/office/drawing/2014/main" id="{16072B6A-AE53-4786-9B77-D950ADE510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14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69" name="Line 4493">
                  <a:extLst>
                    <a:ext uri="{FF2B5EF4-FFF2-40B4-BE49-F238E27FC236}">
                      <a16:creationId xmlns:a16="http://schemas.microsoft.com/office/drawing/2014/main" id="{489AE1AC-6FC3-4282-A95D-E86376107B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273"/>
                  <a:ext cx="55" cy="1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0" name="Line 4494">
                  <a:extLst>
                    <a:ext uri="{FF2B5EF4-FFF2-40B4-BE49-F238E27FC236}">
                      <a16:creationId xmlns:a16="http://schemas.microsoft.com/office/drawing/2014/main" id="{D8A83F97-DE43-49C0-9705-E8C71364E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29"/>
                  <a:ext cx="31" cy="7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1" name="Line 4495">
                  <a:extLst>
                    <a:ext uri="{FF2B5EF4-FFF2-40B4-BE49-F238E27FC236}">
                      <a16:creationId xmlns:a16="http://schemas.microsoft.com/office/drawing/2014/main" id="{E9465A78-E9F5-4E6C-9A47-890EA0FA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00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2" name="Line 4496">
                  <a:extLst>
                    <a:ext uri="{FF2B5EF4-FFF2-40B4-BE49-F238E27FC236}">
                      <a16:creationId xmlns:a16="http://schemas.microsoft.com/office/drawing/2014/main" id="{E0FC2F2F-0F6F-4873-81A8-84400B43A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3" name="Line 4497">
                  <a:extLst>
                    <a:ext uri="{FF2B5EF4-FFF2-40B4-BE49-F238E27FC236}">
                      <a16:creationId xmlns:a16="http://schemas.microsoft.com/office/drawing/2014/main" id="{F3285F0B-CB15-45FC-B61B-AA24312CD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4" name="Line 4498">
                  <a:extLst>
                    <a:ext uri="{FF2B5EF4-FFF2-40B4-BE49-F238E27FC236}">
                      <a16:creationId xmlns:a16="http://schemas.microsoft.com/office/drawing/2014/main" id="{8827D4AF-A5D5-4FD0-8F24-AA7A62A41C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393"/>
                  <a:ext cx="5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5" name="Line 4499">
                  <a:extLst>
                    <a:ext uri="{FF2B5EF4-FFF2-40B4-BE49-F238E27FC236}">
                      <a16:creationId xmlns:a16="http://schemas.microsoft.com/office/drawing/2014/main" id="{9BA5CC37-2EE0-49D6-8911-A8F68AEA46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6" name="Line 4500">
                  <a:extLst>
                    <a:ext uri="{FF2B5EF4-FFF2-40B4-BE49-F238E27FC236}">
                      <a16:creationId xmlns:a16="http://schemas.microsoft.com/office/drawing/2014/main" id="{78B150CE-BBBE-4F8E-843E-DA86CC801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0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7" name="Line 4501">
                  <a:extLst>
                    <a:ext uri="{FF2B5EF4-FFF2-40B4-BE49-F238E27FC236}">
                      <a16:creationId xmlns:a16="http://schemas.microsoft.com/office/drawing/2014/main" id="{E16D1BD7-322C-4719-B338-B58207140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8" name="Line 4502">
                  <a:extLst>
                    <a:ext uri="{FF2B5EF4-FFF2-40B4-BE49-F238E27FC236}">
                      <a16:creationId xmlns:a16="http://schemas.microsoft.com/office/drawing/2014/main" id="{8A49BCF8-BED8-4AAE-AE5A-075DC284A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08"/>
                  <a:ext cx="4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79" name="Line 4503">
                  <a:extLst>
                    <a:ext uri="{FF2B5EF4-FFF2-40B4-BE49-F238E27FC236}">
                      <a16:creationId xmlns:a16="http://schemas.microsoft.com/office/drawing/2014/main" id="{609FFCD3-2BFC-4D07-98DA-C2D4F27DB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05"/>
                  <a:ext cx="5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0" name="Line 4504">
                  <a:extLst>
                    <a:ext uri="{FF2B5EF4-FFF2-40B4-BE49-F238E27FC236}">
                      <a16:creationId xmlns:a16="http://schemas.microsoft.com/office/drawing/2014/main" id="{57671C1C-4C75-43D4-B33B-2A69AA7EE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1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1" name="Line 4505">
                  <a:extLst>
                    <a:ext uri="{FF2B5EF4-FFF2-40B4-BE49-F238E27FC236}">
                      <a16:creationId xmlns:a16="http://schemas.microsoft.com/office/drawing/2014/main" id="{BBF6E324-6D70-40C4-99FB-D80984F1D4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2" name="Line 4506">
                  <a:extLst>
                    <a:ext uri="{FF2B5EF4-FFF2-40B4-BE49-F238E27FC236}">
                      <a16:creationId xmlns:a16="http://schemas.microsoft.com/office/drawing/2014/main" id="{C18EFAFB-B9AC-4409-95D5-2B3BB0464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2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3" name="Line 4507">
                  <a:extLst>
                    <a:ext uri="{FF2B5EF4-FFF2-40B4-BE49-F238E27FC236}">
                      <a16:creationId xmlns:a16="http://schemas.microsoft.com/office/drawing/2014/main" id="{2C143798-9A52-4837-B496-38B68492C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378"/>
                  <a:ext cx="20" cy="4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4" name="Line 4508">
                  <a:extLst>
                    <a:ext uri="{FF2B5EF4-FFF2-40B4-BE49-F238E27FC236}">
                      <a16:creationId xmlns:a16="http://schemas.microsoft.com/office/drawing/2014/main" id="{E9C79A92-9E46-44B1-AC60-CF4C3E13C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304"/>
                  <a:ext cx="53" cy="1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5" name="Line 4509">
                  <a:extLst>
                    <a:ext uri="{FF2B5EF4-FFF2-40B4-BE49-F238E27FC236}">
                      <a16:creationId xmlns:a16="http://schemas.microsoft.com/office/drawing/2014/main" id="{D612B9EB-F3BA-4E86-8A18-6EAAA8FA59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13"/>
                  <a:ext cx="3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6" name="Line 4510">
                  <a:extLst>
                    <a:ext uri="{FF2B5EF4-FFF2-40B4-BE49-F238E27FC236}">
                      <a16:creationId xmlns:a16="http://schemas.microsoft.com/office/drawing/2014/main" id="{F90B1327-1DCB-4590-B686-7333F33D5F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7" name="Line 4511">
                  <a:extLst>
                    <a:ext uri="{FF2B5EF4-FFF2-40B4-BE49-F238E27FC236}">
                      <a16:creationId xmlns:a16="http://schemas.microsoft.com/office/drawing/2014/main" id="{4AA29EAE-7F5C-43F0-BCFB-77385EA636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2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8" name="Line 4512">
                  <a:extLst>
                    <a:ext uri="{FF2B5EF4-FFF2-40B4-BE49-F238E27FC236}">
                      <a16:creationId xmlns:a16="http://schemas.microsoft.com/office/drawing/2014/main" id="{CAB599F5-49A8-457B-8AC8-6666ECE91B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89" name="Line 4513">
                  <a:extLst>
                    <a:ext uri="{FF2B5EF4-FFF2-40B4-BE49-F238E27FC236}">
                      <a16:creationId xmlns:a16="http://schemas.microsoft.com/office/drawing/2014/main" id="{393C4AA3-8745-4360-B1C4-1AC790900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2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0" name="Line 4514">
                  <a:extLst>
                    <a:ext uri="{FF2B5EF4-FFF2-40B4-BE49-F238E27FC236}">
                      <a16:creationId xmlns:a16="http://schemas.microsoft.com/office/drawing/2014/main" id="{9F97258A-EEB4-4236-AEBB-A8F6FE9E8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2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1" name="Line 4515">
                  <a:extLst>
                    <a:ext uri="{FF2B5EF4-FFF2-40B4-BE49-F238E27FC236}">
                      <a16:creationId xmlns:a16="http://schemas.microsoft.com/office/drawing/2014/main" id="{5A2061E2-DA7C-4EB5-B7DC-E2E9C4A50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22"/>
                  <a:ext cx="4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2" name="Line 4516">
                  <a:extLst>
                    <a:ext uri="{FF2B5EF4-FFF2-40B4-BE49-F238E27FC236}">
                      <a16:creationId xmlns:a16="http://schemas.microsoft.com/office/drawing/2014/main" id="{34697446-83E9-49A2-B7D1-2C4E6006D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3" name="Line 4517">
                  <a:extLst>
                    <a:ext uri="{FF2B5EF4-FFF2-40B4-BE49-F238E27FC236}">
                      <a16:creationId xmlns:a16="http://schemas.microsoft.com/office/drawing/2014/main" id="{50E03C34-F46C-4922-98D3-D184927BE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25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4" name="Line 4518">
                  <a:extLst>
                    <a:ext uri="{FF2B5EF4-FFF2-40B4-BE49-F238E27FC236}">
                      <a16:creationId xmlns:a16="http://schemas.microsoft.com/office/drawing/2014/main" id="{D5A1D4F9-54E7-4798-A23E-12C000F22E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5" name="Line 4519">
                  <a:extLst>
                    <a:ext uri="{FF2B5EF4-FFF2-40B4-BE49-F238E27FC236}">
                      <a16:creationId xmlns:a16="http://schemas.microsoft.com/office/drawing/2014/main" id="{B39360C0-DF0A-4AD1-AAA4-A42BC59EB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3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6" name="Line 4520">
                  <a:extLst>
                    <a:ext uri="{FF2B5EF4-FFF2-40B4-BE49-F238E27FC236}">
                      <a16:creationId xmlns:a16="http://schemas.microsoft.com/office/drawing/2014/main" id="{1321E34F-7C9C-4E08-943C-0759BE258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31"/>
                  <a:ext cx="7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7" name="Line 4521">
                  <a:extLst>
                    <a:ext uri="{FF2B5EF4-FFF2-40B4-BE49-F238E27FC236}">
                      <a16:creationId xmlns:a16="http://schemas.microsoft.com/office/drawing/2014/main" id="{237DD637-9486-4538-8FE2-47B6C9054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8" name="Line 4522">
                  <a:extLst>
                    <a:ext uri="{FF2B5EF4-FFF2-40B4-BE49-F238E27FC236}">
                      <a16:creationId xmlns:a16="http://schemas.microsoft.com/office/drawing/2014/main" id="{CC8BBDC8-4F6D-4063-B20E-7F50FC9FB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384"/>
                  <a:ext cx="25" cy="6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99" name="Line 4523">
                  <a:extLst>
                    <a:ext uri="{FF2B5EF4-FFF2-40B4-BE49-F238E27FC236}">
                      <a16:creationId xmlns:a16="http://schemas.microsoft.com/office/drawing/2014/main" id="{86085041-7C46-459D-B30A-BA4170E9BB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358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0" name="Line 4524">
                  <a:extLst>
                    <a:ext uri="{FF2B5EF4-FFF2-40B4-BE49-F238E27FC236}">
                      <a16:creationId xmlns:a16="http://schemas.microsoft.com/office/drawing/2014/main" id="{6BE4C100-4415-447B-8B49-11E19B629C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1" name="Line 4525">
                  <a:extLst>
                    <a:ext uri="{FF2B5EF4-FFF2-40B4-BE49-F238E27FC236}">
                      <a16:creationId xmlns:a16="http://schemas.microsoft.com/office/drawing/2014/main" id="{1BD2A856-8D2F-4147-8396-43533DD6E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35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2" name="Line 4526">
                  <a:extLst>
                    <a:ext uri="{FF2B5EF4-FFF2-40B4-BE49-F238E27FC236}">
                      <a16:creationId xmlns:a16="http://schemas.microsoft.com/office/drawing/2014/main" id="{B6DD49E7-6C4E-44E6-BBDB-8C7C1E908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52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3" name="Line 4527">
                  <a:extLst>
                    <a:ext uri="{FF2B5EF4-FFF2-40B4-BE49-F238E27FC236}">
                      <a16:creationId xmlns:a16="http://schemas.microsoft.com/office/drawing/2014/main" id="{743C213F-DC05-41E7-BC8C-51BE4DD93C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35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4" name="Line 4528">
                  <a:extLst>
                    <a:ext uri="{FF2B5EF4-FFF2-40B4-BE49-F238E27FC236}">
                      <a16:creationId xmlns:a16="http://schemas.microsoft.com/office/drawing/2014/main" id="{BC122943-1829-4BE8-94E9-B1EA43FED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36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5" name="Line 4529">
                  <a:extLst>
                    <a:ext uri="{FF2B5EF4-FFF2-40B4-BE49-F238E27FC236}">
                      <a16:creationId xmlns:a16="http://schemas.microsoft.com/office/drawing/2014/main" id="{AC99A181-99EB-4886-89A6-FA282C6CE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360"/>
                  <a:ext cx="21" cy="5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6" name="Line 4530">
                  <a:extLst>
                    <a:ext uri="{FF2B5EF4-FFF2-40B4-BE49-F238E27FC236}">
                      <a16:creationId xmlns:a16="http://schemas.microsoft.com/office/drawing/2014/main" id="{42D46011-983C-48E4-9EC6-74052E395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34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7" name="Line 4531">
                  <a:extLst>
                    <a:ext uri="{FF2B5EF4-FFF2-40B4-BE49-F238E27FC236}">
                      <a16:creationId xmlns:a16="http://schemas.microsoft.com/office/drawing/2014/main" id="{910C4697-FA7E-4258-BA20-D3CB82ACE7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3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8" name="Line 4532">
                  <a:extLst>
                    <a:ext uri="{FF2B5EF4-FFF2-40B4-BE49-F238E27FC236}">
                      <a16:creationId xmlns:a16="http://schemas.microsoft.com/office/drawing/2014/main" id="{F7CFFF95-7C01-443B-8AA7-F6988E7E8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344"/>
                  <a:ext cx="20" cy="6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09" name="Line 4533">
                  <a:extLst>
                    <a:ext uri="{FF2B5EF4-FFF2-40B4-BE49-F238E27FC236}">
                      <a16:creationId xmlns:a16="http://schemas.microsoft.com/office/drawing/2014/main" id="{02FA27ED-29D3-41DC-A95B-F011140B48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0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0" name="Line 4534">
                  <a:extLst>
                    <a:ext uri="{FF2B5EF4-FFF2-40B4-BE49-F238E27FC236}">
                      <a16:creationId xmlns:a16="http://schemas.microsoft.com/office/drawing/2014/main" id="{061D2CD6-FD58-42E7-B561-9F0EE2FD9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0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1" name="Line 4535">
                  <a:extLst>
                    <a:ext uri="{FF2B5EF4-FFF2-40B4-BE49-F238E27FC236}">
                      <a16:creationId xmlns:a16="http://schemas.microsoft.com/office/drawing/2014/main" id="{36A724DE-28DC-40E4-82AC-1A2623675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1" y="277"/>
                  <a:ext cx="42" cy="1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2" name="Line 4536">
                  <a:extLst>
                    <a:ext uri="{FF2B5EF4-FFF2-40B4-BE49-F238E27FC236}">
                      <a16:creationId xmlns:a16="http://schemas.microsoft.com/office/drawing/2014/main" id="{7C8F77EC-A8F9-4CC2-9D6E-93BA59285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02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3" name="Line 4537">
                  <a:extLst>
                    <a:ext uri="{FF2B5EF4-FFF2-40B4-BE49-F238E27FC236}">
                      <a16:creationId xmlns:a16="http://schemas.microsoft.com/office/drawing/2014/main" id="{D2A7D84D-3875-44C1-8505-99209FFE5F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4" name="Line 4538">
                  <a:extLst>
                    <a:ext uri="{FF2B5EF4-FFF2-40B4-BE49-F238E27FC236}">
                      <a16:creationId xmlns:a16="http://schemas.microsoft.com/office/drawing/2014/main" id="{3CFBCB92-7627-4B81-9AB7-9A26CA276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0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5" name="Line 4539">
                  <a:extLst>
                    <a:ext uri="{FF2B5EF4-FFF2-40B4-BE49-F238E27FC236}">
                      <a16:creationId xmlns:a16="http://schemas.microsoft.com/office/drawing/2014/main" id="{2BB5520A-1E7A-4E45-9636-946F92481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374"/>
                  <a:ext cx="10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6" name="Line 4540">
                  <a:extLst>
                    <a:ext uri="{FF2B5EF4-FFF2-40B4-BE49-F238E27FC236}">
                      <a16:creationId xmlns:a16="http://schemas.microsoft.com/office/drawing/2014/main" id="{852044D6-14C0-4458-B7B3-95CF79E830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0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7" name="Line 4541">
                  <a:extLst>
                    <a:ext uri="{FF2B5EF4-FFF2-40B4-BE49-F238E27FC236}">
                      <a16:creationId xmlns:a16="http://schemas.microsoft.com/office/drawing/2014/main" id="{6097F088-290D-4E17-9168-E894DDD4D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3"/>
                  <a:ext cx="5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8" name="Line 4542">
                  <a:extLst>
                    <a:ext uri="{FF2B5EF4-FFF2-40B4-BE49-F238E27FC236}">
                      <a16:creationId xmlns:a16="http://schemas.microsoft.com/office/drawing/2014/main" id="{B75F0DF0-2AA3-48DB-8F68-44549C7CC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7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19" name="Line 4543">
                  <a:extLst>
                    <a:ext uri="{FF2B5EF4-FFF2-40B4-BE49-F238E27FC236}">
                      <a16:creationId xmlns:a16="http://schemas.microsoft.com/office/drawing/2014/main" id="{DDBA0D9A-0BD7-47D0-B394-A81681DD76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0" name="Line 4544">
                  <a:extLst>
                    <a:ext uri="{FF2B5EF4-FFF2-40B4-BE49-F238E27FC236}">
                      <a16:creationId xmlns:a16="http://schemas.microsoft.com/office/drawing/2014/main" id="{A4CBA4A3-AFF0-4B1C-A042-3C129D63D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0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1" name="Line 4545">
                  <a:extLst>
                    <a:ext uri="{FF2B5EF4-FFF2-40B4-BE49-F238E27FC236}">
                      <a16:creationId xmlns:a16="http://schemas.microsoft.com/office/drawing/2014/main" id="{E17D0DDE-C8F2-4FAE-86F2-041522AEB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00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2" name="Line 4546">
                  <a:extLst>
                    <a:ext uri="{FF2B5EF4-FFF2-40B4-BE49-F238E27FC236}">
                      <a16:creationId xmlns:a16="http://schemas.microsoft.com/office/drawing/2014/main" id="{6DEEF810-3C03-4868-9375-606595A1B1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04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3" name="Line 4547">
                  <a:extLst>
                    <a:ext uri="{FF2B5EF4-FFF2-40B4-BE49-F238E27FC236}">
                      <a16:creationId xmlns:a16="http://schemas.microsoft.com/office/drawing/2014/main" id="{080302F3-6410-4634-A9BA-007433A7F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4" name="Line 4548">
                  <a:extLst>
                    <a:ext uri="{FF2B5EF4-FFF2-40B4-BE49-F238E27FC236}">
                      <a16:creationId xmlns:a16="http://schemas.microsoft.com/office/drawing/2014/main" id="{3C5F007F-498A-4103-A2B7-DBE4895D2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5" name="Line 4549">
                  <a:extLst>
                    <a:ext uri="{FF2B5EF4-FFF2-40B4-BE49-F238E27FC236}">
                      <a16:creationId xmlns:a16="http://schemas.microsoft.com/office/drawing/2014/main" id="{1044C2EB-9663-4F44-89B2-DDB278C475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287"/>
                  <a:ext cx="3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6" name="Line 4550">
                  <a:extLst>
                    <a:ext uri="{FF2B5EF4-FFF2-40B4-BE49-F238E27FC236}">
                      <a16:creationId xmlns:a16="http://schemas.microsoft.com/office/drawing/2014/main" id="{D2274D45-AA8C-4524-849E-C593B0ACE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255"/>
                  <a:ext cx="7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7" name="Line 4551">
                  <a:extLst>
                    <a:ext uri="{FF2B5EF4-FFF2-40B4-BE49-F238E27FC236}">
                      <a16:creationId xmlns:a16="http://schemas.microsoft.com/office/drawing/2014/main" id="{E079D6F2-1B8E-4DC3-A0CF-FD5118AFA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27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8" name="Line 4552">
                  <a:extLst>
                    <a:ext uri="{FF2B5EF4-FFF2-40B4-BE49-F238E27FC236}">
                      <a16:creationId xmlns:a16="http://schemas.microsoft.com/office/drawing/2014/main" id="{D00E0FB9-CD8A-41B1-BFA9-CB38D66E0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272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29" name="Line 4553">
                  <a:extLst>
                    <a:ext uri="{FF2B5EF4-FFF2-40B4-BE49-F238E27FC236}">
                      <a16:creationId xmlns:a16="http://schemas.microsoft.com/office/drawing/2014/main" id="{32D29541-F848-4F4D-ABCD-BE00ACA5D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27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0" name="Line 4554">
                  <a:extLst>
                    <a:ext uri="{FF2B5EF4-FFF2-40B4-BE49-F238E27FC236}">
                      <a16:creationId xmlns:a16="http://schemas.microsoft.com/office/drawing/2014/main" id="{3BE78A11-174B-4F32-925A-1EE59090D4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28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1" name="Line 4555">
                  <a:extLst>
                    <a:ext uri="{FF2B5EF4-FFF2-40B4-BE49-F238E27FC236}">
                      <a16:creationId xmlns:a16="http://schemas.microsoft.com/office/drawing/2014/main" id="{1F9D5D5E-6378-45E5-8888-5B115B79F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269"/>
                  <a:ext cx="4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2" name="Line 4556">
                  <a:extLst>
                    <a:ext uri="{FF2B5EF4-FFF2-40B4-BE49-F238E27FC236}">
                      <a16:creationId xmlns:a16="http://schemas.microsoft.com/office/drawing/2014/main" id="{FC89898B-4E9F-4094-B578-C0D888EDD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269"/>
                  <a:ext cx="4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3" name="Line 4557">
                  <a:extLst>
                    <a:ext uri="{FF2B5EF4-FFF2-40B4-BE49-F238E27FC236}">
                      <a16:creationId xmlns:a16="http://schemas.microsoft.com/office/drawing/2014/main" id="{567578A9-ABFA-473C-945B-5DEBBD1D39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281"/>
                  <a:ext cx="4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4" name="Line 4558">
                  <a:extLst>
                    <a:ext uri="{FF2B5EF4-FFF2-40B4-BE49-F238E27FC236}">
                      <a16:creationId xmlns:a16="http://schemas.microsoft.com/office/drawing/2014/main" id="{71870114-FBD0-4A17-9ED0-83F854D32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298"/>
                  <a:ext cx="10" cy="3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5" name="Line 4559">
                  <a:extLst>
                    <a:ext uri="{FF2B5EF4-FFF2-40B4-BE49-F238E27FC236}">
                      <a16:creationId xmlns:a16="http://schemas.microsoft.com/office/drawing/2014/main" id="{FA9ADB5A-B037-47B3-A5F4-D78F388F2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330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6" name="Line 4560">
                  <a:extLst>
                    <a:ext uri="{FF2B5EF4-FFF2-40B4-BE49-F238E27FC236}">
                      <a16:creationId xmlns:a16="http://schemas.microsoft.com/office/drawing/2014/main" id="{3194BF2E-D55F-492F-AA68-F27ADEF6E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334"/>
                  <a:ext cx="23" cy="7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7" name="Line 4561">
                  <a:extLst>
                    <a:ext uri="{FF2B5EF4-FFF2-40B4-BE49-F238E27FC236}">
                      <a16:creationId xmlns:a16="http://schemas.microsoft.com/office/drawing/2014/main" id="{1F3CA2EF-A800-4F2E-AF0C-E0E0DE57E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8" name="Line 4562">
                  <a:extLst>
                    <a:ext uri="{FF2B5EF4-FFF2-40B4-BE49-F238E27FC236}">
                      <a16:creationId xmlns:a16="http://schemas.microsoft.com/office/drawing/2014/main" id="{3792B761-3896-4F3B-B678-5F7B08E5A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39" name="Line 4563">
                  <a:extLst>
                    <a:ext uri="{FF2B5EF4-FFF2-40B4-BE49-F238E27FC236}">
                      <a16:creationId xmlns:a16="http://schemas.microsoft.com/office/drawing/2014/main" id="{1DF13D3D-595E-4B36-B1C2-6A5DC1B72E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0" name="Line 4564">
                  <a:extLst>
                    <a:ext uri="{FF2B5EF4-FFF2-40B4-BE49-F238E27FC236}">
                      <a16:creationId xmlns:a16="http://schemas.microsoft.com/office/drawing/2014/main" id="{E3F5F3A7-8309-4FA9-A096-9CB2D17DF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1" name="Line 4565">
                  <a:extLst>
                    <a:ext uri="{FF2B5EF4-FFF2-40B4-BE49-F238E27FC236}">
                      <a16:creationId xmlns:a16="http://schemas.microsoft.com/office/drawing/2014/main" id="{0E8B833D-0631-4985-ADB3-688D36AFD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8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2" name="Line 4566">
                  <a:extLst>
                    <a:ext uri="{FF2B5EF4-FFF2-40B4-BE49-F238E27FC236}">
                      <a16:creationId xmlns:a16="http://schemas.microsoft.com/office/drawing/2014/main" id="{24850E8F-E955-4350-AB20-F9AF458FD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385"/>
                  <a:ext cx="10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3" name="Line 4567">
                  <a:extLst>
                    <a:ext uri="{FF2B5EF4-FFF2-40B4-BE49-F238E27FC236}">
                      <a16:creationId xmlns:a16="http://schemas.microsoft.com/office/drawing/2014/main" id="{ABFB77F3-9F95-413C-9CD7-D182B4809A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4" name="Line 4568">
                  <a:extLst>
                    <a:ext uri="{FF2B5EF4-FFF2-40B4-BE49-F238E27FC236}">
                      <a16:creationId xmlns:a16="http://schemas.microsoft.com/office/drawing/2014/main" id="{7AF4000F-8026-4055-A929-9FF625888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01"/>
                  <a:ext cx="4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5" name="Line 4569">
                  <a:extLst>
                    <a:ext uri="{FF2B5EF4-FFF2-40B4-BE49-F238E27FC236}">
                      <a16:creationId xmlns:a16="http://schemas.microsoft.com/office/drawing/2014/main" id="{1AB4B85D-A930-4005-8CB2-8B1F4BC02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333"/>
                  <a:ext cx="27" cy="7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6" name="Line 4570">
                  <a:extLst>
                    <a:ext uri="{FF2B5EF4-FFF2-40B4-BE49-F238E27FC236}">
                      <a16:creationId xmlns:a16="http://schemas.microsoft.com/office/drawing/2014/main" id="{8FED0360-0105-4368-B250-DDF31FAAE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6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7" name="Line 4571">
                  <a:extLst>
                    <a:ext uri="{FF2B5EF4-FFF2-40B4-BE49-F238E27FC236}">
                      <a16:creationId xmlns:a16="http://schemas.microsoft.com/office/drawing/2014/main" id="{29EC406E-A1EF-410F-AA16-FB9C24C20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6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8" name="Line 4572">
                  <a:extLst>
                    <a:ext uri="{FF2B5EF4-FFF2-40B4-BE49-F238E27FC236}">
                      <a16:creationId xmlns:a16="http://schemas.microsoft.com/office/drawing/2014/main" id="{22F306A7-5807-4FF9-8358-2DF330053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368"/>
                  <a:ext cx="14" cy="4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49" name="Line 4573">
                  <a:extLst>
                    <a:ext uri="{FF2B5EF4-FFF2-40B4-BE49-F238E27FC236}">
                      <a16:creationId xmlns:a16="http://schemas.microsoft.com/office/drawing/2014/main" id="{22C66D9A-9FEE-4521-B4BE-7088B5912A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0" name="Line 4574">
                  <a:extLst>
                    <a:ext uri="{FF2B5EF4-FFF2-40B4-BE49-F238E27FC236}">
                      <a16:creationId xmlns:a16="http://schemas.microsoft.com/office/drawing/2014/main" id="{7C874D42-02DB-423D-AC6D-65708F2064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0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1" name="Line 4575">
                  <a:extLst>
                    <a:ext uri="{FF2B5EF4-FFF2-40B4-BE49-F238E27FC236}">
                      <a16:creationId xmlns:a16="http://schemas.microsoft.com/office/drawing/2014/main" id="{4B0B6E66-F550-419D-9B42-7B73D338E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2" name="Line 4576">
                  <a:extLst>
                    <a:ext uri="{FF2B5EF4-FFF2-40B4-BE49-F238E27FC236}">
                      <a16:creationId xmlns:a16="http://schemas.microsoft.com/office/drawing/2014/main" id="{9170F062-8B4A-4226-97CC-3A6B4424D5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3" name="Line 4577">
                  <a:extLst>
                    <a:ext uri="{FF2B5EF4-FFF2-40B4-BE49-F238E27FC236}">
                      <a16:creationId xmlns:a16="http://schemas.microsoft.com/office/drawing/2014/main" id="{DDC3DD4E-B311-4560-8698-9E9AA9F2C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5"/>
                  <a:ext cx="5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4" name="Line 4578">
                  <a:extLst>
                    <a:ext uri="{FF2B5EF4-FFF2-40B4-BE49-F238E27FC236}">
                      <a16:creationId xmlns:a16="http://schemas.microsoft.com/office/drawing/2014/main" id="{21A327B3-E357-4C07-998C-077200398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5" name="Line 4579">
                  <a:extLst>
                    <a:ext uri="{FF2B5EF4-FFF2-40B4-BE49-F238E27FC236}">
                      <a16:creationId xmlns:a16="http://schemas.microsoft.com/office/drawing/2014/main" id="{BE245999-11F7-46B9-B6B4-11F77E0D2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6" name="Line 4580">
                  <a:extLst>
                    <a:ext uri="{FF2B5EF4-FFF2-40B4-BE49-F238E27FC236}">
                      <a16:creationId xmlns:a16="http://schemas.microsoft.com/office/drawing/2014/main" id="{1181A940-22B0-4068-B098-72B56A4312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7" name="Line 4581">
                  <a:extLst>
                    <a:ext uri="{FF2B5EF4-FFF2-40B4-BE49-F238E27FC236}">
                      <a16:creationId xmlns:a16="http://schemas.microsoft.com/office/drawing/2014/main" id="{7A5E7C33-5C03-4BBF-A24A-1A942036F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8" name="Line 4582">
                  <a:extLst>
                    <a:ext uri="{FF2B5EF4-FFF2-40B4-BE49-F238E27FC236}">
                      <a16:creationId xmlns:a16="http://schemas.microsoft.com/office/drawing/2014/main" id="{04017741-6491-453B-8060-ABCC2DCCB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59" name="Line 4583">
                  <a:extLst>
                    <a:ext uri="{FF2B5EF4-FFF2-40B4-BE49-F238E27FC236}">
                      <a16:creationId xmlns:a16="http://schemas.microsoft.com/office/drawing/2014/main" id="{DD4067AE-5400-4ADB-B438-F4CE8E807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1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0" name="Line 4584">
                  <a:extLst>
                    <a:ext uri="{FF2B5EF4-FFF2-40B4-BE49-F238E27FC236}">
                      <a16:creationId xmlns:a16="http://schemas.microsoft.com/office/drawing/2014/main" id="{9F5A494D-BF44-40F8-B1B5-9798969E1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387"/>
                  <a:ext cx="2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1" name="Line 4585">
                  <a:extLst>
                    <a:ext uri="{FF2B5EF4-FFF2-40B4-BE49-F238E27FC236}">
                      <a16:creationId xmlns:a16="http://schemas.microsoft.com/office/drawing/2014/main" id="{121A8E7E-08D3-4AD3-BE39-85DF2E8E6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389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2" name="Line 4586">
                  <a:extLst>
                    <a:ext uri="{FF2B5EF4-FFF2-40B4-BE49-F238E27FC236}">
                      <a16:creationId xmlns:a16="http://schemas.microsoft.com/office/drawing/2014/main" id="{1576801B-DF90-462D-8B64-E3D8BD006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394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3" name="Line 4587">
                  <a:extLst>
                    <a:ext uri="{FF2B5EF4-FFF2-40B4-BE49-F238E27FC236}">
                      <a16:creationId xmlns:a16="http://schemas.microsoft.com/office/drawing/2014/main" id="{9AD69FD8-80D1-4750-B89D-364F82C47F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213"/>
                  <a:ext cx="68" cy="17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4" name="Line 4588">
                  <a:extLst>
                    <a:ext uri="{FF2B5EF4-FFF2-40B4-BE49-F238E27FC236}">
                      <a16:creationId xmlns:a16="http://schemas.microsoft.com/office/drawing/2014/main" id="{F3A47747-6FD6-46D5-B07D-5BF00EB06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20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5" name="Line 4589">
                  <a:extLst>
                    <a:ext uri="{FF2B5EF4-FFF2-40B4-BE49-F238E27FC236}">
                      <a16:creationId xmlns:a16="http://schemas.microsoft.com/office/drawing/2014/main" id="{2D0208B0-1503-4251-BF99-B579C612F0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208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6" name="Line 4590">
                  <a:extLst>
                    <a:ext uri="{FF2B5EF4-FFF2-40B4-BE49-F238E27FC236}">
                      <a16:creationId xmlns:a16="http://schemas.microsoft.com/office/drawing/2014/main" id="{B9D95194-B339-4B34-96D8-B9713ADEE1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0" y="21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7" name="Line 4591">
                  <a:extLst>
                    <a:ext uri="{FF2B5EF4-FFF2-40B4-BE49-F238E27FC236}">
                      <a16:creationId xmlns:a16="http://schemas.microsoft.com/office/drawing/2014/main" id="{5B713054-C4EF-420C-9037-1BEA1FF63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0" y="21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8" name="Line 4592">
                  <a:extLst>
                    <a:ext uri="{FF2B5EF4-FFF2-40B4-BE49-F238E27FC236}">
                      <a16:creationId xmlns:a16="http://schemas.microsoft.com/office/drawing/2014/main" id="{43055B15-EDDF-45AA-9245-6958E1CA6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1" y="212"/>
                  <a:ext cx="64" cy="17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69" name="Line 4593">
                  <a:extLst>
                    <a:ext uri="{FF2B5EF4-FFF2-40B4-BE49-F238E27FC236}">
                      <a16:creationId xmlns:a16="http://schemas.microsoft.com/office/drawing/2014/main" id="{CAB5F7F1-0AA1-4223-A320-166947B01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382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0" name="Line 4594">
                  <a:extLst>
                    <a:ext uri="{FF2B5EF4-FFF2-40B4-BE49-F238E27FC236}">
                      <a16:creationId xmlns:a16="http://schemas.microsoft.com/office/drawing/2014/main" id="{242F4AC8-EF35-423E-AF6E-B6FC072DB6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5" y="385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1" name="Line 4595">
                  <a:extLst>
                    <a:ext uri="{FF2B5EF4-FFF2-40B4-BE49-F238E27FC236}">
                      <a16:creationId xmlns:a16="http://schemas.microsoft.com/office/drawing/2014/main" id="{F9B4489B-A137-4B44-9EB1-DB28690D8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390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2" name="Line 4596">
                  <a:extLst>
                    <a:ext uri="{FF2B5EF4-FFF2-40B4-BE49-F238E27FC236}">
                      <a16:creationId xmlns:a16="http://schemas.microsoft.com/office/drawing/2014/main" id="{8D8C395D-045F-41B1-992B-BE2AF4E436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387"/>
                  <a:ext cx="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3" name="Line 4597">
                  <a:extLst>
                    <a:ext uri="{FF2B5EF4-FFF2-40B4-BE49-F238E27FC236}">
                      <a16:creationId xmlns:a16="http://schemas.microsoft.com/office/drawing/2014/main" id="{F29ABB21-665E-42ED-96F9-48CAF90680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39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4" name="Line 4598">
                  <a:extLst>
                    <a:ext uri="{FF2B5EF4-FFF2-40B4-BE49-F238E27FC236}">
                      <a16:creationId xmlns:a16="http://schemas.microsoft.com/office/drawing/2014/main" id="{F3963086-5F6D-4010-87C9-47AE64DE1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5" name="Line 4599">
                  <a:extLst>
                    <a:ext uri="{FF2B5EF4-FFF2-40B4-BE49-F238E27FC236}">
                      <a16:creationId xmlns:a16="http://schemas.microsoft.com/office/drawing/2014/main" id="{5E2A46AE-EC82-45B7-8361-7925E6112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396"/>
                  <a:ext cx="6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6" name="Line 4600">
                  <a:extLst>
                    <a:ext uri="{FF2B5EF4-FFF2-40B4-BE49-F238E27FC236}">
                      <a16:creationId xmlns:a16="http://schemas.microsoft.com/office/drawing/2014/main" id="{C11BB60F-E495-4766-B3EE-363F02CAD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12"/>
                  <a:ext cx="8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7" name="Line 4601">
                  <a:extLst>
                    <a:ext uri="{FF2B5EF4-FFF2-40B4-BE49-F238E27FC236}">
                      <a16:creationId xmlns:a16="http://schemas.microsoft.com/office/drawing/2014/main" id="{AF68E1F4-C762-4F69-95B1-DAEE9D03A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372"/>
                  <a:ext cx="26" cy="6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8" name="Line 4602">
                  <a:extLst>
                    <a:ext uri="{FF2B5EF4-FFF2-40B4-BE49-F238E27FC236}">
                      <a16:creationId xmlns:a16="http://schemas.microsoft.com/office/drawing/2014/main" id="{9C768038-A8CD-433E-9C93-50085164B6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6"/>
                  <a:ext cx="3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79" name="Line 4603">
                  <a:extLst>
                    <a:ext uri="{FF2B5EF4-FFF2-40B4-BE49-F238E27FC236}">
                      <a16:creationId xmlns:a16="http://schemas.microsoft.com/office/drawing/2014/main" id="{1E956A7F-5824-46D8-AF14-1DAE514AD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332"/>
                  <a:ext cx="3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0" name="Line 4604">
                  <a:extLst>
                    <a:ext uri="{FF2B5EF4-FFF2-40B4-BE49-F238E27FC236}">
                      <a16:creationId xmlns:a16="http://schemas.microsoft.com/office/drawing/2014/main" id="{3E022B50-ADC1-46E2-99C3-760EB73E8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327"/>
                  <a:ext cx="2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1" name="Line 4605">
                  <a:extLst>
                    <a:ext uri="{FF2B5EF4-FFF2-40B4-BE49-F238E27FC236}">
                      <a16:creationId xmlns:a16="http://schemas.microsoft.com/office/drawing/2014/main" id="{55DC5714-1630-45A4-A3D2-04CE7BC175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11"/>
                  <a:ext cx="4" cy="4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2" name="Line 4606">
                  <a:extLst>
                    <a:ext uri="{FF2B5EF4-FFF2-40B4-BE49-F238E27FC236}">
                      <a16:creationId xmlns:a16="http://schemas.microsoft.com/office/drawing/2014/main" id="{76013C92-9CDE-4B4B-AC2E-A39778A1B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56"/>
                  <a:ext cx="1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3" name="Line 4607">
                  <a:extLst>
                    <a:ext uri="{FF2B5EF4-FFF2-40B4-BE49-F238E27FC236}">
                      <a16:creationId xmlns:a16="http://schemas.microsoft.com/office/drawing/2014/main" id="{7885458B-CEE7-4E9C-9B19-58F9CDF6E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275"/>
                  <a:ext cx="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4" name="Line 4608">
                  <a:extLst>
                    <a:ext uri="{FF2B5EF4-FFF2-40B4-BE49-F238E27FC236}">
                      <a16:creationId xmlns:a16="http://schemas.microsoft.com/office/drawing/2014/main" id="{AA5F08F4-93C7-4150-AAFA-B36B58976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270"/>
                  <a:ext cx="1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5" name="Line 4609">
                  <a:extLst>
                    <a:ext uri="{FF2B5EF4-FFF2-40B4-BE49-F238E27FC236}">
                      <a16:creationId xmlns:a16="http://schemas.microsoft.com/office/drawing/2014/main" id="{7A32AAC2-29D5-4A40-9D82-F99C52A5C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284"/>
                  <a:ext cx="6" cy="8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6" name="Line 4610">
                  <a:extLst>
                    <a:ext uri="{FF2B5EF4-FFF2-40B4-BE49-F238E27FC236}">
                      <a16:creationId xmlns:a16="http://schemas.microsoft.com/office/drawing/2014/main" id="{AC352E7E-04A2-4C41-B98C-8ED2ED828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287"/>
                  <a:ext cx="6" cy="7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7" name="Line 4611">
                  <a:extLst>
                    <a:ext uri="{FF2B5EF4-FFF2-40B4-BE49-F238E27FC236}">
                      <a16:creationId xmlns:a16="http://schemas.microsoft.com/office/drawing/2014/main" id="{3D742F66-FEE7-4CD4-8921-6E1FE42194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8" name="Line 4612">
                  <a:extLst>
                    <a:ext uri="{FF2B5EF4-FFF2-40B4-BE49-F238E27FC236}">
                      <a16:creationId xmlns:a16="http://schemas.microsoft.com/office/drawing/2014/main" id="{D21175CE-B434-41BF-92E2-8069FB175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67"/>
                  <a:ext cx="1" cy="5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89" name="Line 4613">
                  <a:extLst>
                    <a:ext uri="{FF2B5EF4-FFF2-40B4-BE49-F238E27FC236}">
                      <a16:creationId xmlns:a16="http://schemas.microsoft.com/office/drawing/2014/main" id="{30698A5B-BE20-46E6-8292-DAB737049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9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0" name="Line 4614">
                  <a:extLst>
                    <a:ext uri="{FF2B5EF4-FFF2-40B4-BE49-F238E27FC236}">
                      <a16:creationId xmlns:a16="http://schemas.microsoft.com/office/drawing/2014/main" id="{A0974866-A169-4CAA-B7CC-53534A888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190"/>
                  <a:ext cx="0" cy="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1" name="Line 4615">
                  <a:extLst>
                    <a:ext uri="{FF2B5EF4-FFF2-40B4-BE49-F238E27FC236}">
                      <a16:creationId xmlns:a16="http://schemas.microsoft.com/office/drawing/2014/main" id="{BA8D0A64-E69A-456C-B663-367DAAD035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2" name="Line 4616">
                  <a:extLst>
                    <a:ext uri="{FF2B5EF4-FFF2-40B4-BE49-F238E27FC236}">
                      <a16:creationId xmlns:a16="http://schemas.microsoft.com/office/drawing/2014/main" id="{4549CDA5-3BCC-44D6-9A1F-0D50E7A499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3" name="Line 4617">
                  <a:extLst>
                    <a:ext uri="{FF2B5EF4-FFF2-40B4-BE49-F238E27FC236}">
                      <a16:creationId xmlns:a16="http://schemas.microsoft.com/office/drawing/2014/main" id="{2AEE60AE-5A29-49D0-A184-8F37A80B12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1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4" name="Line 4618">
                  <a:extLst>
                    <a:ext uri="{FF2B5EF4-FFF2-40B4-BE49-F238E27FC236}">
                      <a16:creationId xmlns:a16="http://schemas.microsoft.com/office/drawing/2014/main" id="{A67ED186-B46B-4CA7-8AD6-2793371E9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5" name="Line 4619">
                  <a:extLst>
                    <a:ext uri="{FF2B5EF4-FFF2-40B4-BE49-F238E27FC236}">
                      <a16:creationId xmlns:a16="http://schemas.microsoft.com/office/drawing/2014/main" id="{989A0785-A95F-452A-8EDE-C046B52142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6" name="Line 4620">
                  <a:extLst>
                    <a:ext uri="{FF2B5EF4-FFF2-40B4-BE49-F238E27FC236}">
                      <a16:creationId xmlns:a16="http://schemas.microsoft.com/office/drawing/2014/main" id="{76811541-1449-4C8E-9295-E16B0BB8F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4"/>
                  <a:ext cx="0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7" name="Line 4621">
                  <a:extLst>
                    <a:ext uri="{FF2B5EF4-FFF2-40B4-BE49-F238E27FC236}">
                      <a16:creationId xmlns:a16="http://schemas.microsoft.com/office/drawing/2014/main" id="{45C9F406-4239-49B2-AD8C-BD9681974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8" name="Line 4622">
                  <a:extLst>
                    <a:ext uri="{FF2B5EF4-FFF2-40B4-BE49-F238E27FC236}">
                      <a16:creationId xmlns:a16="http://schemas.microsoft.com/office/drawing/2014/main" id="{5962994A-59A8-440D-AB3E-F9A78B731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73"/>
                  <a:ext cx="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599" name="Line 4623">
                  <a:extLst>
                    <a:ext uri="{FF2B5EF4-FFF2-40B4-BE49-F238E27FC236}">
                      <a16:creationId xmlns:a16="http://schemas.microsoft.com/office/drawing/2014/main" id="{E3C73BAE-B4D3-4B40-AE7D-08C0047AA6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7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0" name="Line 4624">
                  <a:extLst>
                    <a:ext uri="{FF2B5EF4-FFF2-40B4-BE49-F238E27FC236}">
                      <a16:creationId xmlns:a16="http://schemas.microsoft.com/office/drawing/2014/main" id="{39EEEF83-E448-4AB4-8981-4AAA2FDF48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107"/>
                  <a:ext cx="1" cy="6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1" name="Line 4625">
                  <a:extLst>
                    <a:ext uri="{FF2B5EF4-FFF2-40B4-BE49-F238E27FC236}">
                      <a16:creationId xmlns:a16="http://schemas.microsoft.com/office/drawing/2014/main" id="{800C09D3-3FD1-49E6-9CE8-BD1EA2D600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76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602" name="Line 4626">
                  <a:extLst>
                    <a:ext uri="{FF2B5EF4-FFF2-40B4-BE49-F238E27FC236}">
                      <a16:creationId xmlns:a16="http://schemas.microsoft.com/office/drawing/2014/main" id="{69155418-015C-4DE0-85C6-609E3B833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77"/>
                  <a:ext cx="1" cy="4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32" name="Group 4828">
                <a:extLst>
                  <a:ext uri="{FF2B5EF4-FFF2-40B4-BE49-F238E27FC236}">
                    <a16:creationId xmlns:a16="http://schemas.microsoft.com/office/drawing/2014/main" id="{288F93C3-6AEC-4787-8B11-94CB9A6AA3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3230" y="14288"/>
                <a:ext cx="538162" cy="788988"/>
                <a:chOff x="5607" y="-53"/>
                <a:chExt cx="339" cy="497"/>
              </a:xfrm>
            </p:grpSpPr>
            <p:sp>
              <p:nvSpPr>
                <p:cNvPr id="1203" name="Line 4628">
                  <a:extLst>
                    <a:ext uri="{FF2B5EF4-FFF2-40B4-BE49-F238E27FC236}">
                      <a16:creationId xmlns:a16="http://schemas.microsoft.com/office/drawing/2014/main" id="{57285A29-E114-4F39-8F14-860CF7659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4" name="Line 4629">
                  <a:extLst>
                    <a:ext uri="{FF2B5EF4-FFF2-40B4-BE49-F238E27FC236}">
                      <a16:creationId xmlns:a16="http://schemas.microsoft.com/office/drawing/2014/main" id="{C0CA65C9-99D6-4565-8910-5568E97C5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206"/>
                  <a:ext cx="1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5" name="Line 4630">
                  <a:extLst>
                    <a:ext uri="{FF2B5EF4-FFF2-40B4-BE49-F238E27FC236}">
                      <a16:creationId xmlns:a16="http://schemas.microsoft.com/office/drawing/2014/main" id="{354848C9-EF7C-4217-9942-67CC3B8626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12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6" name="Line 4631">
                  <a:extLst>
                    <a:ext uri="{FF2B5EF4-FFF2-40B4-BE49-F238E27FC236}">
                      <a16:creationId xmlns:a16="http://schemas.microsoft.com/office/drawing/2014/main" id="{DD644C72-A630-42A6-8F8C-831AB3AD25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115"/>
                  <a:ext cx="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7" name="Line 4632">
                  <a:extLst>
                    <a:ext uri="{FF2B5EF4-FFF2-40B4-BE49-F238E27FC236}">
                      <a16:creationId xmlns:a16="http://schemas.microsoft.com/office/drawing/2014/main" id="{E82DB4AB-37CE-4247-AB94-05CC214A2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124"/>
                  <a:ext cx="2" cy="7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8" name="Line 4633">
                  <a:extLst>
                    <a:ext uri="{FF2B5EF4-FFF2-40B4-BE49-F238E27FC236}">
                      <a16:creationId xmlns:a16="http://schemas.microsoft.com/office/drawing/2014/main" id="{B29EB49C-CA09-4197-AC30-2A4A963B50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93"/>
                  <a:ext cx="0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9" name="Line 4634">
                  <a:extLst>
                    <a:ext uri="{FF2B5EF4-FFF2-40B4-BE49-F238E27FC236}">
                      <a16:creationId xmlns:a16="http://schemas.microsoft.com/office/drawing/2014/main" id="{D3DCBC08-1249-4AE1-900F-7FA07802B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201"/>
                  <a:ext cx="1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0" name="Line 4635">
                  <a:extLst>
                    <a:ext uri="{FF2B5EF4-FFF2-40B4-BE49-F238E27FC236}">
                      <a16:creationId xmlns:a16="http://schemas.microsoft.com/office/drawing/2014/main" id="{2C583DD3-392E-476C-85FA-49297A6B5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196"/>
                  <a:ext cx="1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1" name="Line 4636">
                  <a:extLst>
                    <a:ext uri="{FF2B5EF4-FFF2-40B4-BE49-F238E27FC236}">
                      <a16:creationId xmlns:a16="http://schemas.microsoft.com/office/drawing/2014/main" id="{4BE63280-A5AC-4DBD-8714-F25094F4F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201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2" name="Line 4637">
                  <a:extLst>
                    <a:ext uri="{FF2B5EF4-FFF2-40B4-BE49-F238E27FC236}">
                      <a16:creationId xmlns:a16="http://schemas.microsoft.com/office/drawing/2014/main" id="{F205A04D-AF31-4526-9618-323FA687B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08"/>
                  <a:ext cx="0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3" name="Line 4638">
                  <a:extLst>
                    <a:ext uri="{FF2B5EF4-FFF2-40B4-BE49-F238E27FC236}">
                      <a16:creationId xmlns:a16="http://schemas.microsoft.com/office/drawing/2014/main" id="{E24F94D3-6D3C-4B9F-9C71-CCE948B1FA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4" name="Line 4639">
                  <a:extLst>
                    <a:ext uri="{FF2B5EF4-FFF2-40B4-BE49-F238E27FC236}">
                      <a16:creationId xmlns:a16="http://schemas.microsoft.com/office/drawing/2014/main" id="{635B4714-D239-42A2-9B17-A227B289B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5" name="Line 4640">
                  <a:extLst>
                    <a:ext uri="{FF2B5EF4-FFF2-40B4-BE49-F238E27FC236}">
                      <a16:creationId xmlns:a16="http://schemas.microsoft.com/office/drawing/2014/main" id="{2CCB2C79-7AC8-4665-A72B-22E835E4E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6" name="Line 4641">
                  <a:extLst>
                    <a:ext uri="{FF2B5EF4-FFF2-40B4-BE49-F238E27FC236}">
                      <a16:creationId xmlns:a16="http://schemas.microsoft.com/office/drawing/2014/main" id="{1BF7D056-B502-4F43-9BF6-1715FB9AE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7" name="Line 4642">
                  <a:extLst>
                    <a:ext uri="{FF2B5EF4-FFF2-40B4-BE49-F238E27FC236}">
                      <a16:creationId xmlns:a16="http://schemas.microsoft.com/office/drawing/2014/main" id="{D94EE56F-3C94-457F-A1D8-376BD5D14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8" name="Line 4643">
                  <a:extLst>
                    <a:ext uri="{FF2B5EF4-FFF2-40B4-BE49-F238E27FC236}">
                      <a16:creationId xmlns:a16="http://schemas.microsoft.com/office/drawing/2014/main" id="{A04F31D4-6D59-4A15-9EEF-85F3C4F183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16"/>
                  <a:ext cx="0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19" name="Line 4644">
                  <a:extLst>
                    <a:ext uri="{FF2B5EF4-FFF2-40B4-BE49-F238E27FC236}">
                      <a16:creationId xmlns:a16="http://schemas.microsoft.com/office/drawing/2014/main" id="{DD42F5C4-EAE3-4CA7-BEFC-FE31D5654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24"/>
                  <a:ext cx="0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0" name="Line 4645">
                  <a:extLst>
                    <a:ext uri="{FF2B5EF4-FFF2-40B4-BE49-F238E27FC236}">
                      <a16:creationId xmlns:a16="http://schemas.microsoft.com/office/drawing/2014/main" id="{06CDF91C-68AC-4823-83A3-85ABEA2DB5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122"/>
                  <a:ext cx="5" cy="10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1" name="Line 4646">
                  <a:extLst>
                    <a:ext uri="{FF2B5EF4-FFF2-40B4-BE49-F238E27FC236}">
                      <a16:creationId xmlns:a16="http://schemas.microsoft.com/office/drawing/2014/main" id="{0BAC1C9E-805F-472C-8E95-7324B5F2F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31"/>
                  <a:ext cx="3" cy="10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2" name="Line 4647">
                  <a:extLst>
                    <a:ext uri="{FF2B5EF4-FFF2-40B4-BE49-F238E27FC236}">
                      <a16:creationId xmlns:a16="http://schemas.microsoft.com/office/drawing/2014/main" id="{3D80F024-8779-4C3A-87E7-4B4849469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7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3" name="Line 4648">
                  <a:extLst>
                    <a:ext uri="{FF2B5EF4-FFF2-40B4-BE49-F238E27FC236}">
                      <a16:creationId xmlns:a16="http://schemas.microsoft.com/office/drawing/2014/main" id="{36D93DB3-29B9-4CE6-99B7-C4F4F5D7D9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216"/>
                  <a:ext cx="3" cy="5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4" name="Line 4649">
                  <a:extLst>
                    <a:ext uri="{FF2B5EF4-FFF2-40B4-BE49-F238E27FC236}">
                      <a16:creationId xmlns:a16="http://schemas.microsoft.com/office/drawing/2014/main" id="{6CC46524-4AEB-43F8-85EE-6C6A41FD62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229"/>
                  <a:ext cx="3" cy="4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5" name="Line 4650">
                  <a:extLst>
                    <a:ext uri="{FF2B5EF4-FFF2-40B4-BE49-F238E27FC236}">
                      <a16:creationId xmlns:a16="http://schemas.microsoft.com/office/drawing/2014/main" id="{CE2B1377-6E4C-439B-83AC-EE475AF51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71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6" name="Line 4651">
                  <a:extLst>
                    <a:ext uri="{FF2B5EF4-FFF2-40B4-BE49-F238E27FC236}">
                      <a16:creationId xmlns:a16="http://schemas.microsoft.com/office/drawing/2014/main" id="{D2A3F093-4360-4676-9633-B2BB1D20E0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74"/>
                  <a:ext cx="3" cy="5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7" name="Line 4652">
                  <a:extLst>
                    <a:ext uri="{FF2B5EF4-FFF2-40B4-BE49-F238E27FC236}">
                      <a16:creationId xmlns:a16="http://schemas.microsoft.com/office/drawing/2014/main" id="{3558FF01-56DF-41FE-BD30-2C1288634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2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8" name="Line 4653">
                  <a:extLst>
                    <a:ext uri="{FF2B5EF4-FFF2-40B4-BE49-F238E27FC236}">
                      <a16:creationId xmlns:a16="http://schemas.microsoft.com/office/drawing/2014/main" id="{C22D4508-EEE1-4F30-9212-CD7DFAC670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28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29" name="Line 4654">
                  <a:extLst>
                    <a:ext uri="{FF2B5EF4-FFF2-40B4-BE49-F238E27FC236}">
                      <a16:creationId xmlns:a16="http://schemas.microsoft.com/office/drawing/2014/main" id="{25AABCA1-B2CC-4916-A698-4024D5654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284"/>
                  <a:ext cx="3" cy="4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0" name="Line 4655">
                  <a:extLst>
                    <a:ext uri="{FF2B5EF4-FFF2-40B4-BE49-F238E27FC236}">
                      <a16:creationId xmlns:a16="http://schemas.microsoft.com/office/drawing/2014/main" id="{22A9AEC5-DC11-4DB7-991F-4FFCC2DE7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294"/>
                  <a:ext cx="2" cy="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1" name="Line 4656">
                  <a:extLst>
                    <a:ext uri="{FF2B5EF4-FFF2-40B4-BE49-F238E27FC236}">
                      <a16:creationId xmlns:a16="http://schemas.microsoft.com/office/drawing/2014/main" id="{EB286752-BE95-4721-B654-7A299DE9A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28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2" name="Line 4657">
                  <a:extLst>
                    <a:ext uri="{FF2B5EF4-FFF2-40B4-BE49-F238E27FC236}">
                      <a16:creationId xmlns:a16="http://schemas.microsoft.com/office/drawing/2014/main" id="{E3D1DF35-3577-4C0F-83EA-7943A6ECCD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3" name="Line 4658">
                  <a:extLst>
                    <a:ext uri="{FF2B5EF4-FFF2-40B4-BE49-F238E27FC236}">
                      <a16:creationId xmlns:a16="http://schemas.microsoft.com/office/drawing/2014/main" id="{F82546F7-643C-4B74-ABD7-434B6F39F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4" name="Line 4659">
                  <a:extLst>
                    <a:ext uri="{FF2B5EF4-FFF2-40B4-BE49-F238E27FC236}">
                      <a16:creationId xmlns:a16="http://schemas.microsoft.com/office/drawing/2014/main" id="{1499086B-278D-4152-9FD4-6EABE51FE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31"/>
                  <a:ext cx="1" cy="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5" name="Line 4660">
                  <a:extLst>
                    <a:ext uri="{FF2B5EF4-FFF2-40B4-BE49-F238E27FC236}">
                      <a16:creationId xmlns:a16="http://schemas.microsoft.com/office/drawing/2014/main" id="{4EA6E285-95F2-481A-91E2-ABC1CDE43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52"/>
                  <a:ext cx="1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6" name="Line 4661">
                  <a:extLst>
                    <a:ext uri="{FF2B5EF4-FFF2-40B4-BE49-F238E27FC236}">
                      <a16:creationId xmlns:a16="http://schemas.microsoft.com/office/drawing/2014/main" id="{EF01053A-FD0F-410B-A301-4111C8A9AF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58"/>
                  <a:ext cx="1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7" name="Line 4662">
                  <a:extLst>
                    <a:ext uri="{FF2B5EF4-FFF2-40B4-BE49-F238E27FC236}">
                      <a16:creationId xmlns:a16="http://schemas.microsoft.com/office/drawing/2014/main" id="{6EBF7C11-72B2-4709-859B-F4B15BFF7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8" name="Line 4663">
                  <a:extLst>
                    <a:ext uri="{FF2B5EF4-FFF2-40B4-BE49-F238E27FC236}">
                      <a16:creationId xmlns:a16="http://schemas.microsoft.com/office/drawing/2014/main" id="{62C59677-1471-43B9-A3D0-BEED25A70E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39" name="Line 4664">
                  <a:extLst>
                    <a:ext uri="{FF2B5EF4-FFF2-40B4-BE49-F238E27FC236}">
                      <a16:creationId xmlns:a16="http://schemas.microsoft.com/office/drawing/2014/main" id="{B197E7FA-5B78-4E1D-98E1-40CFD4A01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0" name="Line 4665">
                  <a:extLst>
                    <a:ext uri="{FF2B5EF4-FFF2-40B4-BE49-F238E27FC236}">
                      <a16:creationId xmlns:a16="http://schemas.microsoft.com/office/drawing/2014/main" id="{7DC8A5C5-015D-47B6-8821-93F2208D45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1" name="Line 4666">
                  <a:extLst>
                    <a:ext uri="{FF2B5EF4-FFF2-40B4-BE49-F238E27FC236}">
                      <a16:creationId xmlns:a16="http://schemas.microsoft.com/office/drawing/2014/main" id="{DA302AF1-A939-42F9-9D99-B7A46BB3C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358"/>
                  <a:ext cx="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2" name="Line 4667">
                  <a:extLst>
                    <a:ext uri="{FF2B5EF4-FFF2-40B4-BE49-F238E27FC236}">
                      <a16:creationId xmlns:a16="http://schemas.microsoft.com/office/drawing/2014/main" id="{95D78A8C-836F-4214-980D-9B09D533D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344"/>
                  <a:ext cx="2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3" name="Line 4668">
                  <a:extLst>
                    <a:ext uri="{FF2B5EF4-FFF2-40B4-BE49-F238E27FC236}">
                      <a16:creationId xmlns:a16="http://schemas.microsoft.com/office/drawing/2014/main" id="{47DC10A9-83DE-47F8-98AD-2F7AD3AC0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4" name="Line 4669">
                  <a:extLst>
                    <a:ext uri="{FF2B5EF4-FFF2-40B4-BE49-F238E27FC236}">
                      <a16:creationId xmlns:a16="http://schemas.microsoft.com/office/drawing/2014/main" id="{11788223-ED50-4AD3-9A5C-F7EDDA8E2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5" name="Line 4670">
                  <a:extLst>
                    <a:ext uri="{FF2B5EF4-FFF2-40B4-BE49-F238E27FC236}">
                      <a16:creationId xmlns:a16="http://schemas.microsoft.com/office/drawing/2014/main" id="{ED54476F-3E23-4EFC-81A4-DA1BA0EA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4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6" name="Line 4671">
                  <a:extLst>
                    <a:ext uri="{FF2B5EF4-FFF2-40B4-BE49-F238E27FC236}">
                      <a16:creationId xmlns:a16="http://schemas.microsoft.com/office/drawing/2014/main" id="{633625B0-4D12-4AD2-975C-D284E9CC4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7" name="Line 4672">
                  <a:extLst>
                    <a:ext uri="{FF2B5EF4-FFF2-40B4-BE49-F238E27FC236}">
                      <a16:creationId xmlns:a16="http://schemas.microsoft.com/office/drawing/2014/main" id="{6AE033BC-C3D5-4141-A077-9B8FEAD006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366"/>
                  <a:ext cx="3" cy="6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8" name="Line 4673">
                  <a:extLst>
                    <a:ext uri="{FF2B5EF4-FFF2-40B4-BE49-F238E27FC236}">
                      <a16:creationId xmlns:a16="http://schemas.microsoft.com/office/drawing/2014/main" id="{5F77078D-BA32-4BB5-A406-61FA9DCBB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332"/>
                  <a:ext cx="2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49" name="Line 4674">
                  <a:extLst>
                    <a:ext uri="{FF2B5EF4-FFF2-40B4-BE49-F238E27FC236}">
                      <a16:creationId xmlns:a16="http://schemas.microsoft.com/office/drawing/2014/main" id="{7B590611-EC0B-43A6-9B78-0CD2A43585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337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0" name="Line 4675">
                  <a:extLst>
                    <a:ext uri="{FF2B5EF4-FFF2-40B4-BE49-F238E27FC236}">
                      <a16:creationId xmlns:a16="http://schemas.microsoft.com/office/drawing/2014/main" id="{01F39051-8550-48C9-AF7C-6AC5F69B2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342"/>
                  <a:ext cx="16" cy="8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1" name="Line 4676">
                  <a:extLst>
                    <a:ext uri="{FF2B5EF4-FFF2-40B4-BE49-F238E27FC236}">
                      <a16:creationId xmlns:a16="http://schemas.microsoft.com/office/drawing/2014/main" id="{07F9E948-D25D-45E6-9C50-0233ADB73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3" y="-53"/>
                  <a:ext cx="79" cy="46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2" name="Line 4677">
                  <a:extLst>
                    <a:ext uri="{FF2B5EF4-FFF2-40B4-BE49-F238E27FC236}">
                      <a16:creationId xmlns:a16="http://schemas.microsoft.com/office/drawing/2014/main" id="{D22FD4AA-FE83-42A2-86B3-D55262B8B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159"/>
                  <a:ext cx="17" cy="10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3" name="Line 4678">
                  <a:extLst>
                    <a:ext uri="{FF2B5EF4-FFF2-40B4-BE49-F238E27FC236}">
                      <a16:creationId xmlns:a16="http://schemas.microsoft.com/office/drawing/2014/main" id="{B36877C1-E440-4C49-9413-83A3BBE7FC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221"/>
                  <a:ext cx="4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4" name="Line 4679">
                  <a:extLst>
                    <a:ext uri="{FF2B5EF4-FFF2-40B4-BE49-F238E27FC236}">
                      <a16:creationId xmlns:a16="http://schemas.microsoft.com/office/drawing/2014/main" id="{D98BF108-B498-4861-917D-2BD283497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237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5" name="Line 4680">
                  <a:extLst>
                    <a:ext uri="{FF2B5EF4-FFF2-40B4-BE49-F238E27FC236}">
                      <a16:creationId xmlns:a16="http://schemas.microsoft.com/office/drawing/2014/main" id="{86299703-9715-45CA-B5C3-8A375859D7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2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6" name="Line 4681">
                  <a:extLst>
                    <a:ext uri="{FF2B5EF4-FFF2-40B4-BE49-F238E27FC236}">
                      <a16:creationId xmlns:a16="http://schemas.microsoft.com/office/drawing/2014/main" id="{69057E06-CBC1-485E-A6D4-E1CC46F3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2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7" name="Line 4682">
                  <a:extLst>
                    <a:ext uri="{FF2B5EF4-FFF2-40B4-BE49-F238E27FC236}">
                      <a16:creationId xmlns:a16="http://schemas.microsoft.com/office/drawing/2014/main" id="{337236F8-E9A1-44C4-83C8-44412E614F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8" name="Line 4683">
                  <a:extLst>
                    <a:ext uri="{FF2B5EF4-FFF2-40B4-BE49-F238E27FC236}">
                      <a16:creationId xmlns:a16="http://schemas.microsoft.com/office/drawing/2014/main" id="{9B5B444B-ABA8-4885-8B8A-0C2E55C69A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59" name="Line 4684">
                  <a:extLst>
                    <a:ext uri="{FF2B5EF4-FFF2-40B4-BE49-F238E27FC236}">
                      <a16:creationId xmlns:a16="http://schemas.microsoft.com/office/drawing/2014/main" id="{E9B6B8C1-8E91-4593-8F37-F2EED0E52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0" name="Line 4685">
                  <a:extLst>
                    <a:ext uri="{FF2B5EF4-FFF2-40B4-BE49-F238E27FC236}">
                      <a16:creationId xmlns:a16="http://schemas.microsoft.com/office/drawing/2014/main" id="{E795BD9D-A4EA-4A00-A592-D1D64D7F9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232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1" name="Line 4686">
                  <a:extLst>
                    <a:ext uri="{FF2B5EF4-FFF2-40B4-BE49-F238E27FC236}">
                      <a16:creationId xmlns:a16="http://schemas.microsoft.com/office/drawing/2014/main" id="{4DCBE07D-FE69-43EF-9A2A-86433F529F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232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2" name="Line 4687">
                  <a:extLst>
                    <a:ext uri="{FF2B5EF4-FFF2-40B4-BE49-F238E27FC236}">
                      <a16:creationId xmlns:a16="http://schemas.microsoft.com/office/drawing/2014/main" id="{60515FE0-B959-4212-AE9F-A0CAC3D5E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235"/>
                  <a:ext cx="1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3" name="Line 4688">
                  <a:extLst>
                    <a:ext uri="{FF2B5EF4-FFF2-40B4-BE49-F238E27FC236}">
                      <a16:creationId xmlns:a16="http://schemas.microsoft.com/office/drawing/2014/main" id="{57D7A064-2491-4231-8271-531D948BE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4" name="Line 4689">
                  <a:extLst>
                    <a:ext uri="{FF2B5EF4-FFF2-40B4-BE49-F238E27FC236}">
                      <a16:creationId xmlns:a16="http://schemas.microsoft.com/office/drawing/2014/main" id="{63E002BB-8BE4-4FAD-9C79-2F7C4A0A30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3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5" name="Line 4690">
                  <a:extLst>
                    <a:ext uri="{FF2B5EF4-FFF2-40B4-BE49-F238E27FC236}">
                      <a16:creationId xmlns:a16="http://schemas.microsoft.com/office/drawing/2014/main" id="{F26E351F-D32B-42D1-91C9-C80559C94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245"/>
                  <a:ext cx="3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6" name="Line 4691">
                  <a:extLst>
                    <a:ext uri="{FF2B5EF4-FFF2-40B4-BE49-F238E27FC236}">
                      <a16:creationId xmlns:a16="http://schemas.microsoft.com/office/drawing/2014/main" id="{BED21725-93BE-43D5-9803-6122F72EB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263"/>
                  <a:ext cx="23" cy="1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7" name="Line 4692">
                  <a:extLst>
                    <a:ext uri="{FF2B5EF4-FFF2-40B4-BE49-F238E27FC236}">
                      <a16:creationId xmlns:a16="http://schemas.microsoft.com/office/drawing/2014/main" id="{8E759D5A-D537-42BE-9681-5A82625C94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8" name="Line 4693">
                  <a:extLst>
                    <a:ext uri="{FF2B5EF4-FFF2-40B4-BE49-F238E27FC236}">
                      <a16:creationId xmlns:a16="http://schemas.microsoft.com/office/drawing/2014/main" id="{2430E009-DE73-4032-8B47-FC1590A76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69" name="Line 4694">
                  <a:extLst>
                    <a:ext uri="{FF2B5EF4-FFF2-40B4-BE49-F238E27FC236}">
                      <a16:creationId xmlns:a16="http://schemas.microsoft.com/office/drawing/2014/main" id="{4DAC5A53-E86D-484B-982A-6B0302F608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351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0" name="Line 4695">
                  <a:extLst>
                    <a:ext uri="{FF2B5EF4-FFF2-40B4-BE49-F238E27FC236}">
                      <a16:creationId xmlns:a16="http://schemas.microsoft.com/office/drawing/2014/main" id="{EC552887-7B19-497C-B7F0-4A1F54F5E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35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1" name="Line 4696">
                  <a:extLst>
                    <a:ext uri="{FF2B5EF4-FFF2-40B4-BE49-F238E27FC236}">
                      <a16:creationId xmlns:a16="http://schemas.microsoft.com/office/drawing/2014/main" id="{7141C82E-7B11-4978-8F2D-6C7E61D59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353"/>
                  <a:ext cx="1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2" name="Line 4697">
                  <a:extLst>
                    <a:ext uri="{FF2B5EF4-FFF2-40B4-BE49-F238E27FC236}">
                      <a16:creationId xmlns:a16="http://schemas.microsoft.com/office/drawing/2014/main" id="{DDBAB797-FF87-4C4B-9F4C-3D2D05FD23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3" name="Line 4698">
                  <a:extLst>
                    <a:ext uri="{FF2B5EF4-FFF2-40B4-BE49-F238E27FC236}">
                      <a16:creationId xmlns:a16="http://schemas.microsoft.com/office/drawing/2014/main" id="{1B886F29-56E8-46C8-8FCE-595027568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4" name="Line 4699">
                  <a:extLst>
                    <a:ext uri="{FF2B5EF4-FFF2-40B4-BE49-F238E27FC236}">
                      <a16:creationId xmlns:a16="http://schemas.microsoft.com/office/drawing/2014/main" id="{28618C51-1395-4865-B410-514F5DD0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329"/>
                  <a:ext cx="3" cy="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5" name="Line 4700">
                  <a:extLst>
                    <a:ext uri="{FF2B5EF4-FFF2-40B4-BE49-F238E27FC236}">
                      <a16:creationId xmlns:a16="http://schemas.microsoft.com/office/drawing/2014/main" id="{87667851-2F1A-447A-98BD-08BAAD4D5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6" name="Line 4701">
                  <a:extLst>
                    <a:ext uri="{FF2B5EF4-FFF2-40B4-BE49-F238E27FC236}">
                      <a16:creationId xmlns:a16="http://schemas.microsoft.com/office/drawing/2014/main" id="{156D75E8-E874-44D1-BE3C-FC0DCC486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7" name="Line 4702">
                  <a:extLst>
                    <a:ext uri="{FF2B5EF4-FFF2-40B4-BE49-F238E27FC236}">
                      <a16:creationId xmlns:a16="http://schemas.microsoft.com/office/drawing/2014/main" id="{5AA857FE-67D9-4889-93E5-4CFE98B3C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8" name="Line 4703">
                  <a:extLst>
                    <a:ext uri="{FF2B5EF4-FFF2-40B4-BE49-F238E27FC236}">
                      <a16:creationId xmlns:a16="http://schemas.microsoft.com/office/drawing/2014/main" id="{79D84EDA-0DF7-4E75-B14F-9527CD7B0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62"/>
                  <a:ext cx="6" cy="4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79" name="Line 4704">
                  <a:extLst>
                    <a:ext uri="{FF2B5EF4-FFF2-40B4-BE49-F238E27FC236}">
                      <a16:creationId xmlns:a16="http://schemas.microsoft.com/office/drawing/2014/main" id="{59AEE65D-F2BB-4B10-A3AB-3C1D95099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9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0" name="Line 4705">
                  <a:extLst>
                    <a:ext uri="{FF2B5EF4-FFF2-40B4-BE49-F238E27FC236}">
                      <a16:creationId xmlns:a16="http://schemas.microsoft.com/office/drawing/2014/main" id="{9E9B9800-9EAE-4601-B5FE-E285013C7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1" name="Line 4706">
                  <a:extLst>
                    <a:ext uri="{FF2B5EF4-FFF2-40B4-BE49-F238E27FC236}">
                      <a16:creationId xmlns:a16="http://schemas.microsoft.com/office/drawing/2014/main" id="{E43BF84D-67DC-4031-AF36-412724CF72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2" name="Line 4707">
                  <a:extLst>
                    <a:ext uri="{FF2B5EF4-FFF2-40B4-BE49-F238E27FC236}">
                      <a16:creationId xmlns:a16="http://schemas.microsoft.com/office/drawing/2014/main" id="{D35F89F1-9F22-47CC-8416-7BDAE62E5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3" name="Line 4708">
                  <a:extLst>
                    <a:ext uri="{FF2B5EF4-FFF2-40B4-BE49-F238E27FC236}">
                      <a16:creationId xmlns:a16="http://schemas.microsoft.com/office/drawing/2014/main" id="{E0B68C52-EC64-40EC-BDA8-B0F752EAC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0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4" name="Line 4709">
                  <a:extLst>
                    <a:ext uri="{FF2B5EF4-FFF2-40B4-BE49-F238E27FC236}">
                      <a16:creationId xmlns:a16="http://schemas.microsoft.com/office/drawing/2014/main" id="{58499407-CA32-4EDC-B507-E9F57CBD0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5" name="Line 4710">
                  <a:extLst>
                    <a:ext uri="{FF2B5EF4-FFF2-40B4-BE49-F238E27FC236}">
                      <a16:creationId xmlns:a16="http://schemas.microsoft.com/office/drawing/2014/main" id="{E6603591-04D3-4FCF-9939-6E32E70FD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6" name="Line 4711">
                  <a:extLst>
                    <a:ext uri="{FF2B5EF4-FFF2-40B4-BE49-F238E27FC236}">
                      <a16:creationId xmlns:a16="http://schemas.microsoft.com/office/drawing/2014/main" id="{E4F1205E-A994-4F8F-B788-F67FA8D378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0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7" name="Line 4712">
                  <a:extLst>
                    <a:ext uri="{FF2B5EF4-FFF2-40B4-BE49-F238E27FC236}">
                      <a16:creationId xmlns:a16="http://schemas.microsoft.com/office/drawing/2014/main" id="{CA8A5B49-7DC8-4674-B3BA-C152B4DA3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8" name="Line 4713">
                  <a:extLst>
                    <a:ext uri="{FF2B5EF4-FFF2-40B4-BE49-F238E27FC236}">
                      <a16:creationId xmlns:a16="http://schemas.microsoft.com/office/drawing/2014/main" id="{C958E71A-98B9-4967-9352-DB4F8594EA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370"/>
                  <a:ext cx="6" cy="4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89" name="Line 4714">
                  <a:extLst>
                    <a:ext uri="{FF2B5EF4-FFF2-40B4-BE49-F238E27FC236}">
                      <a16:creationId xmlns:a16="http://schemas.microsoft.com/office/drawing/2014/main" id="{5E5B4BEC-DB35-4D0A-BE94-53AC259168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0" name="Line 4715">
                  <a:extLst>
                    <a:ext uri="{FF2B5EF4-FFF2-40B4-BE49-F238E27FC236}">
                      <a16:creationId xmlns:a16="http://schemas.microsoft.com/office/drawing/2014/main" id="{D891528A-2516-471F-9A59-083075375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1" name="Line 4716">
                  <a:extLst>
                    <a:ext uri="{FF2B5EF4-FFF2-40B4-BE49-F238E27FC236}">
                      <a16:creationId xmlns:a16="http://schemas.microsoft.com/office/drawing/2014/main" id="{A85F2BFD-4274-40C8-9F85-CF4D8EB22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2" name="Line 4717">
                  <a:extLst>
                    <a:ext uri="{FF2B5EF4-FFF2-40B4-BE49-F238E27FC236}">
                      <a16:creationId xmlns:a16="http://schemas.microsoft.com/office/drawing/2014/main" id="{35607F3B-84B9-4856-9FC4-B8F59BB702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358"/>
                  <a:ext cx="9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3" name="Line 4718">
                  <a:extLst>
                    <a:ext uri="{FF2B5EF4-FFF2-40B4-BE49-F238E27FC236}">
                      <a16:creationId xmlns:a16="http://schemas.microsoft.com/office/drawing/2014/main" id="{87CBB61F-86D7-43D4-9034-056630429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0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4" name="Line 4719">
                  <a:extLst>
                    <a:ext uri="{FF2B5EF4-FFF2-40B4-BE49-F238E27FC236}">
                      <a16:creationId xmlns:a16="http://schemas.microsoft.com/office/drawing/2014/main" id="{39E8D7D7-84B0-4057-9E56-B5BB9D80F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06"/>
                  <a:ext cx="1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5" name="Line 4720">
                  <a:extLst>
                    <a:ext uri="{FF2B5EF4-FFF2-40B4-BE49-F238E27FC236}">
                      <a16:creationId xmlns:a16="http://schemas.microsoft.com/office/drawing/2014/main" id="{F83D0C55-1B71-4BD7-8A41-D148DD4AC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228"/>
                  <a:ext cx="26" cy="14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6" name="Line 4721">
                  <a:extLst>
                    <a:ext uri="{FF2B5EF4-FFF2-40B4-BE49-F238E27FC236}">
                      <a16:creationId xmlns:a16="http://schemas.microsoft.com/office/drawing/2014/main" id="{FBEDD152-EA5B-4200-8FC3-BE66C9CDB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294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7" name="Line 4722">
                  <a:extLst>
                    <a:ext uri="{FF2B5EF4-FFF2-40B4-BE49-F238E27FC236}">
                      <a16:creationId xmlns:a16="http://schemas.microsoft.com/office/drawing/2014/main" id="{D3FA1526-0409-4728-8480-EF7CBC5AF1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297"/>
                  <a:ext cx="13" cy="7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8" name="Line 4723">
                  <a:extLst>
                    <a:ext uri="{FF2B5EF4-FFF2-40B4-BE49-F238E27FC236}">
                      <a16:creationId xmlns:a16="http://schemas.microsoft.com/office/drawing/2014/main" id="{C94830EF-34D2-48F6-83A2-1CBD969F9F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373"/>
                  <a:ext cx="7" cy="4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99" name="Line 4724">
                  <a:extLst>
                    <a:ext uri="{FF2B5EF4-FFF2-40B4-BE49-F238E27FC236}">
                      <a16:creationId xmlns:a16="http://schemas.microsoft.com/office/drawing/2014/main" id="{234E13E9-5A30-4DA0-AD35-49C0E83402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0" name="Line 4725">
                  <a:extLst>
                    <a:ext uri="{FF2B5EF4-FFF2-40B4-BE49-F238E27FC236}">
                      <a16:creationId xmlns:a16="http://schemas.microsoft.com/office/drawing/2014/main" id="{F2442242-4B76-4425-838E-99C965171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1" name="Line 4726">
                  <a:extLst>
                    <a:ext uri="{FF2B5EF4-FFF2-40B4-BE49-F238E27FC236}">
                      <a16:creationId xmlns:a16="http://schemas.microsoft.com/office/drawing/2014/main" id="{416BBA05-22FB-45E8-97FB-D98CB1293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2" name="Line 4727">
                  <a:extLst>
                    <a:ext uri="{FF2B5EF4-FFF2-40B4-BE49-F238E27FC236}">
                      <a16:creationId xmlns:a16="http://schemas.microsoft.com/office/drawing/2014/main" id="{F117F252-67A9-44D4-BBF5-1BCF00DEF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13"/>
                  <a:ext cx="2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3" name="Line 4728">
                  <a:extLst>
                    <a:ext uri="{FF2B5EF4-FFF2-40B4-BE49-F238E27FC236}">
                      <a16:creationId xmlns:a16="http://schemas.microsoft.com/office/drawing/2014/main" id="{DB80A36A-CCED-4E5D-91CC-86040EBCD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26"/>
                  <a:ext cx="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4" name="Line 4729">
                  <a:extLst>
                    <a:ext uri="{FF2B5EF4-FFF2-40B4-BE49-F238E27FC236}">
                      <a16:creationId xmlns:a16="http://schemas.microsoft.com/office/drawing/2014/main" id="{296A78B9-BAC5-4ADC-9FE6-50270963E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28"/>
                  <a:ext cx="2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5" name="Line 4730">
                  <a:extLst>
                    <a:ext uri="{FF2B5EF4-FFF2-40B4-BE49-F238E27FC236}">
                      <a16:creationId xmlns:a16="http://schemas.microsoft.com/office/drawing/2014/main" id="{A181216E-14D4-464E-B333-16DBC1AC9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13"/>
                  <a:ext cx="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6" name="Line 4731">
                  <a:extLst>
                    <a:ext uri="{FF2B5EF4-FFF2-40B4-BE49-F238E27FC236}">
                      <a16:creationId xmlns:a16="http://schemas.microsoft.com/office/drawing/2014/main" id="{16716DCB-9C69-4A9F-98DF-B17DEA145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15"/>
                  <a:ext cx="5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7" name="Line 4732">
                  <a:extLst>
                    <a:ext uri="{FF2B5EF4-FFF2-40B4-BE49-F238E27FC236}">
                      <a16:creationId xmlns:a16="http://schemas.microsoft.com/office/drawing/2014/main" id="{C4758B7B-CF0D-47A9-A4E3-E9A12F3D1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3"/>
                  <a:ext cx="3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8" name="Line 4733">
                  <a:extLst>
                    <a:ext uri="{FF2B5EF4-FFF2-40B4-BE49-F238E27FC236}">
                      <a16:creationId xmlns:a16="http://schemas.microsoft.com/office/drawing/2014/main" id="{018B6DF3-57E0-4D6F-A2DD-76C0DE73B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09" name="Line 4734">
                  <a:extLst>
                    <a:ext uri="{FF2B5EF4-FFF2-40B4-BE49-F238E27FC236}">
                      <a16:creationId xmlns:a16="http://schemas.microsoft.com/office/drawing/2014/main" id="{42F3BAE2-0DAD-4081-ACC3-A133019BA4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0" name="Line 4735">
                  <a:extLst>
                    <a:ext uri="{FF2B5EF4-FFF2-40B4-BE49-F238E27FC236}">
                      <a16:creationId xmlns:a16="http://schemas.microsoft.com/office/drawing/2014/main" id="{AE04F1F3-6C44-492C-A1F7-D2C8C069E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1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1" name="Line 4736">
                  <a:extLst>
                    <a:ext uri="{FF2B5EF4-FFF2-40B4-BE49-F238E27FC236}">
                      <a16:creationId xmlns:a16="http://schemas.microsoft.com/office/drawing/2014/main" id="{8D9AB677-3C27-469E-B6F5-A4570DFFAC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2" name="Line 4737">
                  <a:extLst>
                    <a:ext uri="{FF2B5EF4-FFF2-40B4-BE49-F238E27FC236}">
                      <a16:creationId xmlns:a16="http://schemas.microsoft.com/office/drawing/2014/main" id="{E766AC1A-8EF5-4790-B10F-F0BB40BFE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4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3" name="Line 4738">
                  <a:extLst>
                    <a:ext uri="{FF2B5EF4-FFF2-40B4-BE49-F238E27FC236}">
                      <a16:creationId xmlns:a16="http://schemas.microsoft.com/office/drawing/2014/main" id="{DEC3D64B-17F3-46C7-BC08-06B19F5AE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4" name="Line 4739">
                  <a:extLst>
                    <a:ext uri="{FF2B5EF4-FFF2-40B4-BE49-F238E27FC236}">
                      <a16:creationId xmlns:a16="http://schemas.microsoft.com/office/drawing/2014/main" id="{5A22FA5C-B20A-47A6-AD02-90EAD73C9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334"/>
                  <a:ext cx="24" cy="9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5" name="Line 4740">
                  <a:extLst>
                    <a:ext uri="{FF2B5EF4-FFF2-40B4-BE49-F238E27FC236}">
                      <a16:creationId xmlns:a16="http://schemas.microsoft.com/office/drawing/2014/main" id="{7493084D-6C7F-4447-BFDE-6CB23E1188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6" name="Line 4741">
                  <a:extLst>
                    <a:ext uri="{FF2B5EF4-FFF2-40B4-BE49-F238E27FC236}">
                      <a16:creationId xmlns:a16="http://schemas.microsoft.com/office/drawing/2014/main" id="{7511ABA6-6C43-44F0-9449-889DBA2D1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7" name="Line 4742">
                  <a:extLst>
                    <a:ext uri="{FF2B5EF4-FFF2-40B4-BE49-F238E27FC236}">
                      <a16:creationId xmlns:a16="http://schemas.microsoft.com/office/drawing/2014/main" id="{2DF7EAD3-E6DB-421B-826A-E1E57C877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2"/>
                  <a:ext cx="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8" name="Line 4743">
                  <a:extLst>
                    <a:ext uri="{FF2B5EF4-FFF2-40B4-BE49-F238E27FC236}">
                      <a16:creationId xmlns:a16="http://schemas.microsoft.com/office/drawing/2014/main" id="{C4104D34-661E-403A-8C61-2A0E0FDF9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7"/>
                  <a:ext cx="2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19" name="Line 4744">
                  <a:extLst>
                    <a:ext uri="{FF2B5EF4-FFF2-40B4-BE49-F238E27FC236}">
                      <a16:creationId xmlns:a16="http://schemas.microsoft.com/office/drawing/2014/main" id="{663A02F6-079B-4DD9-9DA7-B3B6622F46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0" name="Line 4745">
                  <a:extLst>
                    <a:ext uri="{FF2B5EF4-FFF2-40B4-BE49-F238E27FC236}">
                      <a16:creationId xmlns:a16="http://schemas.microsoft.com/office/drawing/2014/main" id="{4220199B-C089-433F-8108-162A3018C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7"/>
                  <a:ext cx="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1" name="Line 4746">
                  <a:extLst>
                    <a:ext uri="{FF2B5EF4-FFF2-40B4-BE49-F238E27FC236}">
                      <a16:creationId xmlns:a16="http://schemas.microsoft.com/office/drawing/2014/main" id="{0A39490A-747E-44FA-B4DA-5C6BE0B1D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2" name="Line 4747">
                  <a:extLst>
                    <a:ext uri="{FF2B5EF4-FFF2-40B4-BE49-F238E27FC236}">
                      <a16:creationId xmlns:a16="http://schemas.microsoft.com/office/drawing/2014/main" id="{6FEF51F6-FD05-4634-B79F-43928E39E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3" name="Line 4748">
                  <a:extLst>
                    <a:ext uri="{FF2B5EF4-FFF2-40B4-BE49-F238E27FC236}">
                      <a16:creationId xmlns:a16="http://schemas.microsoft.com/office/drawing/2014/main" id="{06AB4A2F-99B5-4EE9-B926-5472B1E1C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4" name="Line 4749">
                  <a:extLst>
                    <a:ext uri="{FF2B5EF4-FFF2-40B4-BE49-F238E27FC236}">
                      <a16:creationId xmlns:a16="http://schemas.microsoft.com/office/drawing/2014/main" id="{7EEFF366-3522-4A3B-B82A-5206CE516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5" name="Line 4750">
                  <a:extLst>
                    <a:ext uri="{FF2B5EF4-FFF2-40B4-BE49-F238E27FC236}">
                      <a16:creationId xmlns:a16="http://schemas.microsoft.com/office/drawing/2014/main" id="{BE0B2EA1-3D59-4ACA-BC98-8C8DA6EAAC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22"/>
                  <a:ext cx="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6" name="Line 4751">
                  <a:extLst>
                    <a:ext uri="{FF2B5EF4-FFF2-40B4-BE49-F238E27FC236}">
                      <a16:creationId xmlns:a16="http://schemas.microsoft.com/office/drawing/2014/main" id="{3234AED9-1D7A-4FD3-9ADA-BCB7A1F73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7" name="Line 4752">
                  <a:extLst>
                    <a:ext uri="{FF2B5EF4-FFF2-40B4-BE49-F238E27FC236}">
                      <a16:creationId xmlns:a16="http://schemas.microsoft.com/office/drawing/2014/main" id="{B2C08929-7C23-4F2A-A70B-E6DA63486E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8" name="Line 4753">
                  <a:extLst>
                    <a:ext uri="{FF2B5EF4-FFF2-40B4-BE49-F238E27FC236}">
                      <a16:creationId xmlns:a16="http://schemas.microsoft.com/office/drawing/2014/main" id="{C238DFAC-F56B-4D3C-AF79-287FE9F40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29" name="Line 4754">
                  <a:extLst>
                    <a:ext uri="{FF2B5EF4-FFF2-40B4-BE49-F238E27FC236}">
                      <a16:creationId xmlns:a16="http://schemas.microsoft.com/office/drawing/2014/main" id="{66122F51-C77D-4B5B-B7F6-1DF2F74DD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0" name="Line 4755">
                  <a:extLst>
                    <a:ext uri="{FF2B5EF4-FFF2-40B4-BE49-F238E27FC236}">
                      <a16:creationId xmlns:a16="http://schemas.microsoft.com/office/drawing/2014/main" id="{03AEA071-01C2-4E07-B1C9-08ADA32A28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3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1" name="Line 4756">
                  <a:extLst>
                    <a:ext uri="{FF2B5EF4-FFF2-40B4-BE49-F238E27FC236}">
                      <a16:creationId xmlns:a16="http://schemas.microsoft.com/office/drawing/2014/main" id="{33C03493-21B9-4DD4-9B1E-BAA8F4264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3"/>
                  <a:ext cx="0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2" name="Line 4757">
                  <a:extLst>
                    <a:ext uri="{FF2B5EF4-FFF2-40B4-BE49-F238E27FC236}">
                      <a16:creationId xmlns:a16="http://schemas.microsoft.com/office/drawing/2014/main" id="{DAD97349-9123-47E8-9851-F8A2EF616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3" name="Line 4758">
                  <a:extLst>
                    <a:ext uri="{FF2B5EF4-FFF2-40B4-BE49-F238E27FC236}">
                      <a16:creationId xmlns:a16="http://schemas.microsoft.com/office/drawing/2014/main" id="{54F8DCEE-CA89-47EB-8BA8-CD5047350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6"/>
                  <a:ext cx="2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4" name="Line 4759">
                  <a:extLst>
                    <a:ext uri="{FF2B5EF4-FFF2-40B4-BE49-F238E27FC236}">
                      <a16:creationId xmlns:a16="http://schemas.microsoft.com/office/drawing/2014/main" id="{85ED2FC4-D128-4B3A-B0E8-92EFDA400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7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5" name="Line 4760">
                  <a:extLst>
                    <a:ext uri="{FF2B5EF4-FFF2-40B4-BE49-F238E27FC236}">
                      <a16:creationId xmlns:a16="http://schemas.microsoft.com/office/drawing/2014/main" id="{EA711608-6CF2-4DB6-8041-415EE431AF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34"/>
                  <a:ext cx="2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6" name="Line 4761">
                  <a:extLst>
                    <a:ext uri="{FF2B5EF4-FFF2-40B4-BE49-F238E27FC236}">
                      <a16:creationId xmlns:a16="http://schemas.microsoft.com/office/drawing/2014/main" id="{5ABA83E4-B190-450F-9E51-F3332E2B41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7" name="Line 4762">
                  <a:extLst>
                    <a:ext uri="{FF2B5EF4-FFF2-40B4-BE49-F238E27FC236}">
                      <a16:creationId xmlns:a16="http://schemas.microsoft.com/office/drawing/2014/main" id="{333B5373-EFF5-49EE-8EDD-ED83D8E79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00"/>
                  <a:ext cx="8" cy="3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8" name="Line 4763">
                  <a:extLst>
                    <a:ext uri="{FF2B5EF4-FFF2-40B4-BE49-F238E27FC236}">
                      <a16:creationId xmlns:a16="http://schemas.microsoft.com/office/drawing/2014/main" id="{28495734-F4DD-4481-B8F5-0DE0F2C01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3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39" name="Line 4764">
                  <a:extLst>
                    <a:ext uri="{FF2B5EF4-FFF2-40B4-BE49-F238E27FC236}">
                      <a16:creationId xmlns:a16="http://schemas.microsoft.com/office/drawing/2014/main" id="{55E29D6A-4751-4F8B-B2ED-CEC18ECEB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0" name="Line 4765">
                  <a:extLst>
                    <a:ext uri="{FF2B5EF4-FFF2-40B4-BE49-F238E27FC236}">
                      <a16:creationId xmlns:a16="http://schemas.microsoft.com/office/drawing/2014/main" id="{3A459DF6-17E7-4103-BA60-4F186492B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1" name="Line 4766">
                  <a:extLst>
                    <a:ext uri="{FF2B5EF4-FFF2-40B4-BE49-F238E27FC236}">
                      <a16:creationId xmlns:a16="http://schemas.microsoft.com/office/drawing/2014/main" id="{33E7014E-37CC-400B-9246-0D3346BD80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2" name="Line 4767">
                  <a:extLst>
                    <a:ext uri="{FF2B5EF4-FFF2-40B4-BE49-F238E27FC236}">
                      <a16:creationId xmlns:a16="http://schemas.microsoft.com/office/drawing/2014/main" id="{8A87D25E-D2AB-43CD-8551-06439DD34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3" name="Line 4768">
                  <a:extLst>
                    <a:ext uri="{FF2B5EF4-FFF2-40B4-BE49-F238E27FC236}">
                      <a16:creationId xmlns:a16="http://schemas.microsoft.com/office/drawing/2014/main" id="{7A542A1F-7A38-4100-AC0B-5D8890B62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4" name="Line 4769">
                  <a:extLst>
                    <a:ext uri="{FF2B5EF4-FFF2-40B4-BE49-F238E27FC236}">
                      <a16:creationId xmlns:a16="http://schemas.microsoft.com/office/drawing/2014/main" id="{5D55B18D-C045-46AB-92F7-9AD247D924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5" name="Line 4770">
                  <a:extLst>
                    <a:ext uri="{FF2B5EF4-FFF2-40B4-BE49-F238E27FC236}">
                      <a16:creationId xmlns:a16="http://schemas.microsoft.com/office/drawing/2014/main" id="{EA3FFD34-5D0F-471F-9C37-1F952676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6" name="Line 4771">
                  <a:extLst>
                    <a:ext uri="{FF2B5EF4-FFF2-40B4-BE49-F238E27FC236}">
                      <a16:creationId xmlns:a16="http://schemas.microsoft.com/office/drawing/2014/main" id="{C0B5D818-ACE0-42A3-BF29-BA9F28015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7" name="Line 4772">
                  <a:extLst>
                    <a:ext uri="{FF2B5EF4-FFF2-40B4-BE49-F238E27FC236}">
                      <a16:creationId xmlns:a16="http://schemas.microsoft.com/office/drawing/2014/main" id="{04070BDC-0AA5-475C-A04F-8898794E0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0" y="246"/>
                  <a:ext cx="24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8" name="Line 4773">
                  <a:extLst>
                    <a:ext uri="{FF2B5EF4-FFF2-40B4-BE49-F238E27FC236}">
                      <a16:creationId xmlns:a16="http://schemas.microsoft.com/office/drawing/2014/main" id="{DF0D32C9-1EB7-4F1C-81A8-862B069B19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6" y="240"/>
                  <a:ext cx="17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49" name="Line 4774">
                  <a:extLst>
                    <a:ext uri="{FF2B5EF4-FFF2-40B4-BE49-F238E27FC236}">
                      <a16:creationId xmlns:a16="http://schemas.microsoft.com/office/drawing/2014/main" id="{85600C6D-FDEF-438B-A47E-302932D2E0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07" y="129"/>
                  <a:ext cx="18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0" name="Line 4775">
                  <a:extLst>
                    <a:ext uri="{FF2B5EF4-FFF2-40B4-BE49-F238E27FC236}">
                      <a16:creationId xmlns:a16="http://schemas.microsoft.com/office/drawing/2014/main" id="{57097AF4-2F06-4C20-9FE9-CC349A5A98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5" y="15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1" name="Line 4776">
                  <a:extLst>
                    <a:ext uri="{FF2B5EF4-FFF2-40B4-BE49-F238E27FC236}">
                      <a16:creationId xmlns:a16="http://schemas.microsoft.com/office/drawing/2014/main" id="{65F97171-F9CF-4766-A6B4-3FB5BC58D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5" y="152"/>
                  <a:ext cx="88" cy="10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2" name="Line 4777">
                  <a:extLst>
                    <a:ext uri="{FF2B5EF4-FFF2-40B4-BE49-F238E27FC236}">
                      <a16:creationId xmlns:a16="http://schemas.microsoft.com/office/drawing/2014/main" id="{4678A0DA-2470-4C38-AEBF-D4698E388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26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3" name="Line 4778">
                  <a:extLst>
                    <a:ext uri="{FF2B5EF4-FFF2-40B4-BE49-F238E27FC236}">
                      <a16:creationId xmlns:a16="http://schemas.microsoft.com/office/drawing/2014/main" id="{8E9BA4C9-508D-4C77-A342-20F8E2EE5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5" y="166"/>
                  <a:ext cx="45" cy="6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4" name="Line 4779">
                  <a:extLst>
                    <a:ext uri="{FF2B5EF4-FFF2-40B4-BE49-F238E27FC236}">
                      <a16:creationId xmlns:a16="http://schemas.microsoft.com/office/drawing/2014/main" id="{FFCA7D5C-8C44-4C2E-9D11-8A53C1E15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" y="215"/>
                  <a:ext cx="10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5" name="Line 4780">
                  <a:extLst>
                    <a:ext uri="{FF2B5EF4-FFF2-40B4-BE49-F238E27FC236}">
                      <a16:creationId xmlns:a16="http://schemas.microsoft.com/office/drawing/2014/main" id="{BD3C5A8C-DD51-49A9-BE4D-69353F840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0" y="2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6" name="Line 4781">
                  <a:extLst>
                    <a:ext uri="{FF2B5EF4-FFF2-40B4-BE49-F238E27FC236}">
                      <a16:creationId xmlns:a16="http://schemas.microsoft.com/office/drawing/2014/main" id="{87B0A74C-F972-453F-BE2E-6742CBCED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9" y="227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7" name="Line 4782">
                  <a:extLst>
                    <a:ext uri="{FF2B5EF4-FFF2-40B4-BE49-F238E27FC236}">
                      <a16:creationId xmlns:a16="http://schemas.microsoft.com/office/drawing/2014/main" id="{149F1E87-038F-42EC-B9EE-9CE199238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0" y="22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8" name="Line 4783">
                  <a:extLst>
                    <a:ext uri="{FF2B5EF4-FFF2-40B4-BE49-F238E27FC236}">
                      <a16:creationId xmlns:a16="http://schemas.microsoft.com/office/drawing/2014/main" id="{21A3DB48-2B58-4966-97EE-C231AA766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5" y="135"/>
                  <a:ext cx="51" cy="7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59" name="Line 4784">
                  <a:extLst>
                    <a:ext uri="{FF2B5EF4-FFF2-40B4-BE49-F238E27FC236}">
                      <a16:creationId xmlns:a16="http://schemas.microsoft.com/office/drawing/2014/main" id="{CD69AD05-7ABA-49DF-B843-42E4A3DCF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5" y="192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0" name="Line 4785">
                  <a:extLst>
                    <a:ext uri="{FF2B5EF4-FFF2-40B4-BE49-F238E27FC236}">
                      <a16:creationId xmlns:a16="http://schemas.microsoft.com/office/drawing/2014/main" id="{391F427D-683F-4B94-AC9F-154314382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7" y="1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1" name="Line 4786">
                  <a:extLst>
                    <a:ext uri="{FF2B5EF4-FFF2-40B4-BE49-F238E27FC236}">
                      <a16:creationId xmlns:a16="http://schemas.microsoft.com/office/drawing/2014/main" id="{12CD3F23-1F0A-42B5-B337-22B7DD8B0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4" y="190"/>
                  <a:ext cx="3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2" name="Line 4787">
                  <a:extLst>
                    <a:ext uri="{FF2B5EF4-FFF2-40B4-BE49-F238E27FC236}">
                      <a16:creationId xmlns:a16="http://schemas.microsoft.com/office/drawing/2014/main" id="{F32243F5-F12C-4FBD-89AB-A7A11AA7E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6" y="19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3" name="Line 4788">
                  <a:extLst>
                    <a:ext uri="{FF2B5EF4-FFF2-40B4-BE49-F238E27FC236}">
                      <a16:creationId xmlns:a16="http://schemas.microsoft.com/office/drawing/2014/main" id="{7AFC7CE1-4BFB-4A8E-AE35-32995FAE6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7" y="19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4" name="Line 4789">
                  <a:extLst>
                    <a:ext uri="{FF2B5EF4-FFF2-40B4-BE49-F238E27FC236}">
                      <a16:creationId xmlns:a16="http://schemas.microsoft.com/office/drawing/2014/main" id="{0C8A0141-3E29-4498-911D-4204967F0B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7" y="195"/>
                  <a:ext cx="9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5" name="Line 4790">
                  <a:extLst>
                    <a:ext uri="{FF2B5EF4-FFF2-40B4-BE49-F238E27FC236}">
                      <a16:creationId xmlns:a16="http://schemas.microsoft.com/office/drawing/2014/main" id="{1DC62C67-A6CE-459A-B993-8A5586675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6" y="208"/>
                  <a:ext cx="15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6" name="Line 4791">
                  <a:extLst>
                    <a:ext uri="{FF2B5EF4-FFF2-40B4-BE49-F238E27FC236}">
                      <a16:creationId xmlns:a16="http://schemas.microsoft.com/office/drawing/2014/main" id="{5DC8B831-414A-4EFE-B8DE-A0C388D59C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0" y="199"/>
                  <a:ext cx="21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7" name="Line 4792">
                  <a:extLst>
                    <a:ext uri="{FF2B5EF4-FFF2-40B4-BE49-F238E27FC236}">
                      <a16:creationId xmlns:a16="http://schemas.microsoft.com/office/drawing/2014/main" id="{AFFC6B1F-E953-4532-9296-A3F66611C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7" y="208"/>
                  <a:ext cx="14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8" name="Line 4793">
                  <a:extLst>
                    <a:ext uri="{FF2B5EF4-FFF2-40B4-BE49-F238E27FC236}">
                      <a16:creationId xmlns:a16="http://schemas.microsoft.com/office/drawing/2014/main" id="{436E9A9E-8C83-45A3-92A2-6175D6D6FA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1" y="185"/>
                  <a:ext cx="22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69" name="Line 4794">
                  <a:extLst>
                    <a:ext uri="{FF2B5EF4-FFF2-40B4-BE49-F238E27FC236}">
                      <a16:creationId xmlns:a16="http://schemas.microsoft.com/office/drawing/2014/main" id="{EDF6647D-15C3-4EBD-8526-11CF2E68F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2" y="21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0" name="Line 4795">
                  <a:extLst>
                    <a:ext uri="{FF2B5EF4-FFF2-40B4-BE49-F238E27FC236}">
                      <a16:creationId xmlns:a16="http://schemas.microsoft.com/office/drawing/2014/main" id="{B0343711-2052-4A22-93D7-EC2E84A9C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3" y="218"/>
                  <a:ext cx="8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1" name="Line 4796">
                  <a:extLst>
                    <a:ext uri="{FF2B5EF4-FFF2-40B4-BE49-F238E27FC236}">
                      <a16:creationId xmlns:a16="http://schemas.microsoft.com/office/drawing/2014/main" id="{6F01388C-4C2A-43B9-8661-F1967EF158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0" y="22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2" name="Line 4797">
                  <a:extLst>
                    <a:ext uri="{FF2B5EF4-FFF2-40B4-BE49-F238E27FC236}">
                      <a16:creationId xmlns:a16="http://schemas.microsoft.com/office/drawing/2014/main" id="{D2F3ECE2-9962-40C3-919C-96473C20BE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1" y="198"/>
                  <a:ext cx="18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3" name="Line 4798">
                  <a:extLst>
                    <a:ext uri="{FF2B5EF4-FFF2-40B4-BE49-F238E27FC236}">
                      <a16:creationId xmlns:a16="http://schemas.microsoft.com/office/drawing/2014/main" id="{730B048D-72C7-488B-A0B9-DC09B9F06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0" y="105"/>
                  <a:ext cx="79" cy="1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4" name="Line 4799">
                  <a:extLst>
                    <a:ext uri="{FF2B5EF4-FFF2-40B4-BE49-F238E27FC236}">
                      <a16:creationId xmlns:a16="http://schemas.microsoft.com/office/drawing/2014/main" id="{6D4D8055-C4FE-4D9C-BC9A-1BCC038BA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9" y="226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5" name="Line 4800">
                  <a:extLst>
                    <a:ext uri="{FF2B5EF4-FFF2-40B4-BE49-F238E27FC236}">
                      <a16:creationId xmlns:a16="http://schemas.microsoft.com/office/drawing/2014/main" id="{3F3A4E6A-5D3D-4609-B0DD-E8D3C6E9C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8" y="224"/>
                  <a:ext cx="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6" name="Line 4801">
                  <a:extLst>
                    <a:ext uri="{FF2B5EF4-FFF2-40B4-BE49-F238E27FC236}">
                      <a16:creationId xmlns:a16="http://schemas.microsoft.com/office/drawing/2014/main" id="{0C6FBF95-C52E-4EF2-8AB9-385DCDBFA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6" y="208"/>
                  <a:ext cx="14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7" name="Line 4802">
                  <a:extLst>
                    <a:ext uri="{FF2B5EF4-FFF2-40B4-BE49-F238E27FC236}">
                      <a16:creationId xmlns:a16="http://schemas.microsoft.com/office/drawing/2014/main" id="{275C3649-A68C-49C0-990C-290E7E2BCB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1" y="229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8" name="Line 4803">
                  <a:extLst>
                    <a:ext uri="{FF2B5EF4-FFF2-40B4-BE49-F238E27FC236}">
                      <a16:creationId xmlns:a16="http://schemas.microsoft.com/office/drawing/2014/main" id="{E55536BD-98E8-40AD-AE56-E8978B856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2" y="231"/>
                  <a:ext cx="7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79" name="Line 4804">
                  <a:extLst>
                    <a:ext uri="{FF2B5EF4-FFF2-40B4-BE49-F238E27FC236}">
                      <a16:creationId xmlns:a16="http://schemas.microsoft.com/office/drawing/2014/main" id="{D20F43A0-7740-402C-B133-BC5BD77CC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4" y="19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0" name="Line 4805">
                  <a:extLst>
                    <a:ext uri="{FF2B5EF4-FFF2-40B4-BE49-F238E27FC236}">
                      <a16:creationId xmlns:a16="http://schemas.microsoft.com/office/drawing/2014/main" id="{8AAD9405-6D39-4C56-BF73-16DF4F4482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3" y="19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1" name="Line 4806">
                  <a:extLst>
                    <a:ext uri="{FF2B5EF4-FFF2-40B4-BE49-F238E27FC236}">
                      <a16:creationId xmlns:a16="http://schemas.microsoft.com/office/drawing/2014/main" id="{BB7B4208-88F8-437B-BA3F-C6D6348DC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4" y="196"/>
                  <a:ext cx="20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2" name="Line 4807">
                  <a:extLst>
                    <a:ext uri="{FF2B5EF4-FFF2-40B4-BE49-F238E27FC236}">
                      <a16:creationId xmlns:a16="http://schemas.microsoft.com/office/drawing/2014/main" id="{C1511AE2-507C-45B2-84F9-1860565BEB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07" y="-8"/>
                  <a:ext cx="175" cy="2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3" name="Line 4808">
                  <a:extLst>
                    <a:ext uri="{FF2B5EF4-FFF2-40B4-BE49-F238E27FC236}">
                      <a16:creationId xmlns:a16="http://schemas.microsoft.com/office/drawing/2014/main" id="{5DDDAF97-4A04-46AA-894C-6268ED15C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3" y="207"/>
                  <a:ext cx="4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4" name="Line 4809">
                  <a:extLst>
                    <a:ext uri="{FF2B5EF4-FFF2-40B4-BE49-F238E27FC236}">
                      <a16:creationId xmlns:a16="http://schemas.microsoft.com/office/drawing/2014/main" id="{A9D151F7-E7C9-451A-AE82-7DB11DE55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2" y="166"/>
                  <a:ext cx="35" cy="4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5" name="Line 4810">
                  <a:extLst>
                    <a:ext uri="{FF2B5EF4-FFF2-40B4-BE49-F238E27FC236}">
                      <a16:creationId xmlns:a16="http://schemas.microsoft.com/office/drawing/2014/main" id="{43E6C2B7-4A2D-49AE-8539-6C88AE267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8" y="162"/>
                  <a:ext cx="39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6" name="Line 4811">
                  <a:extLst>
                    <a:ext uri="{FF2B5EF4-FFF2-40B4-BE49-F238E27FC236}">
                      <a16:creationId xmlns:a16="http://schemas.microsoft.com/office/drawing/2014/main" id="{D8A4FB5E-5971-4709-A73C-1933825CA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0" y="148"/>
                  <a:ext cx="21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7" name="Line 4812">
                  <a:extLst>
                    <a:ext uri="{FF2B5EF4-FFF2-40B4-BE49-F238E27FC236}">
                      <a16:creationId xmlns:a16="http://schemas.microsoft.com/office/drawing/2014/main" id="{A094EE15-4A5B-4A2A-8607-54C93A71A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6" y="156"/>
                  <a:ext cx="1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8" name="Line 4813">
                  <a:extLst>
                    <a:ext uri="{FF2B5EF4-FFF2-40B4-BE49-F238E27FC236}">
                      <a16:creationId xmlns:a16="http://schemas.microsoft.com/office/drawing/2014/main" id="{BEDEBADC-FCC0-402D-9504-D423F23E9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89" name="Line 4814">
                  <a:extLst>
                    <a:ext uri="{FF2B5EF4-FFF2-40B4-BE49-F238E27FC236}">
                      <a16:creationId xmlns:a16="http://schemas.microsoft.com/office/drawing/2014/main" id="{4D0F0CF8-D7F8-4732-8E83-8FABE8BE92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0" name="Line 4815">
                  <a:extLst>
                    <a:ext uri="{FF2B5EF4-FFF2-40B4-BE49-F238E27FC236}">
                      <a16:creationId xmlns:a16="http://schemas.microsoft.com/office/drawing/2014/main" id="{E26C46EB-FABF-472D-91E3-011D2CBDF7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1" name="Line 4816">
                  <a:extLst>
                    <a:ext uri="{FF2B5EF4-FFF2-40B4-BE49-F238E27FC236}">
                      <a16:creationId xmlns:a16="http://schemas.microsoft.com/office/drawing/2014/main" id="{B80BBAC8-EFE6-4856-9496-08D2B00B3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92" y="95"/>
                  <a:ext cx="59" cy="8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2" name="Line 4817">
                  <a:extLst>
                    <a:ext uri="{FF2B5EF4-FFF2-40B4-BE49-F238E27FC236}">
                      <a16:creationId xmlns:a16="http://schemas.microsoft.com/office/drawing/2014/main" id="{F2288E7A-45FF-4CA0-8BB8-1F53B6739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4" y="126"/>
                  <a:ext cx="36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3" name="Line 4818">
                  <a:extLst>
                    <a:ext uri="{FF2B5EF4-FFF2-40B4-BE49-F238E27FC236}">
                      <a16:creationId xmlns:a16="http://schemas.microsoft.com/office/drawing/2014/main" id="{C9715573-F83A-462E-B631-2D0C3FF1F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9" y="17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4" name="Line 4819">
                  <a:extLst>
                    <a:ext uri="{FF2B5EF4-FFF2-40B4-BE49-F238E27FC236}">
                      <a16:creationId xmlns:a16="http://schemas.microsoft.com/office/drawing/2014/main" id="{758D2636-3467-4FE7-91DD-1D148CBD6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7" y="157"/>
                  <a:ext cx="13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5" name="Line 4820">
                  <a:extLst>
                    <a:ext uri="{FF2B5EF4-FFF2-40B4-BE49-F238E27FC236}">
                      <a16:creationId xmlns:a16="http://schemas.microsoft.com/office/drawing/2014/main" id="{8E99CA03-2A99-4F74-8A77-4D239400D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6" name="Line 4821">
                  <a:extLst>
                    <a:ext uri="{FF2B5EF4-FFF2-40B4-BE49-F238E27FC236}">
                      <a16:creationId xmlns:a16="http://schemas.microsoft.com/office/drawing/2014/main" id="{E1DF2DC9-8CFA-4AF1-B322-5B5E4155A9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7" name="Line 4822">
                  <a:extLst>
                    <a:ext uri="{FF2B5EF4-FFF2-40B4-BE49-F238E27FC236}">
                      <a16:creationId xmlns:a16="http://schemas.microsoft.com/office/drawing/2014/main" id="{6A65ABB8-81F8-466D-8757-243A5541B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8" name="Line 4823">
                  <a:extLst>
                    <a:ext uri="{FF2B5EF4-FFF2-40B4-BE49-F238E27FC236}">
                      <a16:creationId xmlns:a16="http://schemas.microsoft.com/office/drawing/2014/main" id="{A57F7981-B09C-4501-8452-F49C85BC89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0" y="17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399" name="Line 4824">
                  <a:extLst>
                    <a:ext uri="{FF2B5EF4-FFF2-40B4-BE49-F238E27FC236}">
                      <a16:creationId xmlns:a16="http://schemas.microsoft.com/office/drawing/2014/main" id="{55BCCC51-99A4-4C33-9779-B6C2CAC6E2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1" y="176"/>
                  <a:ext cx="26" cy="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0" name="Line 4825">
                  <a:extLst>
                    <a:ext uri="{FF2B5EF4-FFF2-40B4-BE49-F238E27FC236}">
                      <a16:creationId xmlns:a16="http://schemas.microsoft.com/office/drawing/2014/main" id="{52846627-DF48-49C3-B128-717BD2697D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7" y="213"/>
                  <a:ext cx="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1" name="Line 4826">
                  <a:extLst>
                    <a:ext uri="{FF2B5EF4-FFF2-40B4-BE49-F238E27FC236}">
                      <a16:creationId xmlns:a16="http://schemas.microsoft.com/office/drawing/2014/main" id="{1E7C4D58-A6CD-4B3F-804C-6FD4DC206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2" y="21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402" name="Line 4827">
                  <a:extLst>
                    <a:ext uri="{FF2B5EF4-FFF2-40B4-BE49-F238E27FC236}">
                      <a16:creationId xmlns:a16="http://schemas.microsoft.com/office/drawing/2014/main" id="{EF8FD088-79B6-4E74-B076-6BC546627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4" y="22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33" name="Group 5029">
                <a:extLst>
                  <a:ext uri="{FF2B5EF4-FFF2-40B4-BE49-F238E27FC236}">
                    <a16:creationId xmlns:a16="http://schemas.microsoft.com/office/drawing/2014/main" id="{B2759E14-1716-4112-BC05-01E49EDE6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4967" y="127000"/>
                <a:ext cx="612775" cy="687388"/>
                <a:chOff x="5564" y="18"/>
                <a:chExt cx="386" cy="433"/>
              </a:xfrm>
            </p:grpSpPr>
            <p:sp>
              <p:nvSpPr>
                <p:cNvPr id="1003" name="Line 4829">
                  <a:extLst>
                    <a:ext uri="{FF2B5EF4-FFF2-40B4-BE49-F238E27FC236}">
                      <a16:creationId xmlns:a16="http://schemas.microsoft.com/office/drawing/2014/main" id="{66E69BBE-1137-4E80-B484-22BF35867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9" y="203"/>
                  <a:ext cx="16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4" name="Line 4830">
                  <a:extLst>
                    <a:ext uri="{FF2B5EF4-FFF2-40B4-BE49-F238E27FC236}">
                      <a16:creationId xmlns:a16="http://schemas.microsoft.com/office/drawing/2014/main" id="{BF7DAA10-97A5-4589-A2A6-00426C612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5" y="223"/>
                  <a:ext cx="14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5" name="Line 4831">
                  <a:extLst>
                    <a:ext uri="{FF2B5EF4-FFF2-40B4-BE49-F238E27FC236}">
                      <a16:creationId xmlns:a16="http://schemas.microsoft.com/office/drawing/2014/main" id="{3B5F82FB-62EB-46C0-8851-DDC581401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9" y="241"/>
                  <a:ext cx="15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6" name="Line 4832">
                  <a:extLst>
                    <a:ext uri="{FF2B5EF4-FFF2-40B4-BE49-F238E27FC236}">
                      <a16:creationId xmlns:a16="http://schemas.microsoft.com/office/drawing/2014/main" id="{8D849DE9-A828-4EF1-9729-31625232B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261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7" name="Line 4833">
                  <a:extLst>
                    <a:ext uri="{FF2B5EF4-FFF2-40B4-BE49-F238E27FC236}">
                      <a16:creationId xmlns:a16="http://schemas.microsoft.com/office/drawing/2014/main" id="{B9F46A8A-E34E-4359-9464-636A228113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5" y="251"/>
                  <a:ext cx="9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8" name="Line 4834">
                  <a:extLst>
                    <a:ext uri="{FF2B5EF4-FFF2-40B4-BE49-F238E27FC236}">
                      <a16:creationId xmlns:a16="http://schemas.microsoft.com/office/drawing/2014/main" id="{29D3F3EB-F8AE-41D1-B344-757982AEC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26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9" name="Line 4835">
                  <a:extLst>
                    <a:ext uri="{FF2B5EF4-FFF2-40B4-BE49-F238E27FC236}">
                      <a16:creationId xmlns:a16="http://schemas.microsoft.com/office/drawing/2014/main" id="{3B3FBC96-F0C9-4F13-AB51-EF893A2E5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4" y="263"/>
                  <a:ext cx="10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0" name="Line 4836">
                  <a:extLst>
                    <a:ext uri="{FF2B5EF4-FFF2-40B4-BE49-F238E27FC236}">
                      <a16:creationId xmlns:a16="http://schemas.microsoft.com/office/drawing/2014/main" id="{1089311B-13E9-4D09-9011-2A4C3889D8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276"/>
                  <a:ext cx="66" cy="9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1" name="Line 4837">
                  <a:extLst>
                    <a:ext uri="{FF2B5EF4-FFF2-40B4-BE49-F238E27FC236}">
                      <a16:creationId xmlns:a16="http://schemas.microsoft.com/office/drawing/2014/main" id="{F64E1C0E-5226-438C-AF59-623B156F61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6" y="350"/>
                  <a:ext cx="14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2" name="Line 4838">
                  <a:extLst>
                    <a:ext uri="{FF2B5EF4-FFF2-40B4-BE49-F238E27FC236}">
                      <a16:creationId xmlns:a16="http://schemas.microsoft.com/office/drawing/2014/main" id="{D324C8E6-5C86-49E0-BB22-F79B95301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368"/>
                  <a:ext cx="24" cy="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3" name="Line 4839">
                  <a:extLst>
                    <a:ext uri="{FF2B5EF4-FFF2-40B4-BE49-F238E27FC236}">
                      <a16:creationId xmlns:a16="http://schemas.microsoft.com/office/drawing/2014/main" id="{D8268818-2CB0-40DC-937B-A9863391D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44" y="74"/>
                  <a:ext cx="21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4" name="Line 4840">
                  <a:extLst>
                    <a:ext uri="{FF2B5EF4-FFF2-40B4-BE49-F238E27FC236}">
                      <a16:creationId xmlns:a16="http://schemas.microsoft.com/office/drawing/2014/main" id="{D4EA8A11-4B87-4AF4-8B64-5B5DCD417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52" y="83"/>
                  <a:ext cx="13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5" name="Line 4841">
                  <a:extLst>
                    <a:ext uri="{FF2B5EF4-FFF2-40B4-BE49-F238E27FC236}">
                      <a16:creationId xmlns:a16="http://schemas.microsoft.com/office/drawing/2014/main" id="{B1C52DF3-B14C-49C2-B227-53ED59041E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65" y="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6" name="Line 4842">
                  <a:extLst>
                    <a:ext uri="{FF2B5EF4-FFF2-40B4-BE49-F238E27FC236}">
                      <a16:creationId xmlns:a16="http://schemas.microsoft.com/office/drawing/2014/main" id="{C864896A-24C3-4959-8A20-AB45CEF98C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65" y="100"/>
                  <a:ext cx="249" cy="30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7" name="Line 4843">
                  <a:extLst>
                    <a:ext uri="{FF2B5EF4-FFF2-40B4-BE49-F238E27FC236}">
                      <a16:creationId xmlns:a16="http://schemas.microsoft.com/office/drawing/2014/main" id="{5ABC85EC-93A4-4E93-BB70-7B4F85889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400"/>
                  <a:ext cx="28" cy="3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8" name="Line 4844">
                  <a:extLst>
                    <a:ext uri="{FF2B5EF4-FFF2-40B4-BE49-F238E27FC236}">
                      <a16:creationId xmlns:a16="http://schemas.microsoft.com/office/drawing/2014/main" id="{58FB1FC8-7354-43E4-BEA9-1A0AD4083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3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19" name="Line 4845">
                  <a:extLst>
                    <a:ext uri="{FF2B5EF4-FFF2-40B4-BE49-F238E27FC236}">
                      <a16:creationId xmlns:a16="http://schemas.microsoft.com/office/drawing/2014/main" id="{06840F4D-24E6-4ACD-B118-DD3B279A54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33"/>
                  <a:ext cx="4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0" name="Line 4846">
                  <a:extLst>
                    <a:ext uri="{FF2B5EF4-FFF2-40B4-BE49-F238E27FC236}">
                      <a16:creationId xmlns:a16="http://schemas.microsoft.com/office/drawing/2014/main" id="{1735FAAB-5629-400F-AEFB-5F293B0D4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38"/>
                  <a:ext cx="4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1" name="Line 4847">
                  <a:extLst>
                    <a:ext uri="{FF2B5EF4-FFF2-40B4-BE49-F238E27FC236}">
                      <a16:creationId xmlns:a16="http://schemas.microsoft.com/office/drawing/2014/main" id="{4CD66A0A-9F1D-4C3E-9944-A1CF33C044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3"/>
                  <a:ext cx="11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2" name="Line 4848">
                  <a:extLst>
                    <a:ext uri="{FF2B5EF4-FFF2-40B4-BE49-F238E27FC236}">
                      <a16:creationId xmlns:a16="http://schemas.microsoft.com/office/drawing/2014/main" id="{6C41680A-E445-4014-A5EC-8654FB39C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3" name="Line 4849">
                  <a:extLst>
                    <a:ext uri="{FF2B5EF4-FFF2-40B4-BE49-F238E27FC236}">
                      <a16:creationId xmlns:a16="http://schemas.microsoft.com/office/drawing/2014/main" id="{ADAC30C6-6C26-4A29-B705-B476A3E50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36"/>
                  <a:ext cx="4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4" name="Line 4850">
                  <a:extLst>
                    <a:ext uri="{FF2B5EF4-FFF2-40B4-BE49-F238E27FC236}">
                      <a16:creationId xmlns:a16="http://schemas.microsoft.com/office/drawing/2014/main" id="{0D32E8C1-42A4-4658-874F-8E40BA202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5" name="Line 4851">
                  <a:extLst>
                    <a:ext uri="{FF2B5EF4-FFF2-40B4-BE49-F238E27FC236}">
                      <a16:creationId xmlns:a16="http://schemas.microsoft.com/office/drawing/2014/main" id="{08783C6F-CBD9-40BD-91DF-1589F5200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41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6" name="Line 4852">
                  <a:extLst>
                    <a:ext uri="{FF2B5EF4-FFF2-40B4-BE49-F238E27FC236}">
                      <a16:creationId xmlns:a16="http://schemas.microsoft.com/office/drawing/2014/main" id="{9F41547B-FCDC-48F8-97D7-608EF39AF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40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7" name="Line 4853">
                  <a:extLst>
                    <a:ext uri="{FF2B5EF4-FFF2-40B4-BE49-F238E27FC236}">
                      <a16:creationId xmlns:a16="http://schemas.microsoft.com/office/drawing/2014/main" id="{08D6CD19-01EF-4F4E-AF8F-75BABAC9F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4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8" name="Line 4854">
                  <a:extLst>
                    <a:ext uri="{FF2B5EF4-FFF2-40B4-BE49-F238E27FC236}">
                      <a16:creationId xmlns:a16="http://schemas.microsoft.com/office/drawing/2014/main" id="{2233076C-6FF8-4BFC-87BE-5CF8921762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4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29" name="Line 4855">
                  <a:extLst>
                    <a:ext uri="{FF2B5EF4-FFF2-40B4-BE49-F238E27FC236}">
                      <a16:creationId xmlns:a16="http://schemas.microsoft.com/office/drawing/2014/main" id="{A7AA0DF4-CEF7-4BA1-A56C-0852CFD9C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0" name="Line 4856">
                  <a:extLst>
                    <a:ext uri="{FF2B5EF4-FFF2-40B4-BE49-F238E27FC236}">
                      <a16:creationId xmlns:a16="http://schemas.microsoft.com/office/drawing/2014/main" id="{EC3B7F75-D49C-4017-AD7D-52ED8A0330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1" name="Line 4857">
                  <a:extLst>
                    <a:ext uri="{FF2B5EF4-FFF2-40B4-BE49-F238E27FC236}">
                      <a16:creationId xmlns:a16="http://schemas.microsoft.com/office/drawing/2014/main" id="{AE0877FD-61F1-4859-B6ED-D5C081EA88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2" name="Line 4858">
                  <a:extLst>
                    <a:ext uri="{FF2B5EF4-FFF2-40B4-BE49-F238E27FC236}">
                      <a16:creationId xmlns:a16="http://schemas.microsoft.com/office/drawing/2014/main" id="{6197711E-7536-42C5-8629-873F014B68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6" y="317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3" name="Line 4859">
                  <a:extLst>
                    <a:ext uri="{FF2B5EF4-FFF2-40B4-BE49-F238E27FC236}">
                      <a16:creationId xmlns:a16="http://schemas.microsoft.com/office/drawing/2014/main" id="{A4DCE5B3-F590-416C-98DF-BAA7C99A2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7" y="31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4" name="Line 4860">
                  <a:extLst>
                    <a:ext uri="{FF2B5EF4-FFF2-40B4-BE49-F238E27FC236}">
                      <a16:creationId xmlns:a16="http://schemas.microsoft.com/office/drawing/2014/main" id="{20A9D364-49A9-43FD-BB1E-824006727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31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5" name="Line 4861">
                  <a:extLst>
                    <a:ext uri="{FF2B5EF4-FFF2-40B4-BE49-F238E27FC236}">
                      <a16:creationId xmlns:a16="http://schemas.microsoft.com/office/drawing/2014/main" id="{BADE40A5-58CA-49C5-808A-9AD31C2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0" y="300"/>
                  <a:ext cx="12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6" name="Line 4862">
                  <a:extLst>
                    <a:ext uri="{FF2B5EF4-FFF2-40B4-BE49-F238E27FC236}">
                      <a16:creationId xmlns:a16="http://schemas.microsoft.com/office/drawing/2014/main" id="{67CB203B-BAAD-4172-B89E-8505373C5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2" y="312"/>
                  <a:ext cx="6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7" name="Line 4863">
                  <a:extLst>
                    <a:ext uri="{FF2B5EF4-FFF2-40B4-BE49-F238E27FC236}">
                      <a16:creationId xmlns:a16="http://schemas.microsoft.com/office/drawing/2014/main" id="{7A177F2B-8546-49C9-91F8-43A2E3A42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8" y="31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8" name="Line 4864">
                  <a:extLst>
                    <a:ext uri="{FF2B5EF4-FFF2-40B4-BE49-F238E27FC236}">
                      <a16:creationId xmlns:a16="http://schemas.microsoft.com/office/drawing/2014/main" id="{A330C661-2831-45FD-8192-67EC692A1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9" y="32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39" name="Line 4865">
                  <a:extLst>
                    <a:ext uri="{FF2B5EF4-FFF2-40B4-BE49-F238E27FC236}">
                      <a16:creationId xmlns:a16="http://schemas.microsoft.com/office/drawing/2014/main" id="{DC91596E-7D88-48A5-BB53-043F3E0A0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9" y="257"/>
                  <a:ext cx="60" cy="6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0" name="Line 4866">
                  <a:extLst>
                    <a:ext uri="{FF2B5EF4-FFF2-40B4-BE49-F238E27FC236}">
                      <a16:creationId xmlns:a16="http://schemas.microsoft.com/office/drawing/2014/main" id="{84EECFC7-9166-47EA-ABDE-E3EE913B7A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6" y="318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1" name="Line 4867">
                  <a:extLst>
                    <a:ext uri="{FF2B5EF4-FFF2-40B4-BE49-F238E27FC236}">
                      <a16:creationId xmlns:a16="http://schemas.microsoft.com/office/drawing/2014/main" id="{32B1C561-05FD-48DF-9F26-F2C5F942A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9" y="320"/>
                  <a:ext cx="73" cy="7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2" name="Line 4868">
                  <a:extLst>
                    <a:ext uri="{FF2B5EF4-FFF2-40B4-BE49-F238E27FC236}">
                      <a16:creationId xmlns:a16="http://schemas.microsoft.com/office/drawing/2014/main" id="{CB65BBC8-1B92-4D45-9CF6-A2F70335E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6" y="277"/>
                  <a:ext cx="116" cy="1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3" name="Line 4869">
                  <a:extLst>
                    <a:ext uri="{FF2B5EF4-FFF2-40B4-BE49-F238E27FC236}">
                      <a16:creationId xmlns:a16="http://schemas.microsoft.com/office/drawing/2014/main" id="{08EC4DCB-2120-4A6B-8817-0DBE5D6901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397"/>
                  <a:ext cx="42" cy="4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4" name="Line 4870">
                  <a:extLst>
                    <a:ext uri="{FF2B5EF4-FFF2-40B4-BE49-F238E27FC236}">
                      <a16:creationId xmlns:a16="http://schemas.microsoft.com/office/drawing/2014/main" id="{F47E79FF-512E-435E-BC47-5FC0F5C86F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3" y="224"/>
                  <a:ext cx="128" cy="1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5" name="Line 4871">
                  <a:extLst>
                    <a:ext uri="{FF2B5EF4-FFF2-40B4-BE49-F238E27FC236}">
                      <a16:creationId xmlns:a16="http://schemas.microsoft.com/office/drawing/2014/main" id="{D7D628EE-A7EB-465E-81A5-60597B9CB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5" y="319"/>
                  <a:ext cx="36" cy="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6" name="Line 4872">
                  <a:extLst>
                    <a:ext uri="{FF2B5EF4-FFF2-40B4-BE49-F238E27FC236}">
                      <a16:creationId xmlns:a16="http://schemas.microsoft.com/office/drawing/2014/main" id="{9AADEA50-52CB-4ED5-AC64-1B258E537E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1" y="356"/>
                  <a:ext cx="35" cy="3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7" name="Line 4873">
                  <a:extLst>
                    <a:ext uri="{FF2B5EF4-FFF2-40B4-BE49-F238E27FC236}">
                      <a16:creationId xmlns:a16="http://schemas.microsoft.com/office/drawing/2014/main" id="{36D95BDC-9D58-41AE-91DC-96078AD7E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39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8" name="Line 4874">
                  <a:extLst>
                    <a:ext uri="{FF2B5EF4-FFF2-40B4-BE49-F238E27FC236}">
                      <a16:creationId xmlns:a16="http://schemas.microsoft.com/office/drawing/2014/main" id="{ECC8BAD2-01BF-4A31-B8BA-F6BC209296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6" y="392"/>
                  <a:ext cx="48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49" name="Line 4875">
                  <a:extLst>
                    <a:ext uri="{FF2B5EF4-FFF2-40B4-BE49-F238E27FC236}">
                      <a16:creationId xmlns:a16="http://schemas.microsoft.com/office/drawing/2014/main" id="{973EB248-1355-4814-813C-E1A50B15B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4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0" name="Line 4876">
                  <a:extLst>
                    <a:ext uri="{FF2B5EF4-FFF2-40B4-BE49-F238E27FC236}">
                      <a16:creationId xmlns:a16="http://schemas.microsoft.com/office/drawing/2014/main" id="{9B68D901-4EA9-4D3E-873A-3F9FC0C37C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00"/>
                  <a:ext cx="38" cy="4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1" name="Line 4877">
                  <a:extLst>
                    <a:ext uri="{FF2B5EF4-FFF2-40B4-BE49-F238E27FC236}">
                      <a16:creationId xmlns:a16="http://schemas.microsoft.com/office/drawing/2014/main" id="{BA8691B9-CF06-4969-96E1-84467D4253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386"/>
                  <a:ext cx="39" cy="4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2" name="Line 4878">
                  <a:extLst>
                    <a:ext uri="{FF2B5EF4-FFF2-40B4-BE49-F238E27FC236}">
                      <a16:creationId xmlns:a16="http://schemas.microsoft.com/office/drawing/2014/main" id="{D27BC230-532E-44E5-A022-F6A04E2AC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34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3" name="Line 4879">
                  <a:extLst>
                    <a:ext uri="{FF2B5EF4-FFF2-40B4-BE49-F238E27FC236}">
                      <a16:creationId xmlns:a16="http://schemas.microsoft.com/office/drawing/2014/main" id="{C2AF5110-A805-4533-B562-E1E5879A3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34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4" name="Line 4880">
                  <a:extLst>
                    <a:ext uri="{FF2B5EF4-FFF2-40B4-BE49-F238E27FC236}">
                      <a16:creationId xmlns:a16="http://schemas.microsoft.com/office/drawing/2014/main" id="{063886EA-063E-47C4-BEDC-F7A350A140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1" y="349"/>
                  <a:ext cx="25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5" name="Line 4881">
                  <a:extLst>
                    <a:ext uri="{FF2B5EF4-FFF2-40B4-BE49-F238E27FC236}">
                      <a16:creationId xmlns:a16="http://schemas.microsoft.com/office/drawing/2014/main" id="{80558E6C-85A3-4518-B095-E59730D03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5" y="3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6" name="Line 4882">
                  <a:extLst>
                    <a:ext uri="{FF2B5EF4-FFF2-40B4-BE49-F238E27FC236}">
                      <a16:creationId xmlns:a16="http://schemas.microsoft.com/office/drawing/2014/main" id="{BD3B8B8D-E895-4786-8EB9-586CAA824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6" y="366"/>
                  <a:ext cx="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7" name="Line 4883">
                  <a:extLst>
                    <a:ext uri="{FF2B5EF4-FFF2-40B4-BE49-F238E27FC236}">
                      <a16:creationId xmlns:a16="http://schemas.microsoft.com/office/drawing/2014/main" id="{50289A90-B685-4BE2-A98F-1FF0EA9A46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1" y="280"/>
                  <a:ext cx="12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8" name="Line 4884">
                  <a:extLst>
                    <a:ext uri="{FF2B5EF4-FFF2-40B4-BE49-F238E27FC236}">
                      <a16:creationId xmlns:a16="http://schemas.microsoft.com/office/drawing/2014/main" id="{659C8807-1856-4122-9C8F-DCE864D40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8" y="243"/>
                  <a:ext cx="45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59" name="Line 4885">
                  <a:extLst>
                    <a:ext uri="{FF2B5EF4-FFF2-40B4-BE49-F238E27FC236}">
                      <a16:creationId xmlns:a16="http://schemas.microsoft.com/office/drawing/2014/main" id="{DE4F16EE-9084-4A8D-8798-7EDE6FE0A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9" y="289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0" name="Line 4886">
                  <a:extLst>
                    <a:ext uri="{FF2B5EF4-FFF2-40B4-BE49-F238E27FC236}">
                      <a16:creationId xmlns:a16="http://schemas.microsoft.com/office/drawing/2014/main" id="{983FFEBD-9178-4F13-81DE-C1D27B2E3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293"/>
                  <a:ext cx="68" cy="7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1" name="Line 4887">
                  <a:extLst>
                    <a:ext uri="{FF2B5EF4-FFF2-40B4-BE49-F238E27FC236}">
                      <a16:creationId xmlns:a16="http://schemas.microsoft.com/office/drawing/2014/main" id="{0A8F04A3-8149-41B8-9AC1-8E35A2CE0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4" y="18"/>
                  <a:ext cx="312" cy="3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2" name="Line 4888">
                  <a:extLst>
                    <a:ext uri="{FF2B5EF4-FFF2-40B4-BE49-F238E27FC236}">
                      <a16:creationId xmlns:a16="http://schemas.microsoft.com/office/drawing/2014/main" id="{AFEC1D69-7860-4FE5-B771-676397F16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3" y="3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3" name="Line 4889">
                  <a:extLst>
                    <a:ext uri="{FF2B5EF4-FFF2-40B4-BE49-F238E27FC236}">
                      <a16:creationId xmlns:a16="http://schemas.microsoft.com/office/drawing/2014/main" id="{71E1945A-9D14-48AD-86A4-824F4CB12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30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4" name="Line 4890">
                  <a:extLst>
                    <a:ext uri="{FF2B5EF4-FFF2-40B4-BE49-F238E27FC236}">
                      <a16:creationId xmlns:a16="http://schemas.microsoft.com/office/drawing/2014/main" id="{6884756E-FBB6-4978-A875-8F93B2221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307"/>
                  <a:ext cx="52" cy="5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5" name="Line 4891">
                  <a:extLst>
                    <a:ext uri="{FF2B5EF4-FFF2-40B4-BE49-F238E27FC236}">
                      <a16:creationId xmlns:a16="http://schemas.microsoft.com/office/drawing/2014/main" id="{5CCB9442-9E82-4E6E-9D06-4B1DBDEA4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6" y="366"/>
                  <a:ext cx="5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6" name="Line 4892">
                  <a:extLst>
                    <a:ext uri="{FF2B5EF4-FFF2-40B4-BE49-F238E27FC236}">
                      <a16:creationId xmlns:a16="http://schemas.microsoft.com/office/drawing/2014/main" id="{0639AF7C-2052-432B-B12C-0F93DBDEC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37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7" name="Line 4893">
                  <a:extLst>
                    <a:ext uri="{FF2B5EF4-FFF2-40B4-BE49-F238E27FC236}">
                      <a16:creationId xmlns:a16="http://schemas.microsoft.com/office/drawing/2014/main" id="{C613A941-1B0E-44E0-81D8-C05044A832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372"/>
                  <a:ext cx="5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8" name="Line 4894">
                  <a:extLst>
                    <a:ext uri="{FF2B5EF4-FFF2-40B4-BE49-F238E27FC236}">
                      <a16:creationId xmlns:a16="http://schemas.microsoft.com/office/drawing/2014/main" id="{7521F8A2-C4C3-4710-861C-CF4276BB3C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6" y="377"/>
                  <a:ext cx="46" cy="5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69" name="Line 4895">
                  <a:extLst>
                    <a:ext uri="{FF2B5EF4-FFF2-40B4-BE49-F238E27FC236}">
                      <a16:creationId xmlns:a16="http://schemas.microsoft.com/office/drawing/2014/main" id="{EDC5B1D6-D9AC-4AF5-A1A4-D3207E02A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29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0" name="Line 4896">
                  <a:extLst>
                    <a:ext uri="{FF2B5EF4-FFF2-40B4-BE49-F238E27FC236}">
                      <a16:creationId xmlns:a16="http://schemas.microsoft.com/office/drawing/2014/main" id="{2254632F-1EE7-44F4-B5E9-77246777B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40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1" name="Line 4897">
                  <a:extLst>
                    <a:ext uri="{FF2B5EF4-FFF2-40B4-BE49-F238E27FC236}">
                      <a16:creationId xmlns:a16="http://schemas.microsoft.com/office/drawing/2014/main" id="{5741007C-03FC-4D50-BF66-570CE4EF2D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2" name="Line 4898">
                  <a:extLst>
                    <a:ext uri="{FF2B5EF4-FFF2-40B4-BE49-F238E27FC236}">
                      <a16:creationId xmlns:a16="http://schemas.microsoft.com/office/drawing/2014/main" id="{CE84841A-1FD2-45E9-A6FB-3B899EA1D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3" name="Line 4899">
                  <a:extLst>
                    <a:ext uri="{FF2B5EF4-FFF2-40B4-BE49-F238E27FC236}">
                      <a16:creationId xmlns:a16="http://schemas.microsoft.com/office/drawing/2014/main" id="{860E1151-2CC2-4F61-86F0-08929707E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332"/>
                  <a:ext cx="121" cy="10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4" name="Line 4900">
                  <a:extLst>
                    <a:ext uri="{FF2B5EF4-FFF2-40B4-BE49-F238E27FC236}">
                      <a16:creationId xmlns:a16="http://schemas.microsoft.com/office/drawing/2014/main" id="{17E2D8A8-D7CE-4619-A36E-967CCC75A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9" y="35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5" name="Line 4901">
                  <a:extLst>
                    <a:ext uri="{FF2B5EF4-FFF2-40B4-BE49-F238E27FC236}">
                      <a16:creationId xmlns:a16="http://schemas.microsoft.com/office/drawing/2014/main" id="{4598A805-2C49-4182-ADD6-AC6C963AF7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9" y="35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6" name="Line 4902">
                  <a:extLst>
                    <a:ext uri="{FF2B5EF4-FFF2-40B4-BE49-F238E27FC236}">
                      <a16:creationId xmlns:a16="http://schemas.microsoft.com/office/drawing/2014/main" id="{4E6A2BD9-B05E-4328-B7D9-A6C3CAC80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0" y="359"/>
                  <a:ext cx="86" cy="7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7" name="Line 4903">
                  <a:extLst>
                    <a:ext uri="{FF2B5EF4-FFF2-40B4-BE49-F238E27FC236}">
                      <a16:creationId xmlns:a16="http://schemas.microsoft.com/office/drawing/2014/main" id="{39817495-3824-4BD0-849E-D342E526C9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8" name="Line 4904">
                  <a:extLst>
                    <a:ext uri="{FF2B5EF4-FFF2-40B4-BE49-F238E27FC236}">
                      <a16:creationId xmlns:a16="http://schemas.microsoft.com/office/drawing/2014/main" id="{FCE0FF0C-6447-4AD8-9B56-5A8550385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2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79" name="Line 4905">
                  <a:extLst>
                    <a:ext uri="{FF2B5EF4-FFF2-40B4-BE49-F238E27FC236}">
                      <a16:creationId xmlns:a16="http://schemas.microsoft.com/office/drawing/2014/main" id="{5117FA6C-2017-412D-9EC3-36602E5CE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0" name="Line 4906">
                  <a:extLst>
                    <a:ext uri="{FF2B5EF4-FFF2-40B4-BE49-F238E27FC236}">
                      <a16:creationId xmlns:a16="http://schemas.microsoft.com/office/drawing/2014/main" id="{F265E091-4B9D-4AE5-A7FA-F8FB28CCC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1" name="Line 4907">
                  <a:extLst>
                    <a:ext uri="{FF2B5EF4-FFF2-40B4-BE49-F238E27FC236}">
                      <a16:creationId xmlns:a16="http://schemas.microsoft.com/office/drawing/2014/main" id="{D441B3A0-80BA-45F6-B879-9AB32E6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2" name="Line 4908">
                  <a:extLst>
                    <a:ext uri="{FF2B5EF4-FFF2-40B4-BE49-F238E27FC236}">
                      <a16:creationId xmlns:a16="http://schemas.microsoft.com/office/drawing/2014/main" id="{70BFE8BD-A7B5-4A06-9537-CDF589259C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2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3" name="Line 4909">
                  <a:extLst>
                    <a:ext uri="{FF2B5EF4-FFF2-40B4-BE49-F238E27FC236}">
                      <a16:creationId xmlns:a16="http://schemas.microsoft.com/office/drawing/2014/main" id="{1984757C-DAA8-43F5-A578-2F47E2F8E8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2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4" name="Line 4910">
                  <a:extLst>
                    <a:ext uri="{FF2B5EF4-FFF2-40B4-BE49-F238E27FC236}">
                      <a16:creationId xmlns:a16="http://schemas.microsoft.com/office/drawing/2014/main" id="{D21351FD-6EC5-4291-9490-30FF72A8B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5" name="Line 4911">
                  <a:extLst>
                    <a:ext uri="{FF2B5EF4-FFF2-40B4-BE49-F238E27FC236}">
                      <a16:creationId xmlns:a16="http://schemas.microsoft.com/office/drawing/2014/main" id="{FE911292-5041-4AF8-AA89-5EF9159B2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31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6" name="Line 4912">
                  <a:extLst>
                    <a:ext uri="{FF2B5EF4-FFF2-40B4-BE49-F238E27FC236}">
                      <a16:creationId xmlns:a16="http://schemas.microsoft.com/office/drawing/2014/main" id="{FA1A27F3-DBEF-45B1-A1B0-BDEE6E35C5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7" name="Line 4913">
                  <a:extLst>
                    <a:ext uri="{FF2B5EF4-FFF2-40B4-BE49-F238E27FC236}">
                      <a16:creationId xmlns:a16="http://schemas.microsoft.com/office/drawing/2014/main" id="{DE5CB050-9FB5-4E5F-AC63-AA152CB95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1" y="358"/>
                  <a:ext cx="83" cy="7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8" name="Line 4914">
                  <a:extLst>
                    <a:ext uri="{FF2B5EF4-FFF2-40B4-BE49-F238E27FC236}">
                      <a16:creationId xmlns:a16="http://schemas.microsoft.com/office/drawing/2014/main" id="{FBCB9E0A-9AF1-4305-B486-EBBF22B2D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2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89" name="Line 4915">
                  <a:extLst>
                    <a:ext uri="{FF2B5EF4-FFF2-40B4-BE49-F238E27FC236}">
                      <a16:creationId xmlns:a16="http://schemas.microsoft.com/office/drawing/2014/main" id="{775E31F3-59B2-4F3B-9F1E-AF9B92FB3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394"/>
                  <a:ext cx="1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0" name="Line 4916">
                  <a:extLst>
                    <a:ext uri="{FF2B5EF4-FFF2-40B4-BE49-F238E27FC236}">
                      <a16:creationId xmlns:a16="http://schemas.microsoft.com/office/drawing/2014/main" id="{C26656DD-2195-4F6D-9808-BA8739F68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4" y="338"/>
                  <a:ext cx="69" cy="6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1" name="Line 4917">
                  <a:extLst>
                    <a:ext uri="{FF2B5EF4-FFF2-40B4-BE49-F238E27FC236}">
                      <a16:creationId xmlns:a16="http://schemas.microsoft.com/office/drawing/2014/main" id="{D7561D18-4AB5-485B-904C-596985918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03"/>
                  <a:ext cx="18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2" name="Line 4918">
                  <a:extLst>
                    <a:ext uri="{FF2B5EF4-FFF2-40B4-BE49-F238E27FC236}">
                      <a16:creationId xmlns:a16="http://schemas.microsoft.com/office/drawing/2014/main" id="{3BBF4F61-2474-4FB3-B9FC-DCD20CDB8E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409"/>
                  <a:ext cx="12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3" name="Line 4919">
                  <a:extLst>
                    <a:ext uri="{FF2B5EF4-FFF2-40B4-BE49-F238E27FC236}">
                      <a16:creationId xmlns:a16="http://schemas.microsoft.com/office/drawing/2014/main" id="{C6DB7C9E-DAFE-44F1-BD50-F540C0B58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21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4" name="Line 4920">
                  <a:extLst>
                    <a:ext uri="{FF2B5EF4-FFF2-40B4-BE49-F238E27FC236}">
                      <a16:creationId xmlns:a16="http://schemas.microsoft.com/office/drawing/2014/main" id="{7C66FD07-5F51-4DB2-9C75-2FE2E4A99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5" name="Line 4921">
                  <a:extLst>
                    <a:ext uri="{FF2B5EF4-FFF2-40B4-BE49-F238E27FC236}">
                      <a16:creationId xmlns:a16="http://schemas.microsoft.com/office/drawing/2014/main" id="{C6D7CFA2-7192-41F8-B473-9434FD43B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95"/>
                  <a:ext cx="22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6" name="Line 4922">
                  <a:extLst>
                    <a:ext uri="{FF2B5EF4-FFF2-40B4-BE49-F238E27FC236}">
                      <a16:creationId xmlns:a16="http://schemas.microsoft.com/office/drawing/2014/main" id="{6BBAD96E-67B5-4CA5-A1F6-1B9D389DA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380"/>
                  <a:ext cx="38" cy="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7" name="Line 4923">
                  <a:extLst>
                    <a:ext uri="{FF2B5EF4-FFF2-40B4-BE49-F238E27FC236}">
                      <a16:creationId xmlns:a16="http://schemas.microsoft.com/office/drawing/2014/main" id="{84BA28D5-9A1D-40CD-AA23-E2EB2F3CE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417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8" name="Line 4924">
                  <a:extLst>
                    <a:ext uri="{FF2B5EF4-FFF2-40B4-BE49-F238E27FC236}">
                      <a16:creationId xmlns:a16="http://schemas.microsoft.com/office/drawing/2014/main" id="{858783F3-682A-4DBD-8A25-983F7D4774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411"/>
                  <a:ext cx="11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99" name="Line 4925">
                  <a:extLst>
                    <a:ext uri="{FF2B5EF4-FFF2-40B4-BE49-F238E27FC236}">
                      <a16:creationId xmlns:a16="http://schemas.microsoft.com/office/drawing/2014/main" id="{5322E042-8C84-4279-8894-33979BC318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0" name="Line 4926">
                  <a:extLst>
                    <a:ext uri="{FF2B5EF4-FFF2-40B4-BE49-F238E27FC236}">
                      <a16:creationId xmlns:a16="http://schemas.microsoft.com/office/drawing/2014/main" id="{4681FE85-919F-4048-8D8D-204B30940C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1" name="Line 4927">
                  <a:extLst>
                    <a:ext uri="{FF2B5EF4-FFF2-40B4-BE49-F238E27FC236}">
                      <a16:creationId xmlns:a16="http://schemas.microsoft.com/office/drawing/2014/main" id="{C174BA3C-AEAF-440B-B1ED-9345207CA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2" name="Line 4928">
                  <a:extLst>
                    <a:ext uri="{FF2B5EF4-FFF2-40B4-BE49-F238E27FC236}">
                      <a16:creationId xmlns:a16="http://schemas.microsoft.com/office/drawing/2014/main" id="{D5AC72EF-ACBC-49FE-B86B-7D8FA72D0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422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3" name="Line 4929">
                  <a:extLst>
                    <a:ext uri="{FF2B5EF4-FFF2-40B4-BE49-F238E27FC236}">
                      <a16:creationId xmlns:a16="http://schemas.microsoft.com/office/drawing/2014/main" id="{C785C67F-F569-4BAB-BCA1-79808FCBFA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06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4" name="Line 4930">
                  <a:extLst>
                    <a:ext uri="{FF2B5EF4-FFF2-40B4-BE49-F238E27FC236}">
                      <a16:creationId xmlns:a16="http://schemas.microsoft.com/office/drawing/2014/main" id="{DE668A5E-FA68-4558-A634-80CA62B4A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5" name="Line 4931">
                  <a:extLst>
                    <a:ext uri="{FF2B5EF4-FFF2-40B4-BE49-F238E27FC236}">
                      <a16:creationId xmlns:a16="http://schemas.microsoft.com/office/drawing/2014/main" id="{56D6718A-8532-4705-AEDB-879E418CA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39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6" name="Line 4932">
                  <a:extLst>
                    <a:ext uri="{FF2B5EF4-FFF2-40B4-BE49-F238E27FC236}">
                      <a16:creationId xmlns:a16="http://schemas.microsoft.com/office/drawing/2014/main" id="{B2DCC80A-EFE7-4F09-84E3-F9A9ADB3BC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39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7" name="Line 4933">
                  <a:extLst>
                    <a:ext uri="{FF2B5EF4-FFF2-40B4-BE49-F238E27FC236}">
                      <a16:creationId xmlns:a16="http://schemas.microsoft.com/office/drawing/2014/main" id="{8726ECDB-EB3C-4E0C-9804-4505F599C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93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8" name="Line 4934">
                  <a:extLst>
                    <a:ext uri="{FF2B5EF4-FFF2-40B4-BE49-F238E27FC236}">
                      <a16:creationId xmlns:a16="http://schemas.microsoft.com/office/drawing/2014/main" id="{F849DEB1-3A1D-4663-820B-FBA30FA17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09" name="Line 4935">
                  <a:extLst>
                    <a:ext uri="{FF2B5EF4-FFF2-40B4-BE49-F238E27FC236}">
                      <a16:creationId xmlns:a16="http://schemas.microsoft.com/office/drawing/2014/main" id="{C69E795D-3516-40F1-918E-343815463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9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0" name="Line 4936">
                  <a:extLst>
                    <a:ext uri="{FF2B5EF4-FFF2-40B4-BE49-F238E27FC236}">
                      <a16:creationId xmlns:a16="http://schemas.microsoft.com/office/drawing/2014/main" id="{CBE42B0D-EF06-498C-AEAF-13F243EEA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39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1" name="Line 4937">
                  <a:extLst>
                    <a:ext uri="{FF2B5EF4-FFF2-40B4-BE49-F238E27FC236}">
                      <a16:creationId xmlns:a16="http://schemas.microsoft.com/office/drawing/2014/main" id="{72D15641-57ED-402E-86E0-8503255708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6" y="395"/>
                  <a:ext cx="12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2" name="Line 4938">
                  <a:extLst>
                    <a:ext uri="{FF2B5EF4-FFF2-40B4-BE49-F238E27FC236}">
                      <a16:creationId xmlns:a16="http://schemas.microsoft.com/office/drawing/2014/main" id="{D43E4897-7AFB-4C4D-8B33-EFCC88F8B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3" name="Line 4939">
                  <a:extLst>
                    <a:ext uri="{FF2B5EF4-FFF2-40B4-BE49-F238E27FC236}">
                      <a16:creationId xmlns:a16="http://schemas.microsoft.com/office/drawing/2014/main" id="{C846A7AC-C2E7-41DB-87DF-4989C1C55A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4" name="Line 4940">
                  <a:extLst>
                    <a:ext uri="{FF2B5EF4-FFF2-40B4-BE49-F238E27FC236}">
                      <a16:creationId xmlns:a16="http://schemas.microsoft.com/office/drawing/2014/main" id="{F175F40C-F07F-4BDD-B472-1D65D965CD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4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5" name="Line 4941">
                  <a:extLst>
                    <a:ext uri="{FF2B5EF4-FFF2-40B4-BE49-F238E27FC236}">
                      <a16:creationId xmlns:a16="http://schemas.microsoft.com/office/drawing/2014/main" id="{7550A945-984A-4523-B046-2E62DB9FD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408"/>
                  <a:ext cx="17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6" name="Line 4942">
                  <a:extLst>
                    <a:ext uri="{FF2B5EF4-FFF2-40B4-BE49-F238E27FC236}">
                      <a16:creationId xmlns:a16="http://schemas.microsoft.com/office/drawing/2014/main" id="{867ECFC1-BBA6-4C7F-BC9C-F82E5A57F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6" y="42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7" name="Line 4943">
                  <a:extLst>
                    <a:ext uri="{FF2B5EF4-FFF2-40B4-BE49-F238E27FC236}">
                      <a16:creationId xmlns:a16="http://schemas.microsoft.com/office/drawing/2014/main" id="{5A8A18C0-7985-4E2E-B8CC-82412FFDC2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2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8" name="Line 4944">
                  <a:extLst>
                    <a:ext uri="{FF2B5EF4-FFF2-40B4-BE49-F238E27FC236}">
                      <a16:creationId xmlns:a16="http://schemas.microsoft.com/office/drawing/2014/main" id="{6AFAF401-D9EA-412F-AE10-DF4740AB6F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26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19" name="Line 4945">
                  <a:extLst>
                    <a:ext uri="{FF2B5EF4-FFF2-40B4-BE49-F238E27FC236}">
                      <a16:creationId xmlns:a16="http://schemas.microsoft.com/office/drawing/2014/main" id="{5DA9EDE9-D793-4CED-AE53-50D77EDEE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7" y="379"/>
                  <a:ext cx="51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0" name="Line 4946">
                  <a:extLst>
                    <a:ext uri="{FF2B5EF4-FFF2-40B4-BE49-F238E27FC236}">
                      <a16:creationId xmlns:a16="http://schemas.microsoft.com/office/drawing/2014/main" id="{9840D27F-D1E3-49B1-92BB-15D5C0D942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1" name="Line 4947">
                  <a:extLst>
                    <a:ext uri="{FF2B5EF4-FFF2-40B4-BE49-F238E27FC236}">
                      <a16:creationId xmlns:a16="http://schemas.microsoft.com/office/drawing/2014/main" id="{1963FE0E-2C17-4E17-8C66-5F7C115E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2" name="Line 4948">
                  <a:extLst>
                    <a:ext uri="{FF2B5EF4-FFF2-40B4-BE49-F238E27FC236}">
                      <a16:creationId xmlns:a16="http://schemas.microsoft.com/office/drawing/2014/main" id="{A4070AC0-0712-4B96-9705-84D4C8713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8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3" name="Line 4949">
                  <a:extLst>
                    <a:ext uri="{FF2B5EF4-FFF2-40B4-BE49-F238E27FC236}">
                      <a16:creationId xmlns:a16="http://schemas.microsoft.com/office/drawing/2014/main" id="{CC3067F3-6741-4276-805B-42CA890E4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29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4" name="Line 4950">
                  <a:extLst>
                    <a:ext uri="{FF2B5EF4-FFF2-40B4-BE49-F238E27FC236}">
                      <a16:creationId xmlns:a16="http://schemas.microsoft.com/office/drawing/2014/main" id="{6D11110D-9B28-4248-BD32-D533C824D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3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5" name="Line 4951">
                  <a:extLst>
                    <a:ext uri="{FF2B5EF4-FFF2-40B4-BE49-F238E27FC236}">
                      <a16:creationId xmlns:a16="http://schemas.microsoft.com/office/drawing/2014/main" id="{7708F7A7-BBB1-4A3B-AD64-83EEC8409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33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6" name="Line 4952">
                  <a:extLst>
                    <a:ext uri="{FF2B5EF4-FFF2-40B4-BE49-F238E27FC236}">
                      <a16:creationId xmlns:a16="http://schemas.microsoft.com/office/drawing/2014/main" id="{B2B25DC3-5A1B-4BC2-A05D-DE705CCAB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36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7" name="Line 4953">
                  <a:extLst>
                    <a:ext uri="{FF2B5EF4-FFF2-40B4-BE49-F238E27FC236}">
                      <a16:creationId xmlns:a16="http://schemas.microsoft.com/office/drawing/2014/main" id="{751EC6AD-0571-48A0-9B7A-9C252B61B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38"/>
                  <a:ext cx="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8" name="Line 4954">
                  <a:extLst>
                    <a:ext uri="{FF2B5EF4-FFF2-40B4-BE49-F238E27FC236}">
                      <a16:creationId xmlns:a16="http://schemas.microsoft.com/office/drawing/2014/main" id="{B3237D00-9108-4412-86E2-8474E1F38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4" y="3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29" name="Line 4955">
                  <a:extLst>
                    <a:ext uri="{FF2B5EF4-FFF2-40B4-BE49-F238E27FC236}">
                      <a16:creationId xmlns:a16="http://schemas.microsoft.com/office/drawing/2014/main" id="{35B609D1-14D6-41A1-9B6B-D6C59E108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4" y="37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0" name="Line 4956">
                  <a:extLst>
                    <a:ext uri="{FF2B5EF4-FFF2-40B4-BE49-F238E27FC236}">
                      <a16:creationId xmlns:a16="http://schemas.microsoft.com/office/drawing/2014/main" id="{EA1B52FA-E2DD-425E-9248-83C08055F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5" y="37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1" name="Line 4957">
                  <a:extLst>
                    <a:ext uri="{FF2B5EF4-FFF2-40B4-BE49-F238E27FC236}">
                      <a16:creationId xmlns:a16="http://schemas.microsoft.com/office/drawing/2014/main" id="{A6A2C60D-6E0B-4954-ADCC-8880D3409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6" y="372"/>
                  <a:ext cx="82" cy="6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2" name="Line 4958">
                  <a:extLst>
                    <a:ext uri="{FF2B5EF4-FFF2-40B4-BE49-F238E27FC236}">
                      <a16:creationId xmlns:a16="http://schemas.microsoft.com/office/drawing/2014/main" id="{A81CA56D-7596-4917-9885-8C9F8D2F53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3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3" name="Line 4959">
                  <a:extLst>
                    <a:ext uri="{FF2B5EF4-FFF2-40B4-BE49-F238E27FC236}">
                      <a16:creationId xmlns:a16="http://schemas.microsoft.com/office/drawing/2014/main" id="{00953382-5F5C-4B4F-92A8-F6090CDD19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39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4" name="Line 4960">
                  <a:extLst>
                    <a:ext uri="{FF2B5EF4-FFF2-40B4-BE49-F238E27FC236}">
                      <a16:creationId xmlns:a16="http://schemas.microsoft.com/office/drawing/2014/main" id="{4BECCF7D-24ED-4926-9A17-AC8A5F51A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1" y="399"/>
                  <a:ext cx="43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5" name="Line 4961">
                  <a:extLst>
                    <a:ext uri="{FF2B5EF4-FFF2-40B4-BE49-F238E27FC236}">
                      <a16:creationId xmlns:a16="http://schemas.microsoft.com/office/drawing/2014/main" id="{7258069D-E7CB-4D6B-B046-407EFC491C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29"/>
                  <a:ext cx="6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6" name="Line 4962">
                  <a:extLst>
                    <a:ext uri="{FF2B5EF4-FFF2-40B4-BE49-F238E27FC236}">
                      <a16:creationId xmlns:a16="http://schemas.microsoft.com/office/drawing/2014/main" id="{7FB6F614-D99C-447F-A418-F672966B9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426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7" name="Line 4963">
                  <a:extLst>
                    <a:ext uri="{FF2B5EF4-FFF2-40B4-BE49-F238E27FC236}">
                      <a16:creationId xmlns:a16="http://schemas.microsoft.com/office/drawing/2014/main" id="{63447F97-44BD-4035-987E-94E1488A2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8" name="Line 4964">
                  <a:extLst>
                    <a:ext uri="{FF2B5EF4-FFF2-40B4-BE49-F238E27FC236}">
                      <a16:creationId xmlns:a16="http://schemas.microsoft.com/office/drawing/2014/main" id="{F15B1593-20EC-4E21-928A-D7920DCB0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0" y="379"/>
                  <a:ext cx="53" cy="4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39" name="Line 4965">
                  <a:extLst>
                    <a:ext uri="{FF2B5EF4-FFF2-40B4-BE49-F238E27FC236}">
                      <a16:creationId xmlns:a16="http://schemas.microsoft.com/office/drawing/2014/main" id="{E194C5A9-C879-4698-9EDF-069D4108B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96" y="227"/>
                  <a:ext cx="223" cy="19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0" name="Line 4966">
                  <a:extLst>
                    <a:ext uri="{FF2B5EF4-FFF2-40B4-BE49-F238E27FC236}">
                      <a16:creationId xmlns:a16="http://schemas.microsoft.com/office/drawing/2014/main" id="{149BDC96-135A-47A9-AC73-8E8A32A661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2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1" name="Line 4967">
                  <a:extLst>
                    <a:ext uri="{FF2B5EF4-FFF2-40B4-BE49-F238E27FC236}">
                      <a16:creationId xmlns:a16="http://schemas.microsoft.com/office/drawing/2014/main" id="{113B42F8-1746-4198-AB9D-02BEBB153D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21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2" name="Line 4968">
                  <a:extLst>
                    <a:ext uri="{FF2B5EF4-FFF2-40B4-BE49-F238E27FC236}">
                      <a16:creationId xmlns:a16="http://schemas.microsoft.com/office/drawing/2014/main" id="{5BB2E83C-5419-4BCB-A4D6-559D0BC05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425"/>
                  <a:ext cx="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3" name="Line 4969">
                  <a:extLst>
                    <a:ext uri="{FF2B5EF4-FFF2-40B4-BE49-F238E27FC236}">
                      <a16:creationId xmlns:a16="http://schemas.microsoft.com/office/drawing/2014/main" id="{3C73D58A-87D5-4142-83E0-AE1BD4EE04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10"/>
                  <a:ext cx="24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4" name="Line 4970">
                  <a:extLst>
                    <a:ext uri="{FF2B5EF4-FFF2-40B4-BE49-F238E27FC236}">
                      <a16:creationId xmlns:a16="http://schemas.microsoft.com/office/drawing/2014/main" id="{B25B0A05-83DC-45B2-8C10-4306B09852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5" name="Line 4971">
                  <a:extLst>
                    <a:ext uri="{FF2B5EF4-FFF2-40B4-BE49-F238E27FC236}">
                      <a16:creationId xmlns:a16="http://schemas.microsoft.com/office/drawing/2014/main" id="{3C06FBC9-712C-48F7-8045-383D5620F0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6" name="Line 4972">
                  <a:extLst>
                    <a:ext uri="{FF2B5EF4-FFF2-40B4-BE49-F238E27FC236}">
                      <a16:creationId xmlns:a16="http://schemas.microsoft.com/office/drawing/2014/main" id="{F00DF0D8-497C-4684-A559-CA539C6B3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7" name="Line 4973">
                  <a:extLst>
                    <a:ext uri="{FF2B5EF4-FFF2-40B4-BE49-F238E27FC236}">
                      <a16:creationId xmlns:a16="http://schemas.microsoft.com/office/drawing/2014/main" id="{389EF3A3-1ACC-4418-9F18-7CBF11FEF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8" name="Line 4974">
                  <a:extLst>
                    <a:ext uri="{FF2B5EF4-FFF2-40B4-BE49-F238E27FC236}">
                      <a16:creationId xmlns:a16="http://schemas.microsoft.com/office/drawing/2014/main" id="{BF83BB92-EEA8-499D-9F6B-3240AE5C5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49" name="Line 4975">
                  <a:extLst>
                    <a:ext uri="{FF2B5EF4-FFF2-40B4-BE49-F238E27FC236}">
                      <a16:creationId xmlns:a16="http://schemas.microsoft.com/office/drawing/2014/main" id="{3EFFC30D-7E4F-415D-AB2C-D6CAB72DF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0" name="Line 4976">
                  <a:extLst>
                    <a:ext uri="{FF2B5EF4-FFF2-40B4-BE49-F238E27FC236}">
                      <a16:creationId xmlns:a16="http://schemas.microsoft.com/office/drawing/2014/main" id="{C9A0277A-5683-4EDA-8AF9-5A6B3EC22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1" name="Line 4977">
                  <a:extLst>
                    <a:ext uri="{FF2B5EF4-FFF2-40B4-BE49-F238E27FC236}">
                      <a16:creationId xmlns:a16="http://schemas.microsoft.com/office/drawing/2014/main" id="{73ACD80B-0915-4189-8B7B-E927185401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2" name="Line 4978">
                  <a:extLst>
                    <a:ext uri="{FF2B5EF4-FFF2-40B4-BE49-F238E27FC236}">
                      <a16:creationId xmlns:a16="http://schemas.microsoft.com/office/drawing/2014/main" id="{813C1075-A4F8-460A-ABAE-0911027DD5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8" y="42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3" name="Line 4979">
                  <a:extLst>
                    <a:ext uri="{FF2B5EF4-FFF2-40B4-BE49-F238E27FC236}">
                      <a16:creationId xmlns:a16="http://schemas.microsoft.com/office/drawing/2014/main" id="{08A25413-557D-4C60-8EB4-F8EEB18E6A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24"/>
                  <a:ext cx="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4" name="Line 4980">
                  <a:extLst>
                    <a:ext uri="{FF2B5EF4-FFF2-40B4-BE49-F238E27FC236}">
                      <a16:creationId xmlns:a16="http://schemas.microsoft.com/office/drawing/2014/main" id="{9EDE1BF5-928C-49F4-9D2E-A68A8BD70E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5" name="Line 4981">
                  <a:extLst>
                    <a:ext uri="{FF2B5EF4-FFF2-40B4-BE49-F238E27FC236}">
                      <a16:creationId xmlns:a16="http://schemas.microsoft.com/office/drawing/2014/main" id="{E7A469A3-AA44-4E83-9224-03BACE1DCB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9" y="43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6" name="Line 4982">
                  <a:extLst>
                    <a:ext uri="{FF2B5EF4-FFF2-40B4-BE49-F238E27FC236}">
                      <a16:creationId xmlns:a16="http://schemas.microsoft.com/office/drawing/2014/main" id="{C496DDD3-8D2C-4B3B-A866-3A3907205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7" name="Line 4983">
                  <a:extLst>
                    <a:ext uri="{FF2B5EF4-FFF2-40B4-BE49-F238E27FC236}">
                      <a16:creationId xmlns:a16="http://schemas.microsoft.com/office/drawing/2014/main" id="{B59C21BB-77F3-40F5-A1B5-A0498C881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0" y="431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8" name="Line 4984">
                  <a:extLst>
                    <a:ext uri="{FF2B5EF4-FFF2-40B4-BE49-F238E27FC236}">
                      <a16:creationId xmlns:a16="http://schemas.microsoft.com/office/drawing/2014/main" id="{F51BAAA6-AAFE-4EE5-B47F-8D2435FEB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3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59" name="Line 4985">
                  <a:extLst>
                    <a:ext uri="{FF2B5EF4-FFF2-40B4-BE49-F238E27FC236}">
                      <a16:creationId xmlns:a16="http://schemas.microsoft.com/office/drawing/2014/main" id="{A147CD93-3405-4138-9958-6880C25E50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34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0" name="Line 4986">
                  <a:extLst>
                    <a:ext uri="{FF2B5EF4-FFF2-40B4-BE49-F238E27FC236}">
                      <a16:creationId xmlns:a16="http://schemas.microsoft.com/office/drawing/2014/main" id="{5E95F05E-E582-4E98-9D84-6AE71B9C9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38"/>
                  <a:ext cx="7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1" name="Line 4987">
                  <a:extLst>
                    <a:ext uri="{FF2B5EF4-FFF2-40B4-BE49-F238E27FC236}">
                      <a16:creationId xmlns:a16="http://schemas.microsoft.com/office/drawing/2014/main" id="{5D72A37A-A96D-436B-A9DC-FF20391072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5" y="367"/>
                  <a:ext cx="90" cy="6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2" name="Line 4988">
                  <a:extLst>
                    <a:ext uri="{FF2B5EF4-FFF2-40B4-BE49-F238E27FC236}">
                      <a16:creationId xmlns:a16="http://schemas.microsoft.com/office/drawing/2014/main" id="{4F224B4E-AF07-43A7-A15D-D002F09C6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401"/>
                  <a:ext cx="46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3" name="Line 4989">
                  <a:extLst>
                    <a:ext uri="{FF2B5EF4-FFF2-40B4-BE49-F238E27FC236}">
                      <a16:creationId xmlns:a16="http://schemas.microsoft.com/office/drawing/2014/main" id="{D1AAB4AD-237C-4730-84B6-15E4280A5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36"/>
                  <a:ext cx="10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4" name="Line 4990">
                  <a:extLst>
                    <a:ext uri="{FF2B5EF4-FFF2-40B4-BE49-F238E27FC236}">
                      <a16:creationId xmlns:a16="http://schemas.microsoft.com/office/drawing/2014/main" id="{B14595A5-1695-4158-93D2-03DF8DECF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39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5" name="Line 4991">
                  <a:extLst>
                    <a:ext uri="{FF2B5EF4-FFF2-40B4-BE49-F238E27FC236}">
                      <a16:creationId xmlns:a16="http://schemas.microsoft.com/office/drawing/2014/main" id="{9E46BC0C-D346-44E5-BE5B-4C2A4E881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24"/>
                  <a:ext cx="23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6" name="Line 4992">
                  <a:extLst>
                    <a:ext uri="{FF2B5EF4-FFF2-40B4-BE49-F238E27FC236}">
                      <a16:creationId xmlns:a16="http://schemas.microsoft.com/office/drawing/2014/main" id="{619C9C39-20C1-4D18-A538-FD4AA903B2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4" y="293"/>
                  <a:ext cx="170" cy="13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7" name="Line 4993">
                  <a:extLst>
                    <a:ext uri="{FF2B5EF4-FFF2-40B4-BE49-F238E27FC236}">
                      <a16:creationId xmlns:a16="http://schemas.microsoft.com/office/drawing/2014/main" id="{D74FA694-4A6B-40CC-B6D3-41D21953B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5" y="295"/>
                  <a:ext cx="169" cy="13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8" name="Line 4994">
                  <a:extLst>
                    <a:ext uri="{FF2B5EF4-FFF2-40B4-BE49-F238E27FC236}">
                      <a16:creationId xmlns:a16="http://schemas.microsoft.com/office/drawing/2014/main" id="{0F303C4B-D489-4D28-8C91-FBE9F2B591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427"/>
                  <a:ext cx="19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69" name="Line 4995">
                  <a:extLst>
                    <a:ext uri="{FF2B5EF4-FFF2-40B4-BE49-F238E27FC236}">
                      <a16:creationId xmlns:a16="http://schemas.microsoft.com/office/drawing/2014/main" id="{47B08886-7F35-41AA-AD51-CB1B9AE32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4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0" name="Line 4996">
                  <a:extLst>
                    <a:ext uri="{FF2B5EF4-FFF2-40B4-BE49-F238E27FC236}">
                      <a16:creationId xmlns:a16="http://schemas.microsoft.com/office/drawing/2014/main" id="{8134A1B6-F6B5-46BD-8C68-448E49859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4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1" name="Line 4997">
                  <a:extLst>
                    <a:ext uri="{FF2B5EF4-FFF2-40B4-BE49-F238E27FC236}">
                      <a16:creationId xmlns:a16="http://schemas.microsoft.com/office/drawing/2014/main" id="{CAD0187D-A0B0-43B9-89CD-1C62788A9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3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2" name="Line 4998">
                  <a:extLst>
                    <a:ext uri="{FF2B5EF4-FFF2-40B4-BE49-F238E27FC236}">
                      <a16:creationId xmlns:a16="http://schemas.microsoft.com/office/drawing/2014/main" id="{28759C9B-418D-4C71-B110-4A5AA6E29D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" y="4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3" name="Line 4999">
                  <a:extLst>
                    <a:ext uri="{FF2B5EF4-FFF2-40B4-BE49-F238E27FC236}">
                      <a16:creationId xmlns:a16="http://schemas.microsoft.com/office/drawing/2014/main" id="{E8E0DBA8-E04F-4718-9575-8ACE9878A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4" name="Line 5000">
                  <a:extLst>
                    <a:ext uri="{FF2B5EF4-FFF2-40B4-BE49-F238E27FC236}">
                      <a16:creationId xmlns:a16="http://schemas.microsoft.com/office/drawing/2014/main" id="{D231DC50-F614-4AE7-ABC9-E9C3A7485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45"/>
                  <a:ext cx="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5" name="Line 5001">
                  <a:extLst>
                    <a:ext uri="{FF2B5EF4-FFF2-40B4-BE49-F238E27FC236}">
                      <a16:creationId xmlns:a16="http://schemas.microsoft.com/office/drawing/2014/main" id="{42B5D288-8BD0-43CA-9051-0EA48523F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4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6" name="Line 5002">
                  <a:extLst>
                    <a:ext uri="{FF2B5EF4-FFF2-40B4-BE49-F238E27FC236}">
                      <a16:creationId xmlns:a16="http://schemas.microsoft.com/office/drawing/2014/main" id="{583DC96B-5EDC-42B8-9944-0B31ECE6E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4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7" name="Line 5003">
                  <a:extLst>
                    <a:ext uri="{FF2B5EF4-FFF2-40B4-BE49-F238E27FC236}">
                      <a16:creationId xmlns:a16="http://schemas.microsoft.com/office/drawing/2014/main" id="{09EE3C70-6477-4113-88A2-95C0CBCB1A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6" y="448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8" name="Line 5004">
                  <a:extLst>
                    <a:ext uri="{FF2B5EF4-FFF2-40B4-BE49-F238E27FC236}">
                      <a16:creationId xmlns:a16="http://schemas.microsoft.com/office/drawing/2014/main" id="{0DCB6780-2D14-49C6-97C4-18A7B567F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4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79" name="Line 5005">
                  <a:extLst>
                    <a:ext uri="{FF2B5EF4-FFF2-40B4-BE49-F238E27FC236}">
                      <a16:creationId xmlns:a16="http://schemas.microsoft.com/office/drawing/2014/main" id="{7D325960-46AA-444D-80CE-B068BF931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0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0" name="Line 5006">
                  <a:extLst>
                    <a:ext uri="{FF2B5EF4-FFF2-40B4-BE49-F238E27FC236}">
                      <a16:creationId xmlns:a16="http://schemas.microsoft.com/office/drawing/2014/main" id="{462A92FA-6E70-49B8-B1CE-F954CBC865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1" name="Line 5007">
                  <a:extLst>
                    <a:ext uri="{FF2B5EF4-FFF2-40B4-BE49-F238E27FC236}">
                      <a16:creationId xmlns:a16="http://schemas.microsoft.com/office/drawing/2014/main" id="{4A8AA93D-98D3-4937-86BD-E4E99765B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0" y="45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2" name="Line 5008">
                  <a:extLst>
                    <a:ext uri="{FF2B5EF4-FFF2-40B4-BE49-F238E27FC236}">
                      <a16:creationId xmlns:a16="http://schemas.microsoft.com/office/drawing/2014/main" id="{33277240-66C0-4898-ADA3-A8CB2BAC39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0" y="408"/>
                  <a:ext cx="41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3" name="Line 5009">
                  <a:extLst>
                    <a:ext uri="{FF2B5EF4-FFF2-40B4-BE49-F238E27FC236}">
                      <a16:creationId xmlns:a16="http://schemas.microsoft.com/office/drawing/2014/main" id="{9A544DC4-7303-47A9-8544-962AB7DD7B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3" y="401"/>
                  <a:ext cx="42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4" name="Line 5010">
                  <a:extLst>
                    <a:ext uri="{FF2B5EF4-FFF2-40B4-BE49-F238E27FC236}">
                      <a16:creationId xmlns:a16="http://schemas.microsoft.com/office/drawing/2014/main" id="{677EADCC-5CC6-4EE6-9A08-8F91DA5D80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3" y="417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5" name="Line 5011">
                  <a:extLst>
                    <a:ext uri="{FF2B5EF4-FFF2-40B4-BE49-F238E27FC236}">
                      <a16:creationId xmlns:a16="http://schemas.microsoft.com/office/drawing/2014/main" id="{BA1BC834-6FBE-4ADE-9C88-ED7FCAD4C2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5" y="41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6" name="Line 5012">
                  <a:extLst>
                    <a:ext uri="{FF2B5EF4-FFF2-40B4-BE49-F238E27FC236}">
                      <a16:creationId xmlns:a16="http://schemas.microsoft.com/office/drawing/2014/main" id="{4A163171-AC80-4B4C-90A8-BAC1512605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7" y="41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7" name="Line 5013">
                  <a:extLst>
                    <a:ext uri="{FF2B5EF4-FFF2-40B4-BE49-F238E27FC236}">
                      <a16:creationId xmlns:a16="http://schemas.microsoft.com/office/drawing/2014/main" id="{C7E0AB85-20E6-4C2B-AFFA-BE3C49486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7" y="418"/>
                  <a:ext cx="14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8" name="Line 5014">
                  <a:extLst>
                    <a:ext uri="{FF2B5EF4-FFF2-40B4-BE49-F238E27FC236}">
                      <a16:creationId xmlns:a16="http://schemas.microsoft.com/office/drawing/2014/main" id="{76B6F0F5-7D8D-4562-B4C2-B81F1ABDC9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424"/>
                  <a:ext cx="58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89" name="Line 5015">
                  <a:extLst>
                    <a:ext uri="{FF2B5EF4-FFF2-40B4-BE49-F238E27FC236}">
                      <a16:creationId xmlns:a16="http://schemas.microsoft.com/office/drawing/2014/main" id="{161F2D37-3144-456D-8006-CB2FB2154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0" y="432"/>
                  <a:ext cx="39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0" name="Line 5016">
                  <a:extLst>
                    <a:ext uri="{FF2B5EF4-FFF2-40B4-BE49-F238E27FC236}">
                      <a16:creationId xmlns:a16="http://schemas.microsoft.com/office/drawing/2014/main" id="{AEF7F554-1159-4934-A49B-F08138A8B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47"/>
                  <a:ext cx="1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1" name="Line 5017">
                  <a:extLst>
                    <a:ext uri="{FF2B5EF4-FFF2-40B4-BE49-F238E27FC236}">
                      <a16:creationId xmlns:a16="http://schemas.microsoft.com/office/drawing/2014/main" id="{D88768B2-809C-42FE-98F4-069FB7A54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4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2" name="Line 5018">
                  <a:extLst>
                    <a:ext uri="{FF2B5EF4-FFF2-40B4-BE49-F238E27FC236}">
                      <a16:creationId xmlns:a16="http://schemas.microsoft.com/office/drawing/2014/main" id="{DB8048E4-A661-462A-8975-D3F535D24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44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3" name="Line 5019">
                  <a:extLst>
                    <a:ext uri="{FF2B5EF4-FFF2-40B4-BE49-F238E27FC236}">
                      <a16:creationId xmlns:a16="http://schemas.microsoft.com/office/drawing/2014/main" id="{13413284-1CAC-4754-A5DF-723691139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4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4" name="Line 5020">
                  <a:extLst>
                    <a:ext uri="{FF2B5EF4-FFF2-40B4-BE49-F238E27FC236}">
                      <a16:creationId xmlns:a16="http://schemas.microsoft.com/office/drawing/2014/main" id="{41E850CA-5544-4A86-805C-B993B9D4F3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425"/>
                  <a:ext cx="30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5" name="Line 5021">
                  <a:extLst>
                    <a:ext uri="{FF2B5EF4-FFF2-40B4-BE49-F238E27FC236}">
                      <a16:creationId xmlns:a16="http://schemas.microsoft.com/office/drawing/2014/main" id="{C8B8CFA9-B1AB-42D1-B775-43CEEDDF2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7" y="316"/>
                  <a:ext cx="208" cy="8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6" name="Line 5022">
                  <a:extLst>
                    <a:ext uri="{FF2B5EF4-FFF2-40B4-BE49-F238E27FC236}">
                      <a16:creationId xmlns:a16="http://schemas.microsoft.com/office/drawing/2014/main" id="{9CC9CBEC-A8E2-43A6-916D-8968228BB9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7" y="367"/>
                  <a:ext cx="44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7" name="Line 5023">
                  <a:extLst>
                    <a:ext uri="{FF2B5EF4-FFF2-40B4-BE49-F238E27FC236}">
                      <a16:creationId xmlns:a16="http://schemas.microsoft.com/office/drawing/2014/main" id="{9442FC7C-5082-4D17-85FC-6BAEC47B9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4" y="379"/>
                  <a:ext cx="13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8" name="Line 5024">
                  <a:extLst>
                    <a:ext uri="{FF2B5EF4-FFF2-40B4-BE49-F238E27FC236}">
                      <a16:creationId xmlns:a16="http://schemas.microsoft.com/office/drawing/2014/main" id="{656213C4-8CAA-434D-AA9C-1BD4D3C7BA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5" y="370"/>
                  <a:ext cx="32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199" name="Line 5025">
                  <a:extLst>
                    <a:ext uri="{FF2B5EF4-FFF2-40B4-BE49-F238E27FC236}">
                      <a16:creationId xmlns:a16="http://schemas.microsoft.com/office/drawing/2014/main" id="{F2F70169-E720-490F-88D6-E7377B217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7" y="385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0" name="Line 5026">
                  <a:extLst>
                    <a:ext uri="{FF2B5EF4-FFF2-40B4-BE49-F238E27FC236}">
                      <a16:creationId xmlns:a16="http://schemas.microsoft.com/office/drawing/2014/main" id="{3BE103BA-39D0-4F64-89F0-B08E43821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1" y="386"/>
                  <a:ext cx="33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1" name="Line 5027">
                  <a:extLst>
                    <a:ext uri="{FF2B5EF4-FFF2-40B4-BE49-F238E27FC236}">
                      <a16:creationId xmlns:a16="http://schemas.microsoft.com/office/drawing/2014/main" id="{14400308-16CE-4AC5-81CD-C39CEA2DD9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04" y="344"/>
                  <a:ext cx="129" cy="5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202" name="Line 5028">
                  <a:extLst>
                    <a:ext uri="{FF2B5EF4-FFF2-40B4-BE49-F238E27FC236}">
                      <a16:creationId xmlns:a16="http://schemas.microsoft.com/office/drawing/2014/main" id="{729272AB-6786-412C-87A0-53B2111FD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4" y="388"/>
                  <a:ext cx="29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34" name="Group 5230">
                <a:extLst>
                  <a:ext uri="{FF2B5EF4-FFF2-40B4-BE49-F238E27FC236}">
                    <a16:creationId xmlns:a16="http://schemas.microsoft.com/office/drawing/2014/main" id="{F68E92F9-5DFC-4E4D-A192-53D644855A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37642" y="735013"/>
                <a:ext cx="800100" cy="436563"/>
                <a:chOff x="5446" y="401"/>
                <a:chExt cx="504" cy="275"/>
              </a:xfrm>
            </p:grpSpPr>
            <p:sp>
              <p:nvSpPr>
                <p:cNvPr id="803" name="Line 5030">
                  <a:extLst>
                    <a:ext uri="{FF2B5EF4-FFF2-40B4-BE49-F238E27FC236}">
                      <a16:creationId xmlns:a16="http://schemas.microsoft.com/office/drawing/2014/main" id="{DD5BD2C8-8CD9-46C6-BE66-154AA3B04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3" y="40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4" name="Line 5031">
                  <a:extLst>
                    <a:ext uri="{FF2B5EF4-FFF2-40B4-BE49-F238E27FC236}">
                      <a16:creationId xmlns:a16="http://schemas.microsoft.com/office/drawing/2014/main" id="{1E9F7361-CDD5-4CF6-8A2E-A69838FB5F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4" y="401"/>
                  <a:ext cx="1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5" name="Line 5032">
                  <a:extLst>
                    <a:ext uri="{FF2B5EF4-FFF2-40B4-BE49-F238E27FC236}">
                      <a16:creationId xmlns:a16="http://schemas.microsoft.com/office/drawing/2014/main" id="{118C202B-19A8-42E2-93CC-2C2090DDD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5" y="405"/>
                  <a:ext cx="74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6" name="Line 5033">
                  <a:extLst>
                    <a:ext uri="{FF2B5EF4-FFF2-40B4-BE49-F238E27FC236}">
                      <a16:creationId xmlns:a16="http://schemas.microsoft.com/office/drawing/2014/main" id="{A3D00778-2CEA-4B1B-AC9C-451BF8A4B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0" y="413"/>
                  <a:ext cx="58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7" name="Line 5034">
                  <a:extLst>
                    <a:ext uri="{FF2B5EF4-FFF2-40B4-BE49-F238E27FC236}">
                      <a16:creationId xmlns:a16="http://schemas.microsoft.com/office/drawing/2014/main" id="{A6E0A968-5455-4D7A-8441-B306AE66C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43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8" name="Line 5035">
                  <a:extLst>
                    <a:ext uri="{FF2B5EF4-FFF2-40B4-BE49-F238E27FC236}">
                      <a16:creationId xmlns:a16="http://schemas.microsoft.com/office/drawing/2014/main" id="{DA951640-D99B-46E5-8C30-19C7F6351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3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9" name="Line 5036">
                  <a:extLst>
                    <a:ext uri="{FF2B5EF4-FFF2-40B4-BE49-F238E27FC236}">
                      <a16:creationId xmlns:a16="http://schemas.microsoft.com/office/drawing/2014/main" id="{8191056B-236C-45AC-A36C-1133EDF8B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3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0" name="Line 5037">
                  <a:extLst>
                    <a:ext uri="{FF2B5EF4-FFF2-40B4-BE49-F238E27FC236}">
                      <a16:creationId xmlns:a16="http://schemas.microsoft.com/office/drawing/2014/main" id="{411D431E-1E2B-422E-A66D-2DC5676B6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38"/>
                  <a:ext cx="2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1" name="Line 5038">
                  <a:extLst>
                    <a:ext uri="{FF2B5EF4-FFF2-40B4-BE49-F238E27FC236}">
                      <a16:creationId xmlns:a16="http://schemas.microsoft.com/office/drawing/2014/main" id="{540B0CDF-29F2-4D6B-8646-2F764FAD0A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47"/>
                  <a:ext cx="1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2" name="Line 5039">
                  <a:extLst>
                    <a:ext uri="{FF2B5EF4-FFF2-40B4-BE49-F238E27FC236}">
                      <a16:creationId xmlns:a16="http://schemas.microsoft.com/office/drawing/2014/main" id="{846EBB0B-B777-45D7-8C25-BDAE976EE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49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3" name="Line 5040">
                  <a:extLst>
                    <a:ext uri="{FF2B5EF4-FFF2-40B4-BE49-F238E27FC236}">
                      <a16:creationId xmlns:a16="http://schemas.microsoft.com/office/drawing/2014/main" id="{DAA27621-66BA-4D0E-BAFF-CA5DDDF9E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4" name="Line 5041">
                  <a:extLst>
                    <a:ext uri="{FF2B5EF4-FFF2-40B4-BE49-F238E27FC236}">
                      <a16:creationId xmlns:a16="http://schemas.microsoft.com/office/drawing/2014/main" id="{BF2B0D87-0853-44ED-B5B5-EF6A922B93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5" name="Line 5042">
                  <a:extLst>
                    <a:ext uri="{FF2B5EF4-FFF2-40B4-BE49-F238E27FC236}">
                      <a16:creationId xmlns:a16="http://schemas.microsoft.com/office/drawing/2014/main" id="{93CE444C-6833-4967-9F1D-71E89B500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6" name="Line 5043">
                  <a:extLst>
                    <a:ext uri="{FF2B5EF4-FFF2-40B4-BE49-F238E27FC236}">
                      <a16:creationId xmlns:a16="http://schemas.microsoft.com/office/drawing/2014/main" id="{04AE3CF7-73D1-4127-B6DB-24D71BC3C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0" y="451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7" name="Line 5044">
                  <a:extLst>
                    <a:ext uri="{FF2B5EF4-FFF2-40B4-BE49-F238E27FC236}">
                      <a16:creationId xmlns:a16="http://schemas.microsoft.com/office/drawing/2014/main" id="{02402617-A300-4D6E-8404-EA835212C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8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8" name="Line 5045">
                  <a:extLst>
                    <a:ext uri="{FF2B5EF4-FFF2-40B4-BE49-F238E27FC236}">
                      <a16:creationId xmlns:a16="http://schemas.microsoft.com/office/drawing/2014/main" id="{3DD4A428-7739-4067-8E99-969E9BBB9F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19" name="Line 5046">
                  <a:extLst>
                    <a:ext uri="{FF2B5EF4-FFF2-40B4-BE49-F238E27FC236}">
                      <a16:creationId xmlns:a16="http://schemas.microsoft.com/office/drawing/2014/main" id="{F93BBBA9-6011-42AA-99E7-1E5DA65050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0" name="Line 5047">
                  <a:extLst>
                    <a:ext uri="{FF2B5EF4-FFF2-40B4-BE49-F238E27FC236}">
                      <a16:creationId xmlns:a16="http://schemas.microsoft.com/office/drawing/2014/main" id="{577AC042-E7B9-454D-AFFC-F692460A55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1" name="Line 5048">
                  <a:extLst>
                    <a:ext uri="{FF2B5EF4-FFF2-40B4-BE49-F238E27FC236}">
                      <a16:creationId xmlns:a16="http://schemas.microsoft.com/office/drawing/2014/main" id="{F3DFF184-E702-4755-8528-039517A34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2" name="Line 5049">
                  <a:extLst>
                    <a:ext uri="{FF2B5EF4-FFF2-40B4-BE49-F238E27FC236}">
                      <a16:creationId xmlns:a16="http://schemas.microsoft.com/office/drawing/2014/main" id="{2BA961B2-203F-4FD5-AB4A-45ACB4CF6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8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3" name="Line 5050">
                  <a:extLst>
                    <a:ext uri="{FF2B5EF4-FFF2-40B4-BE49-F238E27FC236}">
                      <a16:creationId xmlns:a16="http://schemas.microsoft.com/office/drawing/2014/main" id="{4744092E-89E3-48DE-8705-D7F59B014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9" y="45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4" name="Line 5051">
                  <a:extLst>
                    <a:ext uri="{FF2B5EF4-FFF2-40B4-BE49-F238E27FC236}">
                      <a16:creationId xmlns:a16="http://schemas.microsoft.com/office/drawing/2014/main" id="{AB0C3974-B7B7-4827-B1D5-9D4D003FA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0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5" name="Line 5052">
                  <a:extLst>
                    <a:ext uri="{FF2B5EF4-FFF2-40B4-BE49-F238E27FC236}">
                      <a16:creationId xmlns:a16="http://schemas.microsoft.com/office/drawing/2014/main" id="{D3770BFD-4A54-4E8C-8692-91EA176F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9" y="46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6" name="Line 5053">
                  <a:extLst>
                    <a:ext uri="{FF2B5EF4-FFF2-40B4-BE49-F238E27FC236}">
                      <a16:creationId xmlns:a16="http://schemas.microsoft.com/office/drawing/2014/main" id="{7FCD10AC-CE9E-4B4E-9914-7E8AB870A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63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7" name="Line 5054">
                  <a:extLst>
                    <a:ext uri="{FF2B5EF4-FFF2-40B4-BE49-F238E27FC236}">
                      <a16:creationId xmlns:a16="http://schemas.microsoft.com/office/drawing/2014/main" id="{1CBB325B-8D1E-4171-A031-9EFA6DB83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8" y="463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8" name="Line 5055">
                  <a:extLst>
                    <a:ext uri="{FF2B5EF4-FFF2-40B4-BE49-F238E27FC236}">
                      <a16:creationId xmlns:a16="http://schemas.microsoft.com/office/drawing/2014/main" id="{CED0AA51-13E0-473E-BA90-B51F39930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0" y="452"/>
                  <a:ext cx="18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29" name="Line 5056">
                  <a:extLst>
                    <a:ext uri="{FF2B5EF4-FFF2-40B4-BE49-F238E27FC236}">
                      <a16:creationId xmlns:a16="http://schemas.microsoft.com/office/drawing/2014/main" id="{C072AA49-5E9B-40CA-9066-11B624361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9" y="452"/>
                  <a:ext cx="29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0" name="Line 5057">
                  <a:extLst>
                    <a:ext uri="{FF2B5EF4-FFF2-40B4-BE49-F238E27FC236}">
                      <a16:creationId xmlns:a16="http://schemas.microsoft.com/office/drawing/2014/main" id="{0EA8F440-E2ED-4144-BECA-E31A9EFA5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1" name="Line 5058">
                  <a:extLst>
                    <a:ext uri="{FF2B5EF4-FFF2-40B4-BE49-F238E27FC236}">
                      <a16:creationId xmlns:a16="http://schemas.microsoft.com/office/drawing/2014/main" id="{C99FB8E6-D415-4EDD-8054-A844BB989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1" y="58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2" name="Line 5059">
                  <a:extLst>
                    <a:ext uri="{FF2B5EF4-FFF2-40B4-BE49-F238E27FC236}">
                      <a16:creationId xmlns:a16="http://schemas.microsoft.com/office/drawing/2014/main" id="{D5AD6D61-884C-485B-8527-E96F08D76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77" y="587"/>
                  <a:ext cx="35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3" name="Line 5060">
                  <a:extLst>
                    <a:ext uri="{FF2B5EF4-FFF2-40B4-BE49-F238E27FC236}">
                      <a16:creationId xmlns:a16="http://schemas.microsoft.com/office/drawing/2014/main" id="{744C1EED-D53E-4D58-AD62-42092FE78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2" y="464"/>
                  <a:ext cx="216" cy="1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4" name="Line 5061">
                  <a:extLst>
                    <a:ext uri="{FF2B5EF4-FFF2-40B4-BE49-F238E27FC236}">
                      <a16:creationId xmlns:a16="http://schemas.microsoft.com/office/drawing/2014/main" id="{B47FCD23-CFCE-4066-9D4D-4F754BCC2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7" y="464"/>
                  <a:ext cx="221" cy="1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5" name="Line 5062">
                  <a:extLst>
                    <a:ext uri="{FF2B5EF4-FFF2-40B4-BE49-F238E27FC236}">
                      <a16:creationId xmlns:a16="http://schemas.microsoft.com/office/drawing/2014/main" id="{F5DE2090-1094-4F00-AE58-F1ADF17E5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8" y="453"/>
                  <a:ext cx="19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6" name="Line 5063">
                  <a:extLst>
                    <a:ext uri="{FF2B5EF4-FFF2-40B4-BE49-F238E27FC236}">
                      <a16:creationId xmlns:a16="http://schemas.microsoft.com/office/drawing/2014/main" id="{86574BF6-04C7-4713-B2BC-548BE353D9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" y="45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7" name="Line 5064">
                  <a:extLst>
                    <a:ext uri="{FF2B5EF4-FFF2-40B4-BE49-F238E27FC236}">
                      <a16:creationId xmlns:a16="http://schemas.microsoft.com/office/drawing/2014/main" id="{979DED83-1B49-4870-B414-674C7623E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7" y="45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8" name="Line 5065">
                  <a:extLst>
                    <a:ext uri="{FF2B5EF4-FFF2-40B4-BE49-F238E27FC236}">
                      <a16:creationId xmlns:a16="http://schemas.microsoft.com/office/drawing/2014/main" id="{5F825025-DE83-4F12-8243-5F26F0D8A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" y="45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39" name="Line 5066">
                  <a:extLst>
                    <a:ext uri="{FF2B5EF4-FFF2-40B4-BE49-F238E27FC236}">
                      <a16:creationId xmlns:a16="http://schemas.microsoft.com/office/drawing/2014/main" id="{76FA7491-9575-4024-961E-036885E864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4" y="453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0" name="Line 5067">
                  <a:extLst>
                    <a:ext uri="{FF2B5EF4-FFF2-40B4-BE49-F238E27FC236}">
                      <a16:creationId xmlns:a16="http://schemas.microsoft.com/office/drawing/2014/main" id="{8248DB7F-00C7-4AD1-A4BC-8543F05024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6" y="45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1" name="Line 5068">
                  <a:extLst>
                    <a:ext uri="{FF2B5EF4-FFF2-40B4-BE49-F238E27FC236}">
                      <a16:creationId xmlns:a16="http://schemas.microsoft.com/office/drawing/2014/main" id="{E797F853-10B9-4432-A7A2-B77BF53545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5" y="465"/>
                  <a:ext cx="59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2" name="Line 5069">
                  <a:extLst>
                    <a:ext uri="{FF2B5EF4-FFF2-40B4-BE49-F238E27FC236}">
                      <a16:creationId xmlns:a16="http://schemas.microsoft.com/office/drawing/2014/main" id="{9BF416C8-9284-484C-B829-FEF96E56E8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5" y="492"/>
                  <a:ext cx="176" cy="8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3" name="Line 5070">
                  <a:extLst>
                    <a:ext uri="{FF2B5EF4-FFF2-40B4-BE49-F238E27FC236}">
                      <a16:creationId xmlns:a16="http://schemas.microsoft.com/office/drawing/2014/main" id="{3BF43D04-5251-45A4-97FF-B101B6427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3" y="517"/>
                  <a:ext cx="8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4" name="Line 5071">
                  <a:extLst>
                    <a:ext uri="{FF2B5EF4-FFF2-40B4-BE49-F238E27FC236}">
                      <a16:creationId xmlns:a16="http://schemas.microsoft.com/office/drawing/2014/main" id="{34E3AF18-C955-4D9C-A5FB-012F4B18D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0" y="518"/>
                  <a:ext cx="1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5" name="Line 5072">
                  <a:extLst>
                    <a:ext uri="{FF2B5EF4-FFF2-40B4-BE49-F238E27FC236}">
                      <a16:creationId xmlns:a16="http://schemas.microsoft.com/office/drawing/2014/main" id="{DDF32D6F-D3C1-442E-870A-62B771CA4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1" y="531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6" name="Line 5073">
                  <a:extLst>
                    <a:ext uri="{FF2B5EF4-FFF2-40B4-BE49-F238E27FC236}">
                      <a16:creationId xmlns:a16="http://schemas.microsoft.com/office/drawing/2014/main" id="{5D41BFFA-A862-4C0F-966C-4FA5EA5F8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3" y="518"/>
                  <a:ext cx="26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7" name="Line 5074">
                  <a:extLst>
                    <a:ext uri="{FF2B5EF4-FFF2-40B4-BE49-F238E27FC236}">
                      <a16:creationId xmlns:a16="http://schemas.microsoft.com/office/drawing/2014/main" id="{B856F115-EAB4-4D66-8098-B77D327DF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51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8" name="Line 5075">
                  <a:extLst>
                    <a:ext uri="{FF2B5EF4-FFF2-40B4-BE49-F238E27FC236}">
                      <a16:creationId xmlns:a16="http://schemas.microsoft.com/office/drawing/2014/main" id="{DF7E716D-E390-4E8D-8909-14FB42E6C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6" y="517"/>
                  <a:ext cx="24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49" name="Line 5076">
                  <a:extLst>
                    <a:ext uri="{FF2B5EF4-FFF2-40B4-BE49-F238E27FC236}">
                      <a16:creationId xmlns:a16="http://schemas.microsoft.com/office/drawing/2014/main" id="{4F3DE8CB-4E46-43B0-BA97-E019792DD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0" y="51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0" name="Line 5077">
                  <a:extLst>
                    <a:ext uri="{FF2B5EF4-FFF2-40B4-BE49-F238E27FC236}">
                      <a16:creationId xmlns:a16="http://schemas.microsoft.com/office/drawing/2014/main" id="{611F1E16-C696-4BFD-B1C7-C2BBF6957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5" y="517"/>
                  <a:ext cx="46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1" name="Line 5078">
                  <a:extLst>
                    <a:ext uri="{FF2B5EF4-FFF2-40B4-BE49-F238E27FC236}">
                      <a16:creationId xmlns:a16="http://schemas.microsoft.com/office/drawing/2014/main" id="{3C3736B2-7021-4F19-967D-B0996E908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51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2" name="Line 5079">
                  <a:extLst>
                    <a:ext uri="{FF2B5EF4-FFF2-40B4-BE49-F238E27FC236}">
                      <a16:creationId xmlns:a16="http://schemas.microsoft.com/office/drawing/2014/main" id="{1C5F5A58-B3F0-4E96-8866-AD34F322ED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1" y="492"/>
                  <a:ext cx="50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3" name="Line 5080">
                  <a:extLst>
                    <a:ext uri="{FF2B5EF4-FFF2-40B4-BE49-F238E27FC236}">
                      <a16:creationId xmlns:a16="http://schemas.microsoft.com/office/drawing/2014/main" id="{07AE46E1-7D27-4568-8EE0-20734BB493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1" y="49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4" name="Line 5081">
                  <a:extLst>
                    <a:ext uri="{FF2B5EF4-FFF2-40B4-BE49-F238E27FC236}">
                      <a16:creationId xmlns:a16="http://schemas.microsoft.com/office/drawing/2014/main" id="{BEDE99DB-00FF-433A-B6EF-7D73EBE108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1" y="51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5" name="Line 5082">
                  <a:extLst>
                    <a:ext uri="{FF2B5EF4-FFF2-40B4-BE49-F238E27FC236}">
                      <a16:creationId xmlns:a16="http://schemas.microsoft.com/office/drawing/2014/main" id="{5E0BE4B1-07DE-4F22-BBCE-38AEE320D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7" y="517"/>
                  <a:ext cx="25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6" name="Line 5083">
                  <a:extLst>
                    <a:ext uri="{FF2B5EF4-FFF2-40B4-BE49-F238E27FC236}">
                      <a16:creationId xmlns:a16="http://schemas.microsoft.com/office/drawing/2014/main" id="{BA572D70-6A68-46CD-90C6-4489E3263E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517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7" name="Line 5084">
                  <a:extLst>
                    <a:ext uri="{FF2B5EF4-FFF2-40B4-BE49-F238E27FC236}">
                      <a16:creationId xmlns:a16="http://schemas.microsoft.com/office/drawing/2014/main" id="{086971CD-8AD0-4C0D-A324-A6FB7C527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2" y="491"/>
                  <a:ext cx="51" cy="2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8" name="Line 5085">
                  <a:extLst>
                    <a:ext uri="{FF2B5EF4-FFF2-40B4-BE49-F238E27FC236}">
                      <a16:creationId xmlns:a16="http://schemas.microsoft.com/office/drawing/2014/main" id="{AD8B3921-CDCE-4EBD-B3C9-66908F14F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3" y="478"/>
                  <a:ext cx="26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59" name="Line 5086">
                  <a:extLst>
                    <a:ext uri="{FF2B5EF4-FFF2-40B4-BE49-F238E27FC236}">
                      <a16:creationId xmlns:a16="http://schemas.microsoft.com/office/drawing/2014/main" id="{A4977410-63E5-4C91-B303-25F21F5FF7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9" y="465"/>
                  <a:ext cx="25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0" name="Line 5087">
                  <a:extLst>
                    <a:ext uri="{FF2B5EF4-FFF2-40B4-BE49-F238E27FC236}">
                      <a16:creationId xmlns:a16="http://schemas.microsoft.com/office/drawing/2014/main" id="{70701B32-F069-430E-AB99-19C491FF21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8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1" name="Line 5088">
                  <a:extLst>
                    <a:ext uri="{FF2B5EF4-FFF2-40B4-BE49-F238E27FC236}">
                      <a16:creationId xmlns:a16="http://schemas.microsoft.com/office/drawing/2014/main" id="{AE313A97-9942-4973-8242-139680E621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8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2" name="Line 5089">
                  <a:extLst>
                    <a:ext uri="{FF2B5EF4-FFF2-40B4-BE49-F238E27FC236}">
                      <a16:creationId xmlns:a16="http://schemas.microsoft.com/office/drawing/2014/main" id="{005A9528-516E-4E49-93E1-A5EBC28A7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5" y="477"/>
                  <a:ext cx="7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3" name="Line 5090">
                  <a:extLst>
                    <a:ext uri="{FF2B5EF4-FFF2-40B4-BE49-F238E27FC236}">
                      <a16:creationId xmlns:a16="http://schemas.microsoft.com/office/drawing/2014/main" id="{14C42F27-E66B-49A1-A456-7F57E125B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9" y="478"/>
                  <a:ext cx="42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4" name="Line 5091">
                  <a:extLst>
                    <a:ext uri="{FF2B5EF4-FFF2-40B4-BE49-F238E27FC236}">
                      <a16:creationId xmlns:a16="http://schemas.microsoft.com/office/drawing/2014/main" id="{9954A18D-93FB-4AA6-9D5E-2D850C8F6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78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5" name="Line 5092">
                  <a:extLst>
                    <a:ext uri="{FF2B5EF4-FFF2-40B4-BE49-F238E27FC236}">
                      <a16:creationId xmlns:a16="http://schemas.microsoft.com/office/drawing/2014/main" id="{B7B6F7A2-4FEC-47BD-89B2-B5DC9E2CF4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1" y="47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6" name="Line 5093">
                  <a:extLst>
                    <a:ext uri="{FF2B5EF4-FFF2-40B4-BE49-F238E27FC236}">
                      <a16:creationId xmlns:a16="http://schemas.microsoft.com/office/drawing/2014/main" id="{ECDE0F7E-F4F0-4810-821A-C333072CC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2" y="465"/>
                  <a:ext cx="22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7" name="Line 5094">
                  <a:extLst>
                    <a:ext uri="{FF2B5EF4-FFF2-40B4-BE49-F238E27FC236}">
                      <a16:creationId xmlns:a16="http://schemas.microsoft.com/office/drawing/2014/main" id="{1A9A158E-1FDA-4F77-B2DA-D19C2E113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5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8" name="Line 5095">
                  <a:extLst>
                    <a:ext uri="{FF2B5EF4-FFF2-40B4-BE49-F238E27FC236}">
                      <a16:creationId xmlns:a16="http://schemas.microsoft.com/office/drawing/2014/main" id="{210C95F7-9629-4EF6-A0F3-49C19CBFD1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5" y="501"/>
                  <a:ext cx="32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69" name="Line 5096">
                  <a:extLst>
                    <a:ext uri="{FF2B5EF4-FFF2-40B4-BE49-F238E27FC236}">
                      <a16:creationId xmlns:a16="http://schemas.microsoft.com/office/drawing/2014/main" id="{6D067570-B124-4C58-828A-621FA22277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5" y="50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0" name="Line 5097">
                  <a:extLst>
                    <a:ext uri="{FF2B5EF4-FFF2-40B4-BE49-F238E27FC236}">
                      <a16:creationId xmlns:a16="http://schemas.microsoft.com/office/drawing/2014/main" id="{CF97052C-DBA7-4235-9585-1DCD59F03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5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1" name="Line 5098">
                  <a:extLst>
                    <a:ext uri="{FF2B5EF4-FFF2-40B4-BE49-F238E27FC236}">
                      <a16:creationId xmlns:a16="http://schemas.microsoft.com/office/drawing/2014/main" id="{D444C247-8530-4C87-838E-AC136B6E2C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4" y="50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2" name="Line 5099">
                  <a:extLst>
                    <a:ext uri="{FF2B5EF4-FFF2-40B4-BE49-F238E27FC236}">
                      <a16:creationId xmlns:a16="http://schemas.microsoft.com/office/drawing/2014/main" id="{D4265717-F2BB-431D-B134-1A4F1D24B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4" y="50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3" name="Line 5100">
                  <a:extLst>
                    <a:ext uri="{FF2B5EF4-FFF2-40B4-BE49-F238E27FC236}">
                      <a16:creationId xmlns:a16="http://schemas.microsoft.com/office/drawing/2014/main" id="{10986527-8A0F-43C8-A761-CCA00716A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5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4" name="Line 5101">
                  <a:extLst>
                    <a:ext uri="{FF2B5EF4-FFF2-40B4-BE49-F238E27FC236}">
                      <a16:creationId xmlns:a16="http://schemas.microsoft.com/office/drawing/2014/main" id="{0C41E730-FC39-4A4E-B505-5DCA3E12F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8" y="465"/>
                  <a:ext cx="66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5" name="Line 5102">
                  <a:extLst>
                    <a:ext uri="{FF2B5EF4-FFF2-40B4-BE49-F238E27FC236}">
                      <a16:creationId xmlns:a16="http://schemas.microsoft.com/office/drawing/2014/main" id="{485B57DF-419E-4565-B591-A8288B04F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46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6" name="Line 5103">
                  <a:extLst>
                    <a:ext uri="{FF2B5EF4-FFF2-40B4-BE49-F238E27FC236}">
                      <a16:creationId xmlns:a16="http://schemas.microsoft.com/office/drawing/2014/main" id="{74727FD4-8938-46B0-BA0E-64D00954D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4" y="452"/>
                  <a:ext cx="24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7" name="Line 5104">
                  <a:extLst>
                    <a:ext uri="{FF2B5EF4-FFF2-40B4-BE49-F238E27FC236}">
                      <a16:creationId xmlns:a16="http://schemas.microsoft.com/office/drawing/2014/main" id="{96CDEBBF-49A3-47B5-8AE0-E67230EE0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8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8" name="Line 5105">
                  <a:extLst>
                    <a:ext uri="{FF2B5EF4-FFF2-40B4-BE49-F238E27FC236}">
                      <a16:creationId xmlns:a16="http://schemas.microsoft.com/office/drawing/2014/main" id="{629CC29F-3EC6-43D6-8581-D4FE5BB2DD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9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79" name="Line 5106">
                  <a:extLst>
                    <a:ext uri="{FF2B5EF4-FFF2-40B4-BE49-F238E27FC236}">
                      <a16:creationId xmlns:a16="http://schemas.microsoft.com/office/drawing/2014/main" id="{18732CAC-CF62-499E-8635-6260928A1D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5" y="467"/>
                  <a:ext cx="219" cy="10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0" name="Line 5107">
                  <a:extLst>
                    <a:ext uri="{FF2B5EF4-FFF2-40B4-BE49-F238E27FC236}">
                      <a16:creationId xmlns:a16="http://schemas.microsoft.com/office/drawing/2014/main" id="{D63263D5-4E85-4F7F-AEC9-1B708296F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6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1" name="Line 5108">
                  <a:extLst>
                    <a:ext uri="{FF2B5EF4-FFF2-40B4-BE49-F238E27FC236}">
                      <a16:creationId xmlns:a16="http://schemas.microsoft.com/office/drawing/2014/main" id="{01AA38E3-20E2-4686-A59F-FEBBDB598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55"/>
                  <a:ext cx="27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2" name="Line 5109">
                  <a:extLst>
                    <a:ext uri="{FF2B5EF4-FFF2-40B4-BE49-F238E27FC236}">
                      <a16:creationId xmlns:a16="http://schemas.microsoft.com/office/drawing/2014/main" id="{9DC999D3-F41F-4E8F-A057-E34D137E5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6" y="497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3" name="Line 5110">
                  <a:extLst>
                    <a:ext uri="{FF2B5EF4-FFF2-40B4-BE49-F238E27FC236}">
                      <a16:creationId xmlns:a16="http://schemas.microsoft.com/office/drawing/2014/main" id="{08D4D775-C67A-477C-96B7-A4C60DC63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3" y="49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4" name="Line 5111">
                  <a:extLst>
                    <a:ext uri="{FF2B5EF4-FFF2-40B4-BE49-F238E27FC236}">
                      <a16:creationId xmlns:a16="http://schemas.microsoft.com/office/drawing/2014/main" id="{DB089478-42F6-43F1-A478-73E31A5C5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4" y="455"/>
                  <a:ext cx="87" cy="4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5" name="Line 5112">
                  <a:extLst>
                    <a:ext uri="{FF2B5EF4-FFF2-40B4-BE49-F238E27FC236}">
                      <a16:creationId xmlns:a16="http://schemas.microsoft.com/office/drawing/2014/main" id="{35B1567A-1AE6-4751-A8B0-7F84C8C70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1" y="452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6" name="Line 5113">
                  <a:extLst>
                    <a:ext uri="{FF2B5EF4-FFF2-40B4-BE49-F238E27FC236}">
                      <a16:creationId xmlns:a16="http://schemas.microsoft.com/office/drawing/2014/main" id="{A3FF5CEC-3F53-47D5-ACCD-351C7D6C3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4" y="457"/>
                  <a:ext cx="76" cy="3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7" name="Line 5114">
                  <a:extLst>
                    <a:ext uri="{FF2B5EF4-FFF2-40B4-BE49-F238E27FC236}">
                      <a16:creationId xmlns:a16="http://schemas.microsoft.com/office/drawing/2014/main" id="{0871B500-50E6-4A0C-A2B0-C4C1B4B4A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0" y="45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8" name="Line 5115">
                  <a:extLst>
                    <a:ext uri="{FF2B5EF4-FFF2-40B4-BE49-F238E27FC236}">
                      <a16:creationId xmlns:a16="http://schemas.microsoft.com/office/drawing/2014/main" id="{228033D7-73AD-4453-8F66-AF2981B0B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0" y="45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89" name="Line 5116">
                  <a:extLst>
                    <a:ext uri="{FF2B5EF4-FFF2-40B4-BE49-F238E27FC236}">
                      <a16:creationId xmlns:a16="http://schemas.microsoft.com/office/drawing/2014/main" id="{D6521C99-9E32-433E-A213-AA4AD0CA0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2" y="5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0" name="Line 5117">
                  <a:extLst>
                    <a:ext uri="{FF2B5EF4-FFF2-40B4-BE49-F238E27FC236}">
                      <a16:creationId xmlns:a16="http://schemas.microsoft.com/office/drawing/2014/main" id="{176A213E-8262-4A95-9FCB-9D41F7A25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1" y="53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1" name="Line 5118">
                  <a:extLst>
                    <a:ext uri="{FF2B5EF4-FFF2-40B4-BE49-F238E27FC236}">
                      <a16:creationId xmlns:a16="http://schemas.microsoft.com/office/drawing/2014/main" id="{C7355497-39BC-4BCA-9B94-2C135FA7C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1" y="5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2" name="Line 5119">
                  <a:extLst>
                    <a:ext uri="{FF2B5EF4-FFF2-40B4-BE49-F238E27FC236}">
                      <a16:creationId xmlns:a16="http://schemas.microsoft.com/office/drawing/2014/main" id="{25E26F99-32DE-4036-9112-54769D8010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2" y="53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3" name="Line 5120">
                  <a:extLst>
                    <a:ext uri="{FF2B5EF4-FFF2-40B4-BE49-F238E27FC236}">
                      <a16:creationId xmlns:a16="http://schemas.microsoft.com/office/drawing/2014/main" id="{1FD8FCAB-5B91-417F-956A-77D26132A1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3" y="464"/>
                  <a:ext cx="149" cy="7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4" name="Line 5121">
                  <a:extLst>
                    <a:ext uri="{FF2B5EF4-FFF2-40B4-BE49-F238E27FC236}">
                      <a16:creationId xmlns:a16="http://schemas.microsoft.com/office/drawing/2014/main" id="{D16ED85E-9138-4DFF-8D65-5D9D666BB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446" y="469"/>
                  <a:ext cx="454" cy="20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5" name="Line 5122">
                  <a:extLst>
                    <a:ext uri="{FF2B5EF4-FFF2-40B4-BE49-F238E27FC236}">
                      <a16:creationId xmlns:a16="http://schemas.microsoft.com/office/drawing/2014/main" id="{524358EE-94D5-4056-A8FF-1907CD7864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3" y="501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6" name="Line 5123">
                  <a:extLst>
                    <a:ext uri="{FF2B5EF4-FFF2-40B4-BE49-F238E27FC236}">
                      <a16:creationId xmlns:a16="http://schemas.microsoft.com/office/drawing/2014/main" id="{50C43234-CE99-423B-87F0-537AD66AA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6" y="50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7" name="Line 5124">
                  <a:extLst>
                    <a:ext uri="{FF2B5EF4-FFF2-40B4-BE49-F238E27FC236}">
                      <a16:creationId xmlns:a16="http://schemas.microsoft.com/office/drawing/2014/main" id="{5BC28F5F-4A8D-41E5-886B-5896217B4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0" y="502"/>
                  <a:ext cx="7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8" name="Line 5125">
                  <a:extLst>
                    <a:ext uri="{FF2B5EF4-FFF2-40B4-BE49-F238E27FC236}">
                      <a16:creationId xmlns:a16="http://schemas.microsoft.com/office/drawing/2014/main" id="{6A99A5C9-9AB1-45BB-BE6C-C7D327C8D2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7" y="50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99" name="Line 5126">
                  <a:extLst>
                    <a:ext uri="{FF2B5EF4-FFF2-40B4-BE49-F238E27FC236}">
                      <a16:creationId xmlns:a16="http://schemas.microsoft.com/office/drawing/2014/main" id="{2392946B-F825-46DD-97D7-A71583907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8" y="50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0" name="Line 5127">
                  <a:extLst>
                    <a:ext uri="{FF2B5EF4-FFF2-40B4-BE49-F238E27FC236}">
                      <a16:creationId xmlns:a16="http://schemas.microsoft.com/office/drawing/2014/main" id="{30CA93B7-B515-4592-8040-72845AA83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496"/>
                  <a:ext cx="1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1" name="Line 5128">
                  <a:extLst>
                    <a:ext uri="{FF2B5EF4-FFF2-40B4-BE49-F238E27FC236}">
                      <a16:creationId xmlns:a16="http://schemas.microsoft.com/office/drawing/2014/main" id="{9B08E773-3C38-4E51-917E-2FA96CA81E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7" y="499"/>
                  <a:ext cx="54" cy="2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2" name="Line 5129">
                  <a:extLst>
                    <a:ext uri="{FF2B5EF4-FFF2-40B4-BE49-F238E27FC236}">
                      <a16:creationId xmlns:a16="http://schemas.microsoft.com/office/drawing/2014/main" id="{9FC2659A-D106-4FE0-8F7C-5B104CEF8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4" y="500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3" name="Line 5130">
                  <a:extLst>
                    <a:ext uri="{FF2B5EF4-FFF2-40B4-BE49-F238E27FC236}">
                      <a16:creationId xmlns:a16="http://schemas.microsoft.com/office/drawing/2014/main" id="{1A0F5F09-D50A-4A70-B5E5-0270A0A41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2" y="529"/>
                  <a:ext cx="49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4" name="Line 5131">
                  <a:extLst>
                    <a:ext uri="{FF2B5EF4-FFF2-40B4-BE49-F238E27FC236}">
                      <a16:creationId xmlns:a16="http://schemas.microsoft.com/office/drawing/2014/main" id="{4CD6205E-8EE6-47FB-A04E-B1A093C068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20" y="529"/>
                  <a:ext cx="31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5" name="Line 5132">
                  <a:extLst>
                    <a:ext uri="{FF2B5EF4-FFF2-40B4-BE49-F238E27FC236}">
                      <a16:creationId xmlns:a16="http://schemas.microsoft.com/office/drawing/2014/main" id="{AB0B337F-EF06-4FD2-9C82-B10788B4F7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51" y="500"/>
                  <a:ext cx="68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6" name="Line 5133">
                  <a:extLst>
                    <a:ext uri="{FF2B5EF4-FFF2-40B4-BE49-F238E27FC236}">
                      <a16:creationId xmlns:a16="http://schemas.microsoft.com/office/drawing/2014/main" id="{7172E263-DFAD-4497-824D-E977C8632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8" y="501"/>
                  <a:ext cx="119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7" name="Line 5134">
                  <a:extLst>
                    <a:ext uri="{FF2B5EF4-FFF2-40B4-BE49-F238E27FC236}">
                      <a16:creationId xmlns:a16="http://schemas.microsoft.com/office/drawing/2014/main" id="{3E6DB1A4-8596-4793-BA33-49471C00E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1" y="50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8" name="Line 5135">
                  <a:extLst>
                    <a:ext uri="{FF2B5EF4-FFF2-40B4-BE49-F238E27FC236}">
                      <a16:creationId xmlns:a16="http://schemas.microsoft.com/office/drawing/2014/main" id="{96086FA2-E7A9-4226-A422-8AB0ADDBD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3" y="50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09" name="Line 5136">
                  <a:extLst>
                    <a:ext uri="{FF2B5EF4-FFF2-40B4-BE49-F238E27FC236}">
                      <a16:creationId xmlns:a16="http://schemas.microsoft.com/office/drawing/2014/main" id="{FBD93EF0-F88B-4468-A140-764839502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3" y="501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0" name="Line 5137">
                  <a:extLst>
                    <a:ext uri="{FF2B5EF4-FFF2-40B4-BE49-F238E27FC236}">
                      <a16:creationId xmlns:a16="http://schemas.microsoft.com/office/drawing/2014/main" id="{DA3FE3A5-6196-4C36-BDDE-4FECDF67C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7" y="50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1" name="Line 5138">
                  <a:extLst>
                    <a:ext uri="{FF2B5EF4-FFF2-40B4-BE49-F238E27FC236}">
                      <a16:creationId xmlns:a16="http://schemas.microsoft.com/office/drawing/2014/main" id="{51596A6F-5A8B-4BFA-AFDD-B5AA91C240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0" y="50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2" name="Line 5139">
                  <a:extLst>
                    <a:ext uri="{FF2B5EF4-FFF2-40B4-BE49-F238E27FC236}">
                      <a16:creationId xmlns:a16="http://schemas.microsoft.com/office/drawing/2014/main" id="{94806DC1-CD76-4769-87AE-D7F6E440DE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9" y="50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3" name="Line 5140">
                  <a:extLst>
                    <a:ext uri="{FF2B5EF4-FFF2-40B4-BE49-F238E27FC236}">
                      <a16:creationId xmlns:a16="http://schemas.microsoft.com/office/drawing/2014/main" id="{33CF6B99-2B21-45E4-A5C9-819684F57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0" y="49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4" name="Line 5141">
                  <a:extLst>
                    <a:ext uri="{FF2B5EF4-FFF2-40B4-BE49-F238E27FC236}">
                      <a16:creationId xmlns:a16="http://schemas.microsoft.com/office/drawing/2014/main" id="{5D2DC657-D60E-4951-BCB3-780E6B430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499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5" name="Line 5142">
                  <a:extLst>
                    <a:ext uri="{FF2B5EF4-FFF2-40B4-BE49-F238E27FC236}">
                      <a16:creationId xmlns:a16="http://schemas.microsoft.com/office/drawing/2014/main" id="{4CC6B42A-92A3-45FA-B88F-4141060BF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2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6" name="Line 5143">
                  <a:extLst>
                    <a:ext uri="{FF2B5EF4-FFF2-40B4-BE49-F238E27FC236}">
                      <a16:creationId xmlns:a16="http://schemas.microsoft.com/office/drawing/2014/main" id="{89DB85E9-03DF-4B37-BD29-6CB5B556C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3" y="49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7" name="Line 5144">
                  <a:extLst>
                    <a:ext uri="{FF2B5EF4-FFF2-40B4-BE49-F238E27FC236}">
                      <a16:creationId xmlns:a16="http://schemas.microsoft.com/office/drawing/2014/main" id="{C0BC27BB-AB11-4464-B202-0F88D8D41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5" y="498"/>
                  <a:ext cx="1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8" name="Line 5145">
                  <a:extLst>
                    <a:ext uri="{FF2B5EF4-FFF2-40B4-BE49-F238E27FC236}">
                      <a16:creationId xmlns:a16="http://schemas.microsoft.com/office/drawing/2014/main" id="{7B7A4BF4-3133-420B-906F-A32FDD531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4" y="498"/>
                  <a:ext cx="30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19" name="Line 5146">
                  <a:extLst>
                    <a:ext uri="{FF2B5EF4-FFF2-40B4-BE49-F238E27FC236}">
                      <a16:creationId xmlns:a16="http://schemas.microsoft.com/office/drawing/2014/main" id="{06735149-C687-4599-8E69-785F6CCA8B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3" y="498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0" name="Line 5147">
                  <a:extLst>
                    <a:ext uri="{FF2B5EF4-FFF2-40B4-BE49-F238E27FC236}">
                      <a16:creationId xmlns:a16="http://schemas.microsoft.com/office/drawing/2014/main" id="{0C07E0DE-A475-4A42-8B35-B711ACECD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0" y="499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1" name="Line 5148">
                  <a:extLst>
                    <a:ext uri="{FF2B5EF4-FFF2-40B4-BE49-F238E27FC236}">
                      <a16:creationId xmlns:a16="http://schemas.microsoft.com/office/drawing/2014/main" id="{D2C2618D-1701-4799-8C6F-7A0EAB8570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5" y="499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2" name="Line 5149">
                  <a:extLst>
                    <a:ext uri="{FF2B5EF4-FFF2-40B4-BE49-F238E27FC236}">
                      <a16:creationId xmlns:a16="http://schemas.microsoft.com/office/drawing/2014/main" id="{70ADB604-E023-45F4-A184-9D6E187F5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3" y="4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3" name="Line 5150">
                  <a:extLst>
                    <a:ext uri="{FF2B5EF4-FFF2-40B4-BE49-F238E27FC236}">
                      <a16:creationId xmlns:a16="http://schemas.microsoft.com/office/drawing/2014/main" id="{7244B48E-D81D-42DD-9933-14D29305D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86" y="499"/>
                  <a:ext cx="37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4" name="Line 5151">
                  <a:extLst>
                    <a:ext uri="{FF2B5EF4-FFF2-40B4-BE49-F238E27FC236}">
                      <a16:creationId xmlns:a16="http://schemas.microsoft.com/office/drawing/2014/main" id="{9E2A2405-3D28-4D33-A8EB-8A2E76200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0" y="499"/>
                  <a:ext cx="22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5" name="Line 5152">
                  <a:extLst>
                    <a:ext uri="{FF2B5EF4-FFF2-40B4-BE49-F238E27FC236}">
                      <a16:creationId xmlns:a16="http://schemas.microsoft.com/office/drawing/2014/main" id="{BCD88189-BD9F-4104-B89A-91CB33D4F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6" name="Line 5153">
                  <a:extLst>
                    <a:ext uri="{FF2B5EF4-FFF2-40B4-BE49-F238E27FC236}">
                      <a16:creationId xmlns:a16="http://schemas.microsoft.com/office/drawing/2014/main" id="{33A0A8D2-0386-4F1D-BE40-B1217AC2D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2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7" name="Line 5154">
                  <a:extLst>
                    <a:ext uri="{FF2B5EF4-FFF2-40B4-BE49-F238E27FC236}">
                      <a16:creationId xmlns:a16="http://schemas.microsoft.com/office/drawing/2014/main" id="{52F4FE19-4273-43F7-8697-2E483B8EB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8" y="500"/>
                  <a:ext cx="12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8" name="Line 5155">
                  <a:extLst>
                    <a:ext uri="{FF2B5EF4-FFF2-40B4-BE49-F238E27FC236}">
                      <a16:creationId xmlns:a16="http://schemas.microsoft.com/office/drawing/2014/main" id="{08A5E71B-23D4-4726-A2C3-D37C3F46E8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4" y="501"/>
                  <a:ext cx="23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29" name="Line 5156">
                  <a:extLst>
                    <a:ext uri="{FF2B5EF4-FFF2-40B4-BE49-F238E27FC236}">
                      <a16:creationId xmlns:a16="http://schemas.microsoft.com/office/drawing/2014/main" id="{945A3D95-5D1A-4B59-857F-B9858F0A38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6" y="50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0" name="Line 5157">
                  <a:extLst>
                    <a:ext uri="{FF2B5EF4-FFF2-40B4-BE49-F238E27FC236}">
                      <a16:creationId xmlns:a16="http://schemas.microsoft.com/office/drawing/2014/main" id="{7FCCBB4B-5D0A-41B3-83F9-5BD8AF4B6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7" y="500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1" name="Line 5158">
                  <a:extLst>
                    <a:ext uri="{FF2B5EF4-FFF2-40B4-BE49-F238E27FC236}">
                      <a16:creationId xmlns:a16="http://schemas.microsoft.com/office/drawing/2014/main" id="{A77D01C6-B84C-483E-9E1A-CF2A26E0C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0" y="4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2" name="Line 5159">
                  <a:extLst>
                    <a:ext uri="{FF2B5EF4-FFF2-40B4-BE49-F238E27FC236}">
                      <a16:creationId xmlns:a16="http://schemas.microsoft.com/office/drawing/2014/main" id="{BF2D6A45-233B-4D15-9DA2-5C590A4D5F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0" y="4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3" name="Line 5160">
                  <a:extLst>
                    <a:ext uri="{FF2B5EF4-FFF2-40B4-BE49-F238E27FC236}">
                      <a16:creationId xmlns:a16="http://schemas.microsoft.com/office/drawing/2014/main" id="{98051B2E-D3C5-4DC6-B888-5696CC521A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2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4" name="Line 5161">
                  <a:extLst>
                    <a:ext uri="{FF2B5EF4-FFF2-40B4-BE49-F238E27FC236}">
                      <a16:creationId xmlns:a16="http://schemas.microsoft.com/office/drawing/2014/main" id="{B3C58C6F-3F9C-4043-9E75-7DD436ED77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49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5" name="Line 5162">
                  <a:extLst>
                    <a:ext uri="{FF2B5EF4-FFF2-40B4-BE49-F238E27FC236}">
                      <a16:creationId xmlns:a16="http://schemas.microsoft.com/office/drawing/2014/main" id="{593DBE2C-1A7F-4293-9B87-D016E28710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7" y="500"/>
                  <a:ext cx="124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6" name="Line 5163">
                  <a:extLst>
                    <a:ext uri="{FF2B5EF4-FFF2-40B4-BE49-F238E27FC236}">
                      <a16:creationId xmlns:a16="http://schemas.microsoft.com/office/drawing/2014/main" id="{B79FD92C-88B7-4EB4-BF22-D11D26AA9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8" y="50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7" name="Line 5164">
                  <a:extLst>
                    <a:ext uri="{FF2B5EF4-FFF2-40B4-BE49-F238E27FC236}">
                      <a16:creationId xmlns:a16="http://schemas.microsoft.com/office/drawing/2014/main" id="{F547B14F-406D-482D-9C79-AABC8BBAA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85" y="510"/>
                  <a:ext cx="9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8" name="Line 5165">
                  <a:extLst>
                    <a:ext uri="{FF2B5EF4-FFF2-40B4-BE49-F238E27FC236}">
                      <a16:creationId xmlns:a16="http://schemas.microsoft.com/office/drawing/2014/main" id="{E0A781AE-6299-4EC6-A9AA-3F09C334A1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3" y="51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39" name="Line 5166">
                  <a:extLst>
                    <a:ext uri="{FF2B5EF4-FFF2-40B4-BE49-F238E27FC236}">
                      <a16:creationId xmlns:a16="http://schemas.microsoft.com/office/drawing/2014/main" id="{FD8392FB-19A0-4947-8D9F-FD32EA6A0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4" y="50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0" name="Line 5167">
                  <a:extLst>
                    <a:ext uri="{FF2B5EF4-FFF2-40B4-BE49-F238E27FC236}">
                      <a16:creationId xmlns:a16="http://schemas.microsoft.com/office/drawing/2014/main" id="{8F2282D1-A5DE-4C20-B62D-173A427AC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68" y="509"/>
                  <a:ext cx="127" cy="4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1" name="Line 5168">
                  <a:extLst>
                    <a:ext uri="{FF2B5EF4-FFF2-40B4-BE49-F238E27FC236}">
                      <a16:creationId xmlns:a16="http://schemas.microsoft.com/office/drawing/2014/main" id="{937170F1-8860-4FDE-B583-FC0BA76F5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5" y="500"/>
                  <a:ext cx="25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2" name="Line 5169">
                  <a:extLst>
                    <a:ext uri="{FF2B5EF4-FFF2-40B4-BE49-F238E27FC236}">
                      <a16:creationId xmlns:a16="http://schemas.microsoft.com/office/drawing/2014/main" id="{350BD10E-6084-4906-91C6-4873A2A935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1" y="49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3" name="Line 5170">
                  <a:extLst>
                    <a:ext uri="{FF2B5EF4-FFF2-40B4-BE49-F238E27FC236}">
                      <a16:creationId xmlns:a16="http://schemas.microsoft.com/office/drawing/2014/main" id="{ABE44C9F-ECBB-47F6-B3C6-9DFA06623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499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4" name="Line 5171">
                  <a:extLst>
                    <a:ext uri="{FF2B5EF4-FFF2-40B4-BE49-F238E27FC236}">
                      <a16:creationId xmlns:a16="http://schemas.microsoft.com/office/drawing/2014/main" id="{91949DB3-7946-406B-BB6F-22CDCF3A9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1" y="517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5" name="Line 5172">
                  <a:extLst>
                    <a:ext uri="{FF2B5EF4-FFF2-40B4-BE49-F238E27FC236}">
                      <a16:creationId xmlns:a16="http://schemas.microsoft.com/office/drawing/2014/main" id="{CC1A9EAC-829E-40CF-9405-308DCBEEE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7" y="56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6" name="Line 5173">
                  <a:extLst>
                    <a:ext uri="{FF2B5EF4-FFF2-40B4-BE49-F238E27FC236}">
                      <a16:creationId xmlns:a16="http://schemas.microsoft.com/office/drawing/2014/main" id="{FB2C5EE5-6633-41C2-982F-96FC87D6D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8" y="56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7" name="Line 5174">
                  <a:extLst>
                    <a:ext uri="{FF2B5EF4-FFF2-40B4-BE49-F238E27FC236}">
                      <a16:creationId xmlns:a16="http://schemas.microsoft.com/office/drawing/2014/main" id="{7EE76FC1-1E81-4795-B8D4-6E13E6156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39" y="517"/>
                  <a:ext cx="133" cy="4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8" name="Line 5175">
                  <a:extLst>
                    <a:ext uri="{FF2B5EF4-FFF2-40B4-BE49-F238E27FC236}">
                      <a16:creationId xmlns:a16="http://schemas.microsoft.com/office/drawing/2014/main" id="{B0946C59-9468-40E1-ADB7-C4DE5D969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1" y="51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49" name="Line 5176">
                  <a:extLst>
                    <a:ext uri="{FF2B5EF4-FFF2-40B4-BE49-F238E27FC236}">
                      <a16:creationId xmlns:a16="http://schemas.microsoft.com/office/drawing/2014/main" id="{2A256919-9F9D-42D7-A0C3-436862EB1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2" y="503"/>
                  <a:ext cx="37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0" name="Line 5177">
                  <a:extLst>
                    <a:ext uri="{FF2B5EF4-FFF2-40B4-BE49-F238E27FC236}">
                      <a16:creationId xmlns:a16="http://schemas.microsoft.com/office/drawing/2014/main" id="{855FA163-82BD-4F6F-9006-30D82C92A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7" y="50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1" name="Line 5178">
                  <a:extLst>
                    <a:ext uri="{FF2B5EF4-FFF2-40B4-BE49-F238E27FC236}">
                      <a16:creationId xmlns:a16="http://schemas.microsoft.com/office/drawing/2014/main" id="{0089BB46-C739-4977-B394-87CBFE693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9" y="499"/>
                  <a:ext cx="1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2" name="Line 5179">
                  <a:extLst>
                    <a:ext uri="{FF2B5EF4-FFF2-40B4-BE49-F238E27FC236}">
                      <a16:creationId xmlns:a16="http://schemas.microsoft.com/office/drawing/2014/main" id="{389388CD-4345-48F4-A5DA-792DD7A5E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2" y="501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3" name="Line 5180">
                  <a:extLst>
                    <a:ext uri="{FF2B5EF4-FFF2-40B4-BE49-F238E27FC236}">
                      <a16:creationId xmlns:a16="http://schemas.microsoft.com/office/drawing/2014/main" id="{DFB36066-E29E-4902-9F16-DBF656E67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5" y="50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4" name="Line 5181">
                  <a:extLst>
                    <a:ext uri="{FF2B5EF4-FFF2-40B4-BE49-F238E27FC236}">
                      <a16:creationId xmlns:a16="http://schemas.microsoft.com/office/drawing/2014/main" id="{A7F2E874-6569-4863-8CCB-DDDB6372FE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6" y="500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5" name="Line 5182">
                  <a:extLst>
                    <a:ext uri="{FF2B5EF4-FFF2-40B4-BE49-F238E27FC236}">
                      <a16:creationId xmlns:a16="http://schemas.microsoft.com/office/drawing/2014/main" id="{70779AB6-B48F-4DDD-9383-5DDD7D1FB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8" y="500"/>
                  <a:ext cx="1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6" name="Line 5183">
                  <a:extLst>
                    <a:ext uri="{FF2B5EF4-FFF2-40B4-BE49-F238E27FC236}">
                      <a16:creationId xmlns:a16="http://schemas.microsoft.com/office/drawing/2014/main" id="{75DE4D82-F42B-4BF5-96C8-493FBDAFC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499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7" name="Line 5184">
                  <a:extLst>
                    <a:ext uri="{FF2B5EF4-FFF2-40B4-BE49-F238E27FC236}">
                      <a16:creationId xmlns:a16="http://schemas.microsoft.com/office/drawing/2014/main" id="{7CE562C2-5B66-4ED0-83F8-D288257A82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8" name="Line 5185">
                  <a:extLst>
                    <a:ext uri="{FF2B5EF4-FFF2-40B4-BE49-F238E27FC236}">
                      <a16:creationId xmlns:a16="http://schemas.microsoft.com/office/drawing/2014/main" id="{6EF9E305-8D80-4267-BFB8-9C45B00C0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2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59" name="Line 5186">
                  <a:extLst>
                    <a:ext uri="{FF2B5EF4-FFF2-40B4-BE49-F238E27FC236}">
                      <a16:creationId xmlns:a16="http://schemas.microsoft.com/office/drawing/2014/main" id="{10FF6CD4-176E-4820-A616-FB3524434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4" y="499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0" name="Line 5187">
                  <a:extLst>
                    <a:ext uri="{FF2B5EF4-FFF2-40B4-BE49-F238E27FC236}">
                      <a16:creationId xmlns:a16="http://schemas.microsoft.com/office/drawing/2014/main" id="{79956EED-FF84-40D8-A38C-7F7DC2375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2" y="499"/>
                  <a:ext cx="30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1" name="Line 5188">
                  <a:extLst>
                    <a:ext uri="{FF2B5EF4-FFF2-40B4-BE49-F238E27FC236}">
                      <a16:creationId xmlns:a16="http://schemas.microsoft.com/office/drawing/2014/main" id="{87B3CD02-9EB3-488A-99E6-261B32F2A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2" y="4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2" name="Line 5189">
                  <a:extLst>
                    <a:ext uri="{FF2B5EF4-FFF2-40B4-BE49-F238E27FC236}">
                      <a16:creationId xmlns:a16="http://schemas.microsoft.com/office/drawing/2014/main" id="{5CEE67F6-F378-4914-BB29-32C3F885F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1" y="499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3" name="Line 5190">
                  <a:extLst>
                    <a:ext uri="{FF2B5EF4-FFF2-40B4-BE49-F238E27FC236}">
                      <a16:creationId xmlns:a16="http://schemas.microsoft.com/office/drawing/2014/main" id="{8411C2AD-DD67-408E-B300-C3916D72D1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1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4" name="Line 5191">
                  <a:extLst>
                    <a:ext uri="{FF2B5EF4-FFF2-40B4-BE49-F238E27FC236}">
                      <a16:creationId xmlns:a16="http://schemas.microsoft.com/office/drawing/2014/main" id="{69A43040-00F6-4A04-A4F5-884DB5D3F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2" y="49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5" name="Line 5192">
                  <a:extLst>
                    <a:ext uri="{FF2B5EF4-FFF2-40B4-BE49-F238E27FC236}">
                      <a16:creationId xmlns:a16="http://schemas.microsoft.com/office/drawing/2014/main" id="{EB039DA6-16C5-4AC8-A327-A5BB7EA87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3" y="499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6" name="Line 5193">
                  <a:extLst>
                    <a:ext uri="{FF2B5EF4-FFF2-40B4-BE49-F238E27FC236}">
                      <a16:creationId xmlns:a16="http://schemas.microsoft.com/office/drawing/2014/main" id="{11D6CAE9-B436-4434-B840-B806F20988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3" y="498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7" name="Line 5194">
                  <a:extLst>
                    <a:ext uri="{FF2B5EF4-FFF2-40B4-BE49-F238E27FC236}">
                      <a16:creationId xmlns:a16="http://schemas.microsoft.com/office/drawing/2014/main" id="{EB9C4997-2481-4F64-AA47-2DE0E212B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3" y="49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8" name="Line 5195">
                  <a:extLst>
                    <a:ext uri="{FF2B5EF4-FFF2-40B4-BE49-F238E27FC236}">
                      <a16:creationId xmlns:a16="http://schemas.microsoft.com/office/drawing/2014/main" id="{425AD599-5334-4F34-8CA2-F088C2270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49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69" name="Line 5196">
                  <a:extLst>
                    <a:ext uri="{FF2B5EF4-FFF2-40B4-BE49-F238E27FC236}">
                      <a16:creationId xmlns:a16="http://schemas.microsoft.com/office/drawing/2014/main" id="{1601721B-8614-4652-9622-5C6945FE9C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5" y="496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0" name="Line 5197">
                  <a:extLst>
                    <a:ext uri="{FF2B5EF4-FFF2-40B4-BE49-F238E27FC236}">
                      <a16:creationId xmlns:a16="http://schemas.microsoft.com/office/drawing/2014/main" id="{D5C04B3C-10A4-4CA7-B8FA-193C944D2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1" y="469"/>
                  <a:ext cx="69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1" name="Line 5198">
                  <a:extLst>
                    <a:ext uri="{FF2B5EF4-FFF2-40B4-BE49-F238E27FC236}">
                      <a16:creationId xmlns:a16="http://schemas.microsoft.com/office/drawing/2014/main" id="{7AB16D85-3877-4D7E-8306-233EF3FAE6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0" y="464"/>
                  <a:ext cx="1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2" name="Line 5199">
                  <a:extLst>
                    <a:ext uri="{FF2B5EF4-FFF2-40B4-BE49-F238E27FC236}">
                      <a16:creationId xmlns:a16="http://schemas.microsoft.com/office/drawing/2014/main" id="{98FF35A1-6ADB-4425-A74D-AC9C6A8A4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2" y="456"/>
                  <a:ext cx="21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3" name="Line 5200">
                  <a:extLst>
                    <a:ext uri="{FF2B5EF4-FFF2-40B4-BE49-F238E27FC236}">
                      <a16:creationId xmlns:a16="http://schemas.microsoft.com/office/drawing/2014/main" id="{01E76C6D-4F36-4952-84DF-A615946194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3" y="452"/>
                  <a:ext cx="11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4" name="Line 5201">
                  <a:extLst>
                    <a:ext uri="{FF2B5EF4-FFF2-40B4-BE49-F238E27FC236}">
                      <a16:creationId xmlns:a16="http://schemas.microsoft.com/office/drawing/2014/main" id="{E3F009C8-01C2-4E50-8C73-39492010B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4" y="455"/>
                  <a:ext cx="3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5" name="Line 5202">
                  <a:extLst>
                    <a:ext uri="{FF2B5EF4-FFF2-40B4-BE49-F238E27FC236}">
                      <a16:creationId xmlns:a16="http://schemas.microsoft.com/office/drawing/2014/main" id="{5AFC01B9-FC23-4394-9AE5-B407F93B9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8" y="45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6" name="Line 5203">
                  <a:extLst>
                    <a:ext uri="{FF2B5EF4-FFF2-40B4-BE49-F238E27FC236}">
                      <a16:creationId xmlns:a16="http://schemas.microsoft.com/office/drawing/2014/main" id="{D5AC3E55-3ED9-4427-AA81-35F98A9700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1" y="459"/>
                  <a:ext cx="19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7" name="Line 5204">
                  <a:extLst>
                    <a:ext uri="{FF2B5EF4-FFF2-40B4-BE49-F238E27FC236}">
                      <a16:creationId xmlns:a16="http://schemas.microsoft.com/office/drawing/2014/main" id="{7D6F021D-C481-4C87-8FE9-F9DAD51B4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5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8" name="Line 5205">
                  <a:extLst>
                    <a:ext uri="{FF2B5EF4-FFF2-40B4-BE49-F238E27FC236}">
                      <a16:creationId xmlns:a16="http://schemas.microsoft.com/office/drawing/2014/main" id="{88B72E4D-08EA-4545-BF74-68F706DAA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459"/>
                  <a:ext cx="1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79" name="Line 5206">
                  <a:extLst>
                    <a:ext uri="{FF2B5EF4-FFF2-40B4-BE49-F238E27FC236}">
                      <a16:creationId xmlns:a16="http://schemas.microsoft.com/office/drawing/2014/main" id="{6B0B2F55-17DD-4E89-B32B-17C09EFD3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1" y="455"/>
                  <a:ext cx="1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0" name="Line 5207">
                  <a:extLst>
                    <a:ext uri="{FF2B5EF4-FFF2-40B4-BE49-F238E27FC236}">
                      <a16:creationId xmlns:a16="http://schemas.microsoft.com/office/drawing/2014/main" id="{ECF5A554-1B9C-4D5D-A409-5D485A4638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4" y="452"/>
                  <a:ext cx="10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1" name="Line 5208">
                  <a:extLst>
                    <a:ext uri="{FF2B5EF4-FFF2-40B4-BE49-F238E27FC236}">
                      <a16:creationId xmlns:a16="http://schemas.microsoft.com/office/drawing/2014/main" id="{1586EF6F-B7C7-4FD4-8073-DDA5A730D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93" y="454"/>
                  <a:ext cx="244" cy="7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2" name="Line 5209">
                  <a:extLst>
                    <a:ext uri="{FF2B5EF4-FFF2-40B4-BE49-F238E27FC236}">
                      <a16:creationId xmlns:a16="http://schemas.microsoft.com/office/drawing/2014/main" id="{540936CE-D74B-4E56-BE14-D068ECEC4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5" y="454"/>
                  <a:ext cx="82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3" name="Line 5210">
                  <a:extLst>
                    <a:ext uri="{FF2B5EF4-FFF2-40B4-BE49-F238E27FC236}">
                      <a16:creationId xmlns:a16="http://schemas.microsoft.com/office/drawing/2014/main" id="{99417698-4D7A-4F43-8158-00E5538C4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7" y="452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4" name="Line 5211">
                  <a:extLst>
                    <a:ext uri="{FF2B5EF4-FFF2-40B4-BE49-F238E27FC236}">
                      <a16:creationId xmlns:a16="http://schemas.microsoft.com/office/drawing/2014/main" id="{436A1B8B-BCCB-4005-9A8E-C4FBBA5FF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52"/>
                  <a:ext cx="2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5" name="Line 5212">
                  <a:extLst>
                    <a:ext uri="{FF2B5EF4-FFF2-40B4-BE49-F238E27FC236}">
                      <a16:creationId xmlns:a16="http://schemas.microsoft.com/office/drawing/2014/main" id="{C855ABA4-F5B2-4A35-B4AE-E3134BB159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0" y="452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6" name="Line 5213">
                  <a:extLst>
                    <a:ext uri="{FF2B5EF4-FFF2-40B4-BE49-F238E27FC236}">
                      <a16:creationId xmlns:a16="http://schemas.microsoft.com/office/drawing/2014/main" id="{35574B60-7131-4D26-9FD4-C1AF8E52B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1" y="489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7" name="Line 5214">
                  <a:extLst>
                    <a:ext uri="{FF2B5EF4-FFF2-40B4-BE49-F238E27FC236}">
                      <a16:creationId xmlns:a16="http://schemas.microsoft.com/office/drawing/2014/main" id="{8AE3AECD-B600-4CBB-8A63-F289D749B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0" y="489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8" name="Line 5215">
                  <a:extLst>
                    <a:ext uri="{FF2B5EF4-FFF2-40B4-BE49-F238E27FC236}">
                      <a16:creationId xmlns:a16="http://schemas.microsoft.com/office/drawing/2014/main" id="{283332B5-C06E-4945-B316-EB247E383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4" y="453"/>
                  <a:ext cx="125" cy="3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89" name="Line 5216">
                  <a:extLst>
                    <a:ext uri="{FF2B5EF4-FFF2-40B4-BE49-F238E27FC236}">
                      <a16:creationId xmlns:a16="http://schemas.microsoft.com/office/drawing/2014/main" id="{EA086088-53D1-4EE9-9B69-20220A44F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8" y="45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0" name="Line 5217">
                  <a:extLst>
                    <a:ext uri="{FF2B5EF4-FFF2-40B4-BE49-F238E27FC236}">
                      <a16:creationId xmlns:a16="http://schemas.microsoft.com/office/drawing/2014/main" id="{4D9CFD3F-1BA3-4982-AFF9-9F85BE4CF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7" y="45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1" name="Line 5218">
                  <a:extLst>
                    <a:ext uri="{FF2B5EF4-FFF2-40B4-BE49-F238E27FC236}">
                      <a16:creationId xmlns:a16="http://schemas.microsoft.com/office/drawing/2014/main" id="{E296E05A-02E8-48D8-9B7A-29E8A48205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9" y="453"/>
                  <a:ext cx="10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2" name="Line 5219">
                  <a:extLst>
                    <a:ext uri="{FF2B5EF4-FFF2-40B4-BE49-F238E27FC236}">
                      <a16:creationId xmlns:a16="http://schemas.microsoft.com/office/drawing/2014/main" id="{0FDF32F6-F4DB-4892-8135-461761C440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3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3" name="Line 5220">
                  <a:extLst>
                    <a:ext uri="{FF2B5EF4-FFF2-40B4-BE49-F238E27FC236}">
                      <a16:creationId xmlns:a16="http://schemas.microsoft.com/office/drawing/2014/main" id="{D45CBB5B-8682-4F70-AE4A-43F68EE629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1" y="46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4" name="Line 5221">
                  <a:extLst>
                    <a:ext uri="{FF2B5EF4-FFF2-40B4-BE49-F238E27FC236}">
                      <a16:creationId xmlns:a16="http://schemas.microsoft.com/office/drawing/2014/main" id="{8451F551-B29B-4398-87E5-57BD6EF7D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7" y="460"/>
                  <a:ext cx="1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5" name="Line 5222">
                  <a:extLst>
                    <a:ext uri="{FF2B5EF4-FFF2-40B4-BE49-F238E27FC236}">
                      <a16:creationId xmlns:a16="http://schemas.microsoft.com/office/drawing/2014/main" id="{F92BA6C5-C679-48B3-80A4-F2A346E829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6" name="Line 5223">
                  <a:extLst>
                    <a:ext uri="{FF2B5EF4-FFF2-40B4-BE49-F238E27FC236}">
                      <a16:creationId xmlns:a16="http://schemas.microsoft.com/office/drawing/2014/main" id="{9AD0F08F-ECA6-4DBD-9D2F-0AFFFD23B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46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7" name="Line 5224">
                  <a:extLst>
                    <a:ext uri="{FF2B5EF4-FFF2-40B4-BE49-F238E27FC236}">
                      <a16:creationId xmlns:a16="http://schemas.microsoft.com/office/drawing/2014/main" id="{E221D7E3-8893-4325-B752-D7B68D01C9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53"/>
                  <a:ext cx="24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8" name="Line 5225">
                  <a:extLst>
                    <a:ext uri="{FF2B5EF4-FFF2-40B4-BE49-F238E27FC236}">
                      <a16:creationId xmlns:a16="http://schemas.microsoft.com/office/drawing/2014/main" id="{D6C08E54-6770-460C-A875-82877A743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3" y="470"/>
                  <a:ext cx="10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999" name="Line 5226">
                  <a:extLst>
                    <a:ext uri="{FF2B5EF4-FFF2-40B4-BE49-F238E27FC236}">
                      <a16:creationId xmlns:a16="http://schemas.microsoft.com/office/drawing/2014/main" id="{8867156D-7500-4032-BEDB-FAA002398B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6" y="47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0" name="Line 5227">
                  <a:extLst>
                    <a:ext uri="{FF2B5EF4-FFF2-40B4-BE49-F238E27FC236}">
                      <a16:creationId xmlns:a16="http://schemas.microsoft.com/office/drawing/2014/main" id="{6992F20C-B6AB-4C75-8008-0C960943B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474"/>
                  <a:ext cx="9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1" name="Line 5228">
                  <a:extLst>
                    <a:ext uri="{FF2B5EF4-FFF2-40B4-BE49-F238E27FC236}">
                      <a16:creationId xmlns:a16="http://schemas.microsoft.com/office/drawing/2014/main" id="{AE8EB8E2-C44F-42AA-95B6-BAF4406EE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470"/>
                  <a:ext cx="16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002" name="Line 5229">
                  <a:extLst>
                    <a:ext uri="{FF2B5EF4-FFF2-40B4-BE49-F238E27FC236}">
                      <a16:creationId xmlns:a16="http://schemas.microsoft.com/office/drawing/2014/main" id="{CF9502F0-E90D-41D3-91D1-67DD3FAA0D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3" y="460"/>
                  <a:ext cx="40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35" name="Group 5431">
                <a:extLst>
                  <a:ext uri="{FF2B5EF4-FFF2-40B4-BE49-F238E27FC236}">
                    <a16:creationId xmlns:a16="http://schemas.microsoft.com/office/drawing/2014/main" id="{C5A7BD42-15EC-4D12-9B64-7C6C8E3E4F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4955" y="800100"/>
                <a:ext cx="701675" cy="157163"/>
                <a:chOff x="5501" y="442"/>
                <a:chExt cx="442" cy="99"/>
              </a:xfrm>
            </p:grpSpPr>
            <p:sp>
              <p:nvSpPr>
                <p:cNvPr id="603" name="Line 5231">
                  <a:extLst>
                    <a:ext uri="{FF2B5EF4-FFF2-40B4-BE49-F238E27FC236}">
                      <a16:creationId xmlns:a16="http://schemas.microsoft.com/office/drawing/2014/main" id="{1945ABE2-D792-48D4-9595-055FD4291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8" y="460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4" name="Line 5232">
                  <a:extLst>
                    <a:ext uri="{FF2B5EF4-FFF2-40B4-BE49-F238E27FC236}">
                      <a16:creationId xmlns:a16="http://schemas.microsoft.com/office/drawing/2014/main" id="{E8E5A280-934F-4DAD-A788-8DE1B4DA7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3" y="453"/>
                  <a:ext cx="25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5" name="Line 5233">
                  <a:extLst>
                    <a:ext uri="{FF2B5EF4-FFF2-40B4-BE49-F238E27FC236}">
                      <a16:creationId xmlns:a16="http://schemas.microsoft.com/office/drawing/2014/main" id="{87698CB5-EE08-4067-9BF0-AF90666F5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9" y="458"/>
                  <a:ext cx="42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6" name="Line 5234">
                  <a:extLst>
                    <a:ext uri="{FF2B5EF4-FFF2-40B4-BE49-F238E27FC236}">
                      <a16:creationId xmlns:a16="http://schemas.microsoft.com/office/drawing/2014/main" id="{AFBE3325-81B9-4411-AB35-A09722D0F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5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7" name="Line 5235">
                  <a:extLst>
                    <a:ext uri="{FF2B5EF4-FFF2-40B4-BE49-F238E27FC236}">
                      <a16:creationId xmlns:a16="http://schemas.microsoft.com/office/drawing/2014/main" id="{DE048F48-703A-447A-B86B-723C66260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1" y="454"/>
                  <a:ext cx="15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8" name="Line 5236">
                  <a:extLst>
                    <a:ext uri="{FF2B5EF4-FFF2-40B4-BE49-F238E27FC236}">
                      <a16:creationId xmlns:a16="http://schemas.microsoft.com/office/drawing/2014/main" id="{2B83CBE0-C224-4CCA-9117-E2C68895D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5" y="454"/>
                  <a:ext cx="79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9" name="Line 5237">
                  <a:extLst>
                    <a:ext uri="{FF2B5EF4-FFF2-40B4-BE49-F238E27FC236}">
                      <a16:creationId xmlns:a16="http://schemas.microsoft.com/office/drawing/2014/main" id="{2068DB67-B8F6-4E18-9A17-7248E29FA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3" y="45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0" name="Line 5238">
                  <a:extLst>
                    <a:ext uri="{FF2B5EF4-FFF2-40B4-BE49-F238E27FC236}">
                      <a16:creationId xmlns:a16="http://schemas.microsoft.com/office/drawing/2014/main" id="{EA69A7AE-9DD9-42CF-8DD4-1ED94EF62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1" name="Line 5239">
                  <a:extLst>
                    <a:ext uri="{FF2B5EF4-FFF2-40B4-BE49-F238E27FC236}">
                      <a16:creationId xmlns:a16="http://schemas.microsoft.com/office/drawing/2014/main" id="{BEFAE4D3-F450-430F-9F20-5F4DE98AEC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2" name="Line 5240">
                  <a:extLst>
                    <a:ext uri="{FF2B5EF4-FFF2-40B4-BE49-F238E27FC236}">
                      <a16:creationId xmlns:a16="http://schemas.microsoft.com/office/drawing/2014/main" id="{12A32A00-5D23-467D-9C12-A8CDC3BE7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4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3" name="Line 5241">
                  <a:extLst>
                    <a:ext uri="{FF2B5EF4-FFF2-40B4-BE49-F238E27FC236}">
                      <a16:creationId xmlns:a16="http://schemas.microsoft.com/office/drawing/2014/main" id="{D7BFD591-CD32-470B-80BA-AAD28E498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4" name="Line 5242">
                  <a:extLst>
                    <a:ext uri="{FF2B5EF4-FFF2-40B4-BE49-F238E27FC236}">
                      <a16:creationId xmlns:a16="http://schemas.microsoft.com/office/drawing/2014/main" id="{F09AF182-DE22-4F82-B9BF-ABDECF2088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54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5" name="Line 5243">
                  <a:extLst>
                    <a:ext uri="{FF2B5EF4-FFF2-40B4-BE49-F238E27FC236}">
                      <a16:creationId xmlns:a16="http://schemas.microsoft.com/office/drawing/2014/main" id="{4F3EAB09-A0BF-44D8-99B0-E4A084BCA6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7" y="453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6" name="Line 5244">
                  <a:extLst>
                    <a:ext uri="{FF2B5EF4-FFF2-40B4-BE49-F238E27FC236}">
                      <a16:creationId xmlns:a16="http://schemas.microsoft.com/office/drawing/2014/main" id="{6AEE898C-E390-46EB-B8E5-86C9A9F1B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5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7" name="Line 5245">
                  <a:extLst>
                    <a:ext uri="{FF2B5EF4-FFF2-40B4-BE49-F238E27FC236}">
                      <a16:creationId xmlns:a16="http://schemas.microsoft.com/office/drawing/2014/main" id="{C587BCF3-E89C-48FA-87FD-0548E5DA7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6" y="45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8" name="Line 5246">
                  <a:extLst>
                    <a:ext uri="{FF2B5EF4-FFF2-40B4-BE49-F238E27FC236}">
                      <a16:creationId xmlns:a16="http://schemas.microsoft.com/office/drawing/2014/main" id="{D8A6DEA3-338F-47DB-8256-F568A8063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5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19" name="Line 5247">
                  <a:extLst>
                    <a:ext uri="{FF2B5EF4-FFF2-40B4-BE49-F238E27FC236}">
                      <a16:creationId xmlns:a16="http://schemas.microsoft.com/office/drawing/2014/main" id="{1DC72223-961C-4B4B-8497-19E6704BF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7" y="453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0" name="Line 5248">
                  <a:extLst>
                    <a:ext uri="{FF2B5EF4-FFF2-40B4-BE49-F238E27FC236}">
                      <a16:creationId xmlns:a16="http://schemas.microsoft.com/office/drawing/2014/main" id="{A1FE5D35-C0A6-4922-8163-B02225B01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1" name="Line 5249">
                  <a:extLst>
                    <a:ext uri="{FF2B5EF4-FFF2-40B4-BE49-F238E27FC236}">
                      <a16:creationId xmlns:a16="http://schemas.microsoft.com/office/drawing/2014/main" id="{93CD7C08-A023-4001-A19B-B7814FCAE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3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2" name="Line 5250">
                  <a:extLst>
                    <a:ext uri="{FF2B5EF4-FFF2-40B4-BE49-F238E27FC236}">
                      <a16:creationId xmlns:a16="http://schemas.microsoft.com/office/drawing/2014/main" id="{902D0AE8-A584-45A7-B96A-8E8C4A442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2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3" name="Line 5251">
                  <a:extLst>
                    <a:ext uri="{FF2B5EF4-FFF2-40B4-BE49-F238E27FC236}">
                      <a16:creationId xmlns:a16="http://schemas.microsoft.com/office/drawing/2014/main" id="{2A1B4B7B-F3DC-4CE6-A19E-F43142299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4" name="Line 5252">
                  <a:extLst>
                    <a:ext uri="{FF2B5EF4-FFF2-40B4-BE49-F238E27FC236}">
                      <a16:creationId xmlns:a16="http://schemas.microsoft.com/office/drawing/2014/main" id="{2B9E4E6F-0587-48C6-AE8E-416281F1D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53"/>
                  <a:ext cx="34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5" name="Line 5253">
                  <a:extLst>
                    <a:ext uri="{FF2B5EF4-FFF2-40B4-BE49-F238E27FC236}">
                      <a16:creationId xmlns:a16="http://schemas.microsoft.com/office/drawing/2014/main" id="{DBE9A6B9-5F4F-437F-A47D-D88FE5D11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2" y="453"/>
                  <a:ext cx="29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6" name="Line 5254">
                  <a:extLst>
                    <a:ext uri="{FF2B5EF4-FFF2-40B4-BE49-F238E27FC236}">
                      <a16:creationId xmlns:a16="http://schemas.microsoft.com/office/drawing/2014/main" id="{0604A9E9-984A-4E2C-AA7E-26795ECB6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1" y="45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7" name="Line 5255">
                  <a:extLst>
                    <a:ext uri="{FF2B5EF4-FFF2-40B4-BE49-F238E27FC236}">
                      <a16:creationId xmlns:a16="http://schemas.microsoft.com/office/drawing/2014/main" id="{BDD502AA-9866-4F86-BA72-2DD695696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4" y="452"/>
                  <a:ext cx="8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8" name="Line 5256">
                  <a:extLst>
                    <a:ext uri="{FF2B5EF4-FFF2-40B4-BE49-F238E27FC236}">
                      <a16:creationId xmlns:a16="http://schemas.microsoft.com/office/drawing/2014/main" id="{76EB0C59-6445-416B-A892-8526E13819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9" y="452"/>
                  <a:ext cx="63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29" name="Line 5257">
                  <a:extLst>
                    <a:ext uri="{FF2B5EF4-FFF2-40B4-BE49-F238E27FC236}">
                      <a16:creationId xmlns:a16="http://schemas.microsoft.com/office/drawing/2014/main" id="{E5832590-8142-46F0-B7C9-40C1428CA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5" y="452"/>
                  <a:ext cx="17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0" name="Line 5258">
                  <a:extLst>
                    <a:ext uri="{FF2B5EF4-FFF2-40B4-BE49-F238E27FC236}">
                      <a16:creationId xmlns:a16="http://schemas.microsoft.com/office/drawing/2014/main" id="{54B8808E-C4CE-40B7-9536-B420DE5AD0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1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1" name="Line 5259">
                  <a:extLst>
                    <a:ext uri="{FF2B5EF4-FFF2-40B4-BE49-F238E27FC236}">
                      <a16:creationId xmlns:a16="http://schemas.microsoft.com/office/drawing/2014/main" id="{09738149-A247-45D3-BA10-E98F8C9EC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7" y="452"/>
                  <a:ext cx="15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2" name="Line 5260">
                  <a:extLst>
                    <a:ext uri="{FF2B5EF4-FFF2-40B4-BE49-F238E27FC236}">
                      <a16:creationId xmlns:a16="http://schemas.microsoft.com/office/drawing/2014/main" id="{45F56B3B-91E2-4BDC-9F87-0822336CF9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3" name="Line 5261">
                  <a:extLst>
                    <a:ext uri="{FF2B5EF4-FFF2-40B4-BE49-F238E27FC236}">
                      <a16:creationId xmlns:a16="http://schemas.microsoft.com/office/drawing/2014/main" id="{D3D97310-8D23-42EC-9543-A77ABBD0AF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4" name="Line 5262">
                  <a:extLst>
                    <a:ext uri="{FF2B5EF4-FFF2-40B4-BE49-F238E27FC236}">
                      <a16:creationId xmlns:a16="http://schemas.microsoft.com/office/drawing/2014/main" id="{920E7389-E8AB-4BDD-9746-6ADA07B19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5" name="Line 5263">
                  <a:extLst>
                    <a:ext uri="{FF2B5EF4-FFF2-40B4-BE49-F238E27FC236}">
                      <a16:creationId xmlns:a16="http://schemas.microsoft.com/office/drawing/2014/main" id="{9ED1B75E-65E9-4DB0-BBA1-F780288CD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6" name="Line 5264">
                  <a:extLst>
                    <a:ext uri="{FF2B5EF4-FFF2-40B4-BE49-F238E27FC236}">
                      <a16:creationId xmlns:a16="http://schemas.microsoft.com/office/drawing/2014/main" id="{5E60C29B-CF00-4A9D-8764-F75E7AAA7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52"/>
                  <a:ext cx="17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7" name="Line 5265">
                  <a:extLst>
                    <a:ext uri="{FF2B5EF4-FFF2-40B4-BE49-F238E27FC236}">
                      <a16:creationId xmlns:a16="http://schemas.microsoft.com/office/drawing/2014/main" id="{20152E68-7409-4261-90A5-87CC4F004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0" y="452"/>
                  <a:ext cx="23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8" name="Line 5266">
                  <a:extLst>
                    <a:ext uri="{FF2B5EF4-FFF2-40B4-BE49-F238E27FC236}">
                      <a16:creationId xmlns:a16="http://schemas.microsoft.com/office/drawing/2014/main" id="{F32DFEB7-8A54-479A-ABAA-9C530C9B04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56"/>
                  <a:ext cx="1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39" name="Line 5267">
                  <a:extLst>
                    <a:ext uri="{FF2B5EF4-FFF2-40B4-BE49-F238E27FC236}">
                      <a16:creationId xmlns:a16="http://schemas.microsoft.com/office/drawing/2014/main" id="{161A06AF-8758-4B0C-BECE-1B6004401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0" y="45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0" name="Line 5268">
                  <a:extLst>
                    <a:ext uri="{FF2B5EF4-FFF2-40B4-BE49-F238E27FC236}">
                      <a16:creationId xmlns:a16="http://schemas.microsoft.com/office/drawing/2014/main" id="{369E1289-D6E7-426C-A18A-5B7474DDF4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2" y="452"/>
                  <a:ext cx="2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1" name="Line 5269">
                  <a:extLst>
                    <a:ext uri="{FF2B5EF4-FFF2-40B4-BE49-F238E27FC236}">
                      <a16:creationId xmlns:a16="http://schemas.microsoft.com/office/drawing/2014/main" id="{EB1A3B89-0FA2-4992-871F-3B96B2084D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6" y="453"/>
                  <a:ext cx="37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2" name="Line 5270">
                  <a:extLst>
                    <a:ext uri="{FF2B5EF4-FFF2-40B4-BE49-F238E27FC236}">
                      <a16:creationId xmlns:a16="http://schemas.microsoft.com/office/drawing/2014/main" id="{82645685-E2BA-4B20-9D3B-9218706BD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7" y="455"/>
                  <a:ext cx="19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3" name="Line 5271">
                  <a:extLst>
                    <a:ext uri="{FF2B5EF4-FFF2-40B4-BE49-F238E27FC236}">
                      <a16:creationId xmlns:a16="http://schemas.microsoft.com/office/drawing/2014/main" id="{4747BDB3-B2B3-4E41-A02C-9E827547EA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456"/>
                  <a:ext cx="59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4" name="Line 5272">
                  <a:extLst>
                    <a:ext uri="{FF2B5EF4-FFF2-40B4-BE49-F238E27FC236}">
                      <a16:creationId xmlns:a16="http://schemas.microsoft.com/office/drawing/2014/main" id="{133CAEA2-B17B-4133-A45C-8976B82D7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3" y="456"/>
                  <a:ext cx="54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5" name="Line 5273">
                  <a:extLst>
                    <a:ext uri="{FF2B5EF4-FFF2-40B4-BE49-F238E27FC236}">
                      <a16:creationId xmlns:a16="http://schemas.microsoft.com/office/drawing/2014/main" id="{4B9B67E0-CEE0-4EC7-AE9D-0A441359FD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8" y="456"/>
                  <a:ext cx="1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6" name="Line 5274">
                  <a:extLst>
                    <a:ext uri="{FF2B5EF4-FFF2-40B4-BE49-F238E27FC236}">
                      <a16:creationId xmlns:a16="http://schemas.microsoft.com/office/drawing/2014/main" id="{985BBDA8-E6D7-4F09-B3C0-1B754E97E0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7" name="Line 5275">
                  <a:extLst>
                    <a:ext uri="{FF2B5EF4-FFF2-40B4-BE49-F238E27FC236}">
                      <a16:creationId xmlns:a16="http://schemas.microsoft.com/office/drawing/2014/main" id="{6635031E-FA1D-4148-8552-CDEF7ABB6B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5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8" name="Line 5276">
                  <a:extLst>
                    <a:ext uri="{FF2B5EF4-FFF2-40B4-BE49-F238E27FC236}">
                      <a16:creationId xmlns:a16="http://schemas.microsoft.com/office/drawing/2014/main" id="{0D4FC653-3193-43A4-A309-EAA25D4C0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5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49" name="Line 5277">
                  <a:extLst>
                    <a:ext uri="{FF2B5EF4-FFF2-40B4-BE49-F238E27FC236}">
                      <a16:creationId xmlns:a16="http://schemas.microsoft.com/office/drawing/2014/main" id="{4AAE455A-AB4A-4DD3-9DA9-6EA6AD7FE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0" y="460"/>
                  <a:ext cx="15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0" name="Line 5278">
                  <a:extLst>
                    <a:ext uri="{FF2B5EF4-FFF2-40B4-BE49-F238E27FC236}">
                      <a16:creationId xmlns:a16="http://schemas.microsoft.com/office/drawing/2014/main" id="{20BA2ABF-C392-43D4-B808-35536CCD6C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3" y="46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1" name="Line 5279">
                  <a:extLst>
                    <a:ext uri="{FF2B5EF4-FFF2-40B4-BE49-F238E27FC236}">
                      <a16:creationId xmlns:a16="http://schemas.microsoft.com/office/drawing/2014/main" id="{048E3675-69FF-4760-BC88-CE5AF1792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5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2" name="Line 5280">
                  <a:extLst>
                    <a:ext uri="{FF2B5EF4-FFF2-40B4-BE49-F238E27FC236}">
                      <a16:creationId xmlns:a16="http://schemas.microsoft.com/office/drawing/2014/main" id="{136963D9-2944-4F25-BC53-7DF3A28A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5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3" name="Line 5281">
                  <a:extLst>
                    <a:ext uri="{FF2B5EF4-FFF2-40B4-BE49-F238E27FC236}">
                      <a16:creationId xmlns:a16="http://schemas.microsoft.com/office/drawing/2014/main" id="{6708BF4D-BBE8-49AF-924F-1DA7E4F4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6" y="457"/>
                  <a:ext cx="2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4" name="Line 5282">
                  <a:extLst>
                    <a:ext uri="{FF2B5EF4-FFF2-40B4-BE49-F238E27FC236}">
                      <a16:creationId xmlns:a16="http://schemas.microsoft.com/office/drawing/2014/main" id="{6810026A-2338-4DE8-80A1-C9B9A2F24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45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5" name="Line 5283">
                  <a:extLst>
                    <a:ext uri="{FF2B5EF4-FFF2-40B4-BE49-F238E27FC236}">
                      <a16:creationId xmlns:a16="http://schemas.microsoft.com/office/drawing/2014/main" id="{353F62D5-4DB3-4B87-8D76-D401EB6CD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4" y="456"/>
                  <a:ext cx="1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6" name="Line 5284">
                  <a:extLst>
                    <a:ext uri="{FF2B5EF4-FFF2-40B4-BE49-F238E27FC236}">
                      <a16:creationId xmlns:a16="http://schemas.microsoft.com/office/drawing/2014/main" id="{65297492-7C24-445A-80B5-A1FAE1EBD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5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7" name="Line 5285">
                  <a:extLst>
                    <a:ext uri="{FF2B5EF4-FFF2-40B4-BE49-F238E27FC236}">
                      <a16:creationId xmlns:a16="http://schemas.microsoft.com/office/drawing/2014/main" id="{38C46D52-4211-4A7A-A700-27613D991C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8" name="Line 5286">
                  <a:extLst>
                    <a:ext uri="{FF2B5EF4-FFF2-40B4-BE49-F238E27FC236}">
                      <a16:creationId xmlns:a16="http://schemas.microsoft.com/office/drawing/2014/main" id="{FDE2BA5D-2C21-4345-AD21-833C4871D9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59" name="Line 5287">
                  <a:extLst>
                    <a:ext uri="{FF2B5EF4-FFF2-40B4-BE49-F238E27FC236}">
                      <a16:creationId xmlns:a16="http://schemas.microsoft.com/office/drawing/2014/main" id="{E23FBAE2-77EA-494A-B952-B334144C3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5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0" name="Line 5288">
                  <a:extLst>
                    <a:ext uri="{FF2B5EF4-FFF2-40B4-BE49-F238E27FC236}">
                      <a16:creationId xmlns:a16="http://schemas.microsoft.com/office/drawing/2014/main" id="{DA974EAA-6CFB-4AEC-8E95-A62B7F7EB4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55"/>
                  <a:ext cx="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1" name="Line 5289">
                  <a:extLst>
                    <a:ext uri="{FF2B5EF4-FFF2-40B4-BE49-F238E27FC236}">
                      <a16:creationId xmlns:a16="http://schemas.microsoft.com/office/drawing/2014/main" id="{6C8B88FA-5AAC-4DAC-90A0-767AFAA35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9" y="455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2" name="Line 5290">
                  <a:extLst>
                    <a:ext uri="{FF2B5EF4-FFF2-40B4-BE49-F238E27FC236}">
                      <a16:creationId xmlns:a16="http://schemas.microsoft.com/office/drawing/2014/main" id="{AA97A77E-8522-4B7E-A36C-9E865B0C3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56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3" name="Line 5291">
                  <a:extLst>
                    <a:ext uri="{FF2B5EF4-FFF2-40B4-BE49-F238E27FC236}">
                      <a16:creationId xmlns:a16="http://schemas.microsoft.com/office/drawing/2014/main" id="{12B138DB-2667-4D8D-8844-FA833CAE5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45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4" name="Line 5292">
                  <a:extLst>
                    <a:ext uri="{FF2B5EF4-FFF2-40B4-BE49-F238E27FC236}">
                      <a16:creationId xmlns:a16="http://schemas.microsoft.com/office/drawing/2014/main" id="{C44C903F-B693-4D3E-AD1B-EDE64A1F9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4" y="456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5" name="Line 5293">
                  <a:extLst>
                    <a:ext uri="{FF2B5EF4-FFF2-40B4-BE49-F238E27FC236}">
                      <a16:creationId xmlns:a16="http://schemas.microsoft.com/office/drawing/2014/main" id="{DCBA43A2-7E43-4307-8C08-5AD78636DE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6" name="Line 5294">
                  <a:extLst>
                    <a:ext uri="{FF2B5EF4-FFF2-40B4-BE49-F238E27FC236}">
                      <a16:creationId xmlns:a16="http://schemas.microsoft.com/office/drawing/2014/main" id="{7A9466A3-038B-495B-AB68-6F957B56C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7" name="Line 5295">
                  <a:extLst>
                    <a:ext uri="{FF2B5EF4-FFF2-40B4-BE49-F238E27FC236}">
                      <a16:creationId xmlns:a16="http://schemas.microsoft.com/office/drawing/2014/main" id="{16F89477-B179-4642-BDEB-8F4717CB9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5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8" name="Line 5296">
                  <a:extLst>
                    <a:ext uri="{FF2B5EF4-FFF2-40B4-BE49-F238E27FC236}">
                      <a16:creationId xmlns:a16="http://schemas.microsoft.com/office/drawing/2014/main" id="{BDFE65A0-9411-451A-9479-0D48D2177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69" name="Line 5297">
                  <a:extLst>
                    <a:ext uri="{FF2B5EF4-FFF2-40B4-BE49-F238E27FC236}">
                      <a16:creationId xmlns:a16="http://schemas.microsoft.com/office/drawing/2014/main" id="{B41241A4-4CD9-4280-B2F7-A36DC00E1D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56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0" name="Line 5298">
                  <a:extLst>
                    <a:ext uri="{FF2B5EF4-FFF2-40B4-BE49-F238E27FC236}">
                      <a16:creationId xmlns:a16="http://schemas.microsoft.com/office/drawing/2014/main" id="{570D454E-A6AA-46AE-BD64-BEADE1E2EC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56"/>
                  <a:ext cx="5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1" name="Line 5299">
                  <a:extLst>
                    <a:ext uri="{FF2B5EF4-FFF2-40B4-BE49-F238E27FC236}">
                      <a16:creationId xmlns:a16="http://schemas.microsoft.com/office/drawing/2014/main" id="{09CA78CE-4D8F-4DF7-926A-199E2180F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2" name="Line 5300">
                  <a:extLst>
                    <a:ext uri="{FF2B5EF4-FFF2-40B4-BE49-F238E27FC236}">
                      <a16:creationId xmlns:a16="http://schemas.microsoft.com/office/drawing/2014/main" id="{CD26717D-AD03-42B4-8E1C-B5B9E2755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55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3" name="Line 5301">
                  <a:extLst>
                    <a:ext uri="{FF2B5EF4-FFF2-40B4-BE49-F238E27FC236}">
                      <a16:creationId xmlns:a16="http://schemas.microsoft.com/office/drawing/2014/main" id="{107295E3-0615-47B9-9EBE-DE9B5AF2D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455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4" name="Line 5302">
                  <a:extLst>
                    <a:ext uri="{FF2B5EF4-FFF2-40B4-BE49-F238E27FC236}">
                      <a16:creationId xmlns:a16="http://schemas.microsoft.com/office/drawing/2014/main" id="{B9F98FBE-CC84-431B-9C5B-9955762E6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8" y="455"/>
                  <a:ext cx="5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5" name="Line 5303">
                  <a:extLst>
                    <a:ext uri="{FF2B5EF4-FFF2-40B4-BE49-F238E27FC236}">
                      <a16:creationId xmlns:a16="http://schemas.microsoft.com/office/drawing/2014/main" id="{60ECF988-534D-452F-9431-783CFDF08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4" y="4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6" name="Line 5304">
                  <a:extLst>
                    <a:ext uri="{FF2B5EF4-FFF2-40B4-BE49-F238E27FC236}">
                      <a16:creationId xmlns:a16="http://schemas.microsoft.com/office/drawing/2014/main" id="{810F376C-688A-4F1A-9780-4FD15C2B0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5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7" name="Line 5305">
                  <a:extLst>
                    <a:ext uri="{FF2B5EF4-FFF2-40B4-BE49-F238E27FC236}">
                      <a16:creationId xmlns:a16="http://schemas.microsoft.com/office/drawing/2014/main" id="{524414B7-0308-4AE3-8BE6-469FEBCB21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0" y="45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8" name="Line 5306">
                  <a:extLst>
                    <a:ext uri="{FF2B5EF4-FFF2-40B4-BE49-F238E27FC236}">
                      <a16:creationId xmlns:a16="http://schemas.microsoft.com/office/drawing/2014/main" id="{E1199687-2A0D-4EDF-BC2E-C577AE192E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1" y="455"/>
                  <a:ext cx="1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79" name="Line 5307">
                  <a:extLst>
                    <a:ext uri="{FF2B5EF4-FFF2-40B4-BE49-F238E27FC236}">
                      <a16:creationId xmlns:a16="http://schemas.microsoft.com/office/drawing/2014/main" id="{0FE37AA5-7350-41C0-9A25-E29737C7F1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0" name="Line 5308">
                  <a:extLst>
                    <a:ext uri="{FF2B5EF4-FFF2-40B4-BE49-F238E27FC236}">
                      <a16:creationId xmlns:a16="http://schemas.microsoft.com/office/drawing/2014/main" id="{046E9C2A-AF66-4DD6-A9DF-B423F0BD5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5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1" name="Line 5309">
                  <a:extLst>
                    <a:ext uri="{FF2B5EF4-FFF2-40B4-BE49-F238E27FC236}">
                      <a16:creationId xmlns:a16="http://schemas.microsoft.com/office/drawing/2014/main" id="{D9AB3B3B-F615-433C-9B1B-A8E91475C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5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2" name="Line 5310">
                  <a:extLst>
                    <a:ext uri="{FF2B5EF4-FFF2-40B4-BE49-F238E27FC236}">
                      <a16:creationId xmlns:a16="http://schemas.microsoft.com/office/drawing/2014/main" id="{E34E06B1-B734-43FF-8FFF-A6F11AC2C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6" y="453"/>
                  <a:ext cx="1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3" name="Line 5311">
                  <a:extLst>
                    <a:ext uri="{FF2B5EF4-FFF2-40B4-BE49-F238E27FC236}">
                      <a16:creationId xmlns:a16="http://schemas.microsoft.com/office/drawing/2014/main" id="{05B9ABE5-F5C9-41AE-BF61-CA0DA12465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3" y="452"/>
                  <a:ext cx="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4" name="Line 5312">
                  <a:extLst>
                    <a:ext uri="{FF2B5EF4-FFF2-40B4-BE49-F238E27FC236}">
                      <a16:creationId xmlns:a16="http://schemas.microsoft.com/office/drawing/2014/main" id="{9973D9FC-6693-43B6-B2CA-CC3260E48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9" y="45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5" name="Line 5313">
                  <a:extLst>
                    <a:ext uri="{FF2B5EF4-FFF2-40B4-BE49-F238E27FC236}">
                      <a16:creationId xmlns:a16="http://schemas.microsoft.com/office/drawing/2014/main" id="{9F898FDB-7C1C-47D4-8BD6-7C2951636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6" y="452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6" name="Line 5314">
                  <a:extLst>
                    <a:ext uri="{FF2B5EF4-FFF2-40B4-BE49-F238E27FC236}">
                      <a16:creationId xmlns:a16="http://schemas.microsoft.com/office/drawing/2014/main" id="{65746D43-04DD-4585-B6C9-492193580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9" y="45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7" name="Line 5315">
                  <a:extLst>
                    <a:ext uri="{FF2B5EF4-FFF2-40B4-BE49-F238E27FC236}">
                      <a16:creationId xmlns:a16="http://schemas.microsoft.com/office/drawing/2014/main" id="{F001B994-EAF7-40B6-ABF1-58C2D0896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8" name="Line 5316">
                  <a:extLst>
                    <a:ext uri="{FF2B5EF4-FFF2-40B4-BE49-F238E27FC236}">
                      <a16:creationId xmlns:a16="http://schemas.microsoft.com/office/drawing/2014/main" id="{926BA658-DDA3-43FD-8E31-460C3A4376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89" name="Line 5317">
                  <a:extLst>
                    <a:ext uri="{FF2B5EF4-FFF2-40B4-BE49-F238E27FC236}">
                      <a16:creationId xmlns:a16="http://schemas.microsoft.com/office/drawing/2014/main" id="{250D8F78-D9E4-4F00-B917-CAD2BCE57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0" name="Line 5318">
                  <a:extLst>
                    <a:ext uri="{FF2B5EF4-FFF2-40B4-BE49-F238E27FC236}">
                      <a16:creationId xmlns:a16="http://schemas.microsoft.com/office/drawing/2014/main" id="{648DBBE0-71C9-4622-9C73-06A4B4942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01" y="454"/>
                  <a:ext cx="429" cy="8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1" name="Line 5319">
                  <a:extLst>
                    <a:ext uri="{FF2B5EF4-FFF2-40B4-BE49-F238E27FC236}">
                      <a16:creationId xmlns:a16="http://schemas.microsoft.com/office/drawing/2014/main" id="{3964B6AF-4CA2-457C-AF2D-E26DF2CBB6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4" y="46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2" name="Line 5320">
                  <a:extLst>
                    <a:ext uri="{FF2B5EF4-FFF2-40B4-BE49-F238E27FC236}">
                      <a16:creationId xmlns:a16="http://schemas.microsoft.com/office/drawing/2014/main" id="{9F5EDC4B-290A-40C3-BFA7-96B3C2404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3" name="Line 5321">
                  <a:extLst>
                    <a:ext uri="{FF2B5EF4-FFF2-40B4-BE49-F238E27FC236}">
                      <a16:creationId xmlns:a16="http://schemas.microsoft.com/office/drawing/2014/main" id="{3F3D8215-B10C-482C-ABA5-F159D571C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6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4" name="Line 5322">
                  <a:extLst>
                    <a:ext uri="{FF2B5EF4-FFF2-40B4-BE49-F238E27FC236}">
                      <a16:creationId xmlns:a16="http://schemas.microsoft.com/office/drawing/2014/main" id="{24366AB8-8528-4B51-83F8-D0601D7314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5" y="46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5" name="Line 5323">
                  <a:extLst>
                    <a:ext uri="{FF2B5EF4-FFF2-40B4-BE49-F238E27FC236}">
                      <a16:creationId xmlns:a16="http://schemas.microsoft.com/office/drawing/2014/main" id="{A140F284-712E-4B2F-A858-ADF82402CF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7" y="457"/>
                  <a:ext cx="1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6" name="Line 5324">
                  <a:extLst>
                    <a:ext uri="{FF2B5EF4-FFF2-40B4-BE49-F238E27FC236}">
                      <a16:creationId xmlns:a16="http://schemas.microsoft.com/office/drawing/2014/main" id="{D1A3A897-E119-47A5-9115-2996028E6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2" y="470"/>
                  <a:ext cx="1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7" name="Line 5325">
                  <a:extLst>
                    <a:ext uri="{FF2B5EF4-FFF2-40B4-BE49-F238E27FC236}">
                      <a16:creationId xmlns:a16="http://schemas.microsoft.com/office/drawing/2014/main" id="{C73282E3-9109-4C82-A563-BEA8FE8F1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8" y="470"/>
                  <a:ext cx="74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8" name="Line 5326">
                  <a:extLst>
                    <a:ext uri="{FF2B5EF4-FFF2-40B4-BE49-F238E27FC236}">
                      <a16:creationId xmlns:a16="http://schemas.microsoft.com/office/drawing/2014/main" id="{CB36A69D-81B5-4CFF-A36B-E63C66DCC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2" y="457"/>
                  <a:ext cx="70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99" name="Line 5327">
                  <a:extLst>
                    <a:ext uri="{FF2B5EF4-FFF2-40B4-BE49-F238E27FC236}">
                      <a16:creationId xmlns:a16="http://schemas.microsoft.com/office/drawing/2014/main" id="{EFA37D50-52C9-409A-8A2B-03CE9685D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4" y="457"/>
                  <a:ext cx="8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0" name="Line 5328">
                  <a:extLst>
                    <a:ext uri="{FF2B5EF4-FFF2-40B4-BE49-F238E27FC236}">
                      <a16:creationId xmlns:a16="http://schemas.microsoft.com/office/drawing/2014/main" id="{0D1C6537-F788-4B80-8EE4-C23D10D97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46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1" name="Line 5329">
                  <a:extLst>
                    <a:ext uri="{FF2B5EF4-FFF2-40B4-BE49-F238E27FC236}">
                      <a16:creationId xmlns:a16="http://schemas.microsoft.com/office/drawing/2014/main" id="{0196D2B2-94CF-46C8-BA91-E6DD2E7EDF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2" name="Line 5330">
                  <a:extLst>
                    <a:ext uri="{FF2B5EF4-FFF2-40B4-BE49-F238E27FC236}">
                      <a16:creationId xmlns:a16="http://schemas.microsoft.com/office/drawing/2014/main" id="{62188B38-4E93-4798-A55E-C0507B2BE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6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3" name="Line 5331">
                  <a:extLst>
                    <a:ext uri="{FF2B5EF4-FFF2-40B4-BE49-F238E27FC236}">
                      <a16:creationId xmlns:a16="http://schemas.microsoft.com/office/drawing/2014/main" id="{3728E0EA-52D8-4B52-A36B-F20F628C2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46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4" name="Line 5332">
                  <a:extLst>
                    <a:ext uri="{FF2B5EF4-FFF2-40B4-BE49-F238E27FC236}">
                      <a16:creationId xmlns:a16="http://schemas.microsoft.com/office/drawing/2014/main" id="{E018D04E-E504-4E64-9929-783701378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6" y="479"/>
                  <a:ext cx="54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5" name="Line 5333">
                  <a:extLst>
                    <a:ext uri="{FF2B5EF4-FFF2-40B4-BE49-F238E27FC236}">
                      <a16:creationId xmlns:a16="http://schemas.microsoft.com/office/drawing/2014/main" id="{BC1C379C-1A34-4A75-A71F-6755CC0688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6" y="479"/>
                  <a:ext cx="54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6" name="Line 5334">
                  <a:extLst>
                    <a:ext uri="{FF2B5EF4-FFF2-40B4-BE49-F238E27FC236}">
                      <a16:creationId xmlns:a16="http://schemas.microsoft.com/office/drawing/2014/main" id="{3481B22C-9BC5-420D-86CF-3B2A821754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0" y="465"/>
                  <a:ext cx="90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7" name="Line 5335">
                  <a:extLst>
                    <a:ext uri="{FF2B5EF4-FFF2-40B4-BE49-F238E27FC236}">
                      <a16:creationId xmlns:a16="http://schemas.microsoft.com/office/drawing/2014/main" id="{9B3F667B-BC40-4E1D-A5C0-34D0390EA2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0" y="460"/>
                  <a:ext cx="3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8" name="Line 5336">
                  <a:extLst>
                    <a:ext uri="{FF2B5EF4-FFF2-40B4-BE49-F238E27FC236}">
                      <a16:creationId xmlns:a16="http://schemas.microsoft.com/office/drawing/2014/main" id="{DCB919A1-D134-4923-914C-1CF63B7F7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85" y="460"/>
                  <a:ext cx="210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09" name="Line 5337">
                  <a:extLst>
                    <a:ext uri="{FF2B5EF4-FFF2-40B4-BE49-F238E27FC236}">
                      <a16:creationId xmlns:a16="http://schemas.microsoft.com/office/drawing/2014/main" id="{B8DAA4D1-57C4-400B-AFF7-943A5E9D3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46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0" name="Line 5338">
                  <a:extLst>
                    <a:ext uri="{FF2B5EF4-FFF2-40B4-BE49-F238E27FC236}">
                      <a16:creationId xmlns:a16="http://schemas.microsoft.com/office/drawing/2014/main" id="{04B767EA-5F2C-485F-A406-2961CED64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6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1" name="Line 5339">
                  <a:extLst>
                    <a:ext uri="{FF2B5EF4-FFF2-40B4-BE49-F238E27FC236}">
                      <a16:creationId xmlns:a16="http://schemas.microsoft.com/office/drawing/2014/main" id="{27D81A07-39B1-4158-907E-9CEF7FF8F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4" y="460"/>
                  <a:ext cx="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2" name="Line 5340">
                  <a:extLst>
                    <a:ext uri="{FF2B5EF4-FFF2-40B4-BE49-F238E27FC236}">
                      <a16:creationId xmlns:a16="http://schemas.microsoft.com/office/drawing/2014/main" id="{04168D89-D330-48EA-A83A-93D0CD3BE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5" y="460"/>
                  <a:ext cx="7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3" name="Line 5341">
                  <a:extLst>
                    <a:ext uri="{FF2B5EF4-FFF2-40B4-BE49-F238E27FC236}">
                      <a16:creationId xmlns:a16="http://schemas.microsoft.com/office/drawing/2014/main" id="{56481C35-C1DA-422C-8AC7-F0C72836E1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2" y="460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4" name="Line 5342">
                  <a:extLst>
                    <a:ext uri="{FF2B5EF4-FFF2-40B4-BE49-F238E27FC236}">
                      <a16:creationId xmlns:a16="http://schemas.microsoft.com/office/drawing/2014/main" id="{82377FF0-E423-4FEB-B3F7-B15A32B4C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6" y="46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5" name="Line 5343">
                  <a:extLst>
                    <a:ext uri="{FF2B5EF4-FFF2-40B4-BE49-F238E27FC236}">
                      <a16:creationId xmlns:a16="http://schemas.microsoft.com/office/drawing/2014/main" id="{5E6AEA5A-CE97-4426-8F16-0FEFB0613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6" y="457"/>
                  <a:ext cx="1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6" name="Line 5344">
                  <a:extLst>
                    <a:ext uri="{FF2B5EF4-FFF2-40B4-BE49-F238E27FC236}">
                      <a16:creationId xmlns:a16="http://schemas.microsoft.com/office/drawing/2014/main" id="{A41F2673-FF4A-4085-8E26-F978482EBE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1" y="458"/>
                  <a:ext cx="76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7" name="Line 5345">
                  <a:extLst>
                    <a:ext uri="{FF2B5EF4-FFF2-40B4-BE49-F238E27FC236}">
                      <a16:creationId xmlns:a16="http://schemas.microsoft.com/office/drawing/2014/main" id="{2B18F291-C177-451E-89D2-E31F882053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58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8" name="Line 5346">
                  <a:extLst>
                    <a:ext uri="{FF2B5EF4-FFF2-40B4-BE49-F238E27FC236}">
                      <a16:creationId xmlns:a16="http://schemas.microsoft.com/office/drawing/2014/main" id="{5626E914-DB7A-48E1-BD52-E8E11F80D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57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19" name="Line 5347">
                  <a:extLst>
                    <a:ext uri="{FF2B5EF4-FFF2-40B4-BE49-F238E27FC236}">
                      <a16:creationId xmlns:a16="http://schemas.microsoft.com/office/drawing/2014/main" id="{C5389552-9A2F-4170-A552-12CBC354D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45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0" name="Line 5348">
                  <a:extLst>
                    <a:ext uri="{FF2B5EF4-FFF2-40B4-BE49-F238E27FC236}">
                      <a16:creationId xmlns:a16="http://schemas.microsoft.com/office/drawing/2014/main" id="{8120652E-F208-4D87-9E06-83ED16552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45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1" name="Line 5349">
                  <a:extLst>
                    <a:ext uri="{FF2B5EF4-FFF2-40B4-BE49-F238E27FC236}">
                      <a16:creationId xmlns:a16="http://schemas.microsoft.com/office/drawing/2014/main" id="{0D59C070-96BC-4250-BCF4-2FDDBE659B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45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2" name="Line 5350">
                  <a:extLst>
                    <a:ext uri="{FF2B5EF4-FFF2-40B4-BE49-F238E27FC236}">
                      <a16:creationId xmlns:a16="http://schemas.microsoft.com/office/drawing/2014/main" id="{986D8E09-FC57-4879-8676-A1C99A07E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2" y="455"/>
                  <a:ext cx="1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3" name="Line 5351">
                  <a:extLst>
                    <a:ext uri="{FF2B5EF4-FFF2-40B4-BE49-F238E27FC236}">
                      <a16:creationId xmlns:a16="http://schemas.microsoft.com/office/drawing/2014/main" id="{C366C8D9-6447-4A78-B7C9-62B836716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7" y="47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4" name="Line 5352">
                  <a:extLst>
                    <a:ext uri="{FF2B5EF4-FFF2-40B4-BE49-F238E27FC236}">
                      <a16:creationId xmlns:a16="http://schemas.microsoft.com/office/drawing/2014/main" id="{260DA18E-9786-430D-B184-9A35435B6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8" y="47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5" name="Line 5353">
                  <a:extLst>
                    <a:ext uri="{FF2B5EF4-FFF2-40B4-BE49-F238E27FC236}">
                      <a16:creationId xmlns:a16="http://schemas.microsoft.com/office/drawing/2014/main" id="{D293BC1C-F77D-4BFA-BF83-437BCCCE8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469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6" name="Line 5354">
                  <a:extLst>
                    <a:ext uri="{FF2B5EF4-FFF2-40B4-BE49-F238E27FC236}">
                      <a16:creationId xmlns:a16="http://schemas.microsoft.com/office/drawing/2014/main" id="{665264F3-07FF-4B4F-8C42-2E474150F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1" y="473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7" name="Line 5355">
                  <a:extLst>
                    <a:ext uri="{FF2B5EF4-FFF2-40B4-BE49-F238E27FC236}">
                      <a16:creationId xmlns:a16="http://schemas.microsoft.com/office/drawing/2014/main" id="{D4ECE179-BFA7-434F-A0ED-A274CEB9D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6" y="473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8" name="Line 5356">
                  <a:extLst>
                    <a:ext uri="{FF2B5EF4-FFF2-40B4-BE49-F238E27FC236}">
                      <a16:creationId xmlns:a16="http://schemas.microsoft.com/office/drawing/2014/main" id="{F46E7A23-D16B-4E01-AD85-2F049AF002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3" y="469"/>
                  <a:ext cx="2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29" name="Line 5357">
                  <a:extLst>
                    <a:ext uri="{FF2B5EF4-FFF2-40B4-BE49-F238E27FC236}">
                      <a16:creationId xmlns:a16="http://schemas.microsoft.com/office/drawing/2014/main" id="{98022DAB-3131-4CB3-9511-17CDB5E31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3" y="455"/>
                  <a:ext cx="71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0" name="Line 5358">
                  <a:extLst>
                    <a:ext uri="{FF2B5EF4-FFF2-40B4-BE49-F238E27FC236}">
                      <a16:creationId xmlns:a16="http://schemas.microsoft.com/office/drawing/2014/main" id="{9EB9ACC2-7AD5-444F-B81C-E4800861C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4" y="454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1" name="Line 5359">
                  <a:extLst>
                    <a:ext uri="{FF2B5EF4-FFF2-40B4-BE49-F238E27FC236}">
                      <a16:creationId xmlns:a16="http://schemas.microsoft.com/office/drawing/2014/main" id="{3568A733-8378-41D2-8127-55E2B8EED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0" y="452"/>
                  <a:ext cx="1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2" name="Line 5360">
                  <a:extLst>
                    <a:ext uri="{FF2B5EF4-FFF2-40B4-BE49-F238E27FC236}">
                      <a16:creationId xmlns:a16="http://schemas.microsoft.com/office/drawing/2014/main" id="{557BEB82-DA91-4E5B-9A54-3A2D3A763F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3" name="Line 5361">
                  <a:extLst>
                    <a:ext uri="{FF2B5EF4-FFF2-40B4-BE49-F238E27FC236}">
                      <a16:creationId xmlns:a16="http://schemas.microsoft.com/office/drawing/2014/main" id="{9B1A07E8-546C-41AC-B5E1-36C3AC461C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4" name="Line 5362">
                  <a:extLst>
                    <a:ext uri="{FF2B5EF4-FFF2-40B4-BE49-F238E27FC236}">
                      <a16:creationId xmlns:a16="http://schemas.microsoft.com/office/drawing/2014/main" id="{B7F8D12E-A6E3-4110-8699-AD53FBED30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1" y="453"/>
                  <a:ext cx="5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5" name="Line 5363">
                  <a:extLst>
                    <a:ext uri="{FF2B5EF4-FFF2-40B4-BE49-F238E27FC236}">
                      <a16:creationId xmlns:a16="http://schemas.microsoft.com/office/drawing/2014/main" id="{CDCEE304-BEE2-444E-9E87-4033E23994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5" y="453"/>
                  <a:ext cx="10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6" name="Line 5364">
                  <a:extLst>
                    <a:ext uri="{FF2B5EF4-FFF2-40B4-BE49-F238E27FC236}">
                      <a16:creationId xmlns:a16="http://schemas.microsoft.com/office/drawing/2014/main" id="{59125ECD-AFFB-46C1-BF22-7E9D76D8E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2" y="452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7" name="Line 5365">
                  <a:extLst>
                    <a:ext uri="{FF2B5EF4-FFF2-40B4-BE49-F238E27FC236}">
                      <a16:creationId xmlns:a16="http://schemas.microsoft.com/office/drawing/2014/main" id="{6C5AE5BF-2AE4-4930-AD8E-22F27EEE0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8" y="452"/>
                  <a:ext cx="1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8" name="Line 5366">
                  <a:extLst>
                    <a:ext uri="{FF2B5EF4-FFF2-40B4-BE49-F238E27FC236}">
                      <a16:creationId xmlns:a16="http://schemas.microsoft.com/office/drawing/2014/main" id="{2CBB88C4-428E-4496-8317-A0E0531EB6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5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39" name="Line 5367">
                  <a:extLst>
                    <a:ext uri="{FF2B5EF4-FFF2-40B4-BE49-F238E27FC236}">
                      <a16:creationId xmlns:a16="http://schemas.microsoft.com/office/drawing/2014/main" id="{D74DF965-2E01-41B0-A9DA-081BAE876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8" y="453"/>
                  <a:ext cx="80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0" name="Line 5368">
                  <a:extLst>
                    <a:ext uri="{FF2B5EF4-FFF2-40B4-BE49-F238E27FC236}">
                      <a16:creationId xmlns:a16="http://schemas.microsoft.com/office/drawing/2014/main" id="{76B59631-B115-4C27-A6A5-BBF0E637F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8" y="452"/>
                  <a:ext cx="2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1" name="Line 5369">
                  <a:extLst>
                    <a:ext uri="{FF2B5EF4-FFF2-40B4-BE49-F238E27FC236}">
                      <a16:creationId xmlns:a16="http://schemas.microsoft.com/office/drawing/2014/main" id="{73EDE75B-C438-4CCF-A8B4-71C7584B9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5" y="452"/>
                  <a:ext cx="5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2" name="Line 5370">
                  <a:extLst>
                    <a:ext uri="{FF2B5EF4-FFF2-40B4-BE49-F238E27FC236}">
                      <a16:creationId xmlns:a16="http://schemas.microsoft.com/office/drawing/2014/main" id="{5C4EFE81-C0C3-4986-A33F-798900814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52"/>
                  <a:ext cx="1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3" name="Line 5371">
                  <a:extLst>
                    <a:ext uri="{FF2B5EF4-FFF2-40B4-BE49-F238E27FC236}">
                      <a16:creationId xmlns:a16="http://schemas.microsoft.com/office/drawing/2014/main" id="{35618BF5-A280-4D9E-B2D9-3A7B87D638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4" name="Line 5372">
                  <a:extLst>
                    <a:ext uri="{FF2B5EF4-FFF2-40B4-BE49-F238E27FC236}">
                      <a16:creationId xmlns:a16="http://schemas.microsoft.com/office/drawing/2014/main" id="{0A9380A3-ED14-4929-A1EE-368868181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9" y="452"/>
                  <a:ext cx="1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5" name="Line 5373">
                  <a:extLst>
                    <a:ext uri="{FF2B5EF4-FFF2-40B4-BE49-F238E27FC236}">
                      <a16:creationId xmlns:a16="http://schemas.microsoft.com/office/drawing/2014/main" id="{1AA571DC-4CA0-4011-9C5D-C2B47A34E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6" name="Line 5374">
                  <a:extLst>
                    <a:ext uri="{FF2B5EF4-FFF2-40B4-BE49-F238E27FC236}">
                      <a16:creationId xmlns:a16="http://schemas.microsoft.com/office/drawing/2014/main" id="{4F7F5893-E455-4D86-AA48-70CD739F8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7" name="Line 5375">
                  <a:extLst>
                    <a:ext uri="{FF2B5EF4-FFF2-40B4-BE49-F238E27FC236}">
                      <a16:creationId xmlns:a16="http://schemas.microsoft.com/office/drawing/2014/main" id="{7D5260EA-3E5D-4931-AF76-4E8E3E0FE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3" y="452"/>
                  <a:ext cx="8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8" name="Line 5376">
                  <a:extLst>
                    <a:ext uri="{FF2B5EF4-FFF2-40B4-BE49-F238E27FC236}">
                      <a16:creationId xmlns:a16="http://schemas.microsoft.com/office/drawing/2014/main" id="{FA197EF5-19C6-4761-8763-127412612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0" y="452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49" name="Line 5377">
                  <a:extLst>
                    <a:ext uri="{FF2B5EF4-FFF2-40B4-BE49-F238E27FC236}">
                      <a16:creationId xmlns:a16="http://schemas.microsoft.com/office/drawing/2014/main" id="{2B391C4F-1FF9-458D-903C-D0D723C3C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52"/>
                  <a:ext cx="1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0" name="Line 5378">
                  <a:extLst>
                    <a:ext uri="{FF2B5EF4-FFF2-40B4-BE49-F238E27FC236}">
                      <a16:creationId xmlns:a16="http://schemas.microsoft.com/office/drawing/2014/main" id="{32681176-0BE9-40E6-8400-D7483F683D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52"/>
                  <a:ext cx="25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1" name="Line 5379">
                  <a:extLst>
                    <a:ext uri="{FF2B5EF4-FFF2-40B4-BE49-F238E27FC236}">
                      <a16:creationId xmlns:a16="http://schemas.microsoft.com/office/drawing/2014/main" id="{1B412C9C-C317-45CA-B351-58F542B67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52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2" name="Line 5380">
                  <a:extLst>
                    <a:ext uri="{FF2B5EF4-FFF2-40B4-BE49-F238E27FC236}">
                      <a16:creationId xmlns:a16="http://schemas.microsoft.com/office/drawing/2014/main" id="{DBF9B1C1-0FC7-4A7C-97F7-9A81C7B64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3" name="Line 5381">
                  <a:extLst>
                    <a:ext uri="{FF2B5EF4-FFF2-40B4-BE49-F238E27FC236}">
                      <a16:creationId xmlns:a16="http://schemas.microsoft.com/office/drawing/2014/main" id="{176D817C-6D16-49E6-88AA-4A5C52657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52"/>
                  <a:ext cx="19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4" name="Line 5382">
                  <a:extLst>
                    <a:ext uri="{FF2B5EF4-FFF2-40B4-BE49-F238E27FC236}">
                      <a16:creationId xmlns:a16="http://schemas.microsoft.com/office/drawing/2014/main" id="{D5822296-5DE7-4CF2-8536-7FF53772D9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5" name="Line 5383">
                  <a:extLst>
                    <a:ext uri="{FF2B5EF4-FFF2-40B4-BE49-F238E27FC236}">
                      <a16:creationId xmlns:a16="http://schemas.microsoft.com/office/drawing/2014/main" id="{66689081-6A35-49B8-B829-F365CD4FA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6" name="Line 5384">
                  <a:extLst>
                    <a:ext uri="{FF2B5EF4-FFF2-40B4-BE49-F238E27FC236}">
                      <a16:creationId xmlns:a16="http://schemas.microsoft.com/office/drawing/2014/main" id="{A7C169BC-A7C2-4307-9344-65CF30B3E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7" name="Line 5385">
                  <a:extLst>
                    <a:ext uri="{FF2B5EF4-FFF2-40B4-BE49-F238E27FC236}">
                      <a16:creationId xmlns:a16="http://schemas.microsoft.com/office/drawing/2014/main" id="{33A9716A-7494-43DF-A9BF-E2DE634675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8" name="Line 5386">
                  <a:extLst>
                    <a:ext uri="{FF2B5EF4-FFF2-40B4-BE49-F238E27FC236}">
                      <a16:creationId xmlns:a16="http://schemas.microsoft.com/office/drawing/2014/main" id="{98ACCE34-D68F-4DCA-ADC1-0A9A5BCC8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52"/>
                  <a:ext cx="6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59" name="Line 5387">
                  <a:extLst>
                    <a:ext uri="{FF2B5EF4-FFF2-40B4-BE49-F238E27FC236}">
                      <a16:creationId xmlns:a16="http://schemas.microsoft.com/office/drawing/2014/main" id="{122FF641-7B93-4B53-A154-8FBD4B739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52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0" name="Line 5388">
                  <a:extLst>
                    <a:ext uri="{FF2B5EF4-FFF2-40B4-BE49-F238E27FC236}">
                      <a16:creationId xmlns:a16="http://schemas.microsoft.com/office/drawing/2014/main" id="{C49FD16A-CD31-4129-8A2D-BCBCB34F4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452"/>
                  <a:ext cx="7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1" name="Line 5389">
                  <a:extLst>
                    <a:ext uri="{FF2B5EF4-FFF2-40B4-BE49-F238E27FC236}">
                      <a16:creationId xmlns:a16="http://schemas.microsoft.com/office/drawing/2014/main" id="{B12A3209-57E7-4A11-86AB-2B1C562CD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52"/>
                  <a:ext cx="1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2" name="Line 5390">
                  <a:extLst>
                    <a:ext uri="{FF2B5EF4-FFF2-40B4-BE49-F238E27FC236}">
                      <a16:creationId xmlns:a16="http://schemas.microsoft.com/office/drawing/2014/main" id="{5ACA9311-C984-4430-961F-53FAFF3F5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3" name="Line 5391">
                  <a:extLst>
                    <a:ext uri="{FF2B5EF4-FFF2-40B4-BE49-F238E27FC236}">
                      <a16:creationId xmlns:a16="http://schemas.microsoft.com/office/drawing/2014/main" id="{440EEBF4-52C6-4BD6-B2B9-8CF6BA7AE4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4" name="Line 5392">
                  <a:extLst>
                    <a:ext uri="{FF2B5EF4-FFF2-40B4-BE49-F238E27FC236}">
                      <a16:creationId xmlns:a16="http://schemas.microsoft.com/office/drawing/2014/main" id="{EB2CADE5-E62E-4BFF-9C33-E97DA5E1B4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5" name="Line 5393">
                  <a:extLst>
                    <a:ext uri="{FF2B5EF4-FFF2-40B4-BE49-F238E27FC236}">
                      <a16:creationId xmlns:a16="http://schemas.microsoft.com/office/drawing/2014/main" id="{E3512701-21F0-4AFB-9D90-36BD69552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6" name="Line 5394">
                  <a:extLst>
                    <a:ext uri="{FF2B5EF4-FFF2-40B4-BE49-F238E27FC236}">
                      <a16:creationId xmlns:a16="http://schemas.microsoft.com/office/drawing/2014/main" id="{4A237F55-2748-446B-BC24-DA09B12E2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52"/>
                  <a:ext cx="1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7" name="Line 5395">
                  <a:extLst>
                    <a:ext uri="{FF2B5EF4-FFF2-40B4-BE49-F238E27FC236}">
                      <a16:creationId xmlns:a16="http://schemas.microsoft.com/office/drawing/2014/main" id="{A83AC4FE-FB41-4F0F-A5E1-7C8D205DB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5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8" name="Line 5396">
                  <a:extLst>
                    <a:ext uri="{FF2B5EF4-FFF2-40B4-BE49-F238E27FC236}">
                      <a16:creationId xmlns:a16="http://schemas.microsoft.com/office/drawing/2014/main" id="{9778A7BD-EA5F-45C7-AEEC-443BF50C7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7" y="453"/>
                  <a:ext cx="3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69" name="Line 5397">
                  <a:extLst>
                    <a:ext uri="{FF2B5EF4-FFF2-40B4-BE49-F238E27FC236}">
                      <a16:creationId xmlns:a16="http://schemas.microsoft.com/office/drawing/2014/main" id="{841C09F4-6EB7-4DFF-8070-6F215C372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9" y="453"/>
                  <a:ext cx="5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0" name="Line 5398">
                  <a:extLst>
                    <a:ext uri="{FF2B5EF4-FFF2-40B4-BE49-F238E27FC236}">
                      <a16:creationId xmlns:a16="http://schemas.microsoft.com/office/drawing/2014/main" id="{B05FA5EE-32A1-4A3E-8F31-05602B8C02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1" y="453"/>
                  <a:ext cx="1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1" name="Line 5399">
                  <a:extLst>
                    <a:ext uri="{FF2B5EF4-FFF2-40B4-BE49-F238E27FC236}">
                      <a16:creationId xmlns:a16="http://schemas.microsoft.com/office/drawing/2014/main" id="{6A5818E5-4026-43D8-B2F0-4D7B0C3722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45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2" name="Line 5400">
                  <a:extLst>
                    <a:ext uri="{FF2B5EF4-FFF2-40B4-BE49-F238E27FC236}">
                      <a16:creationId xmlns:a16="http://schemas.microsoft.com/office/drawing/2014/main" id="{A92B2B88-36CA-4220-90A6-D4602D485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2" y="453"/>
                  <a:ext cx="17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3" name="Line 5401">
                  <a:extLst>
                    <a:ext uri="{FF2B5EF4-FFF2-40B4-BE49-F238E27FC236}">
                      <a16:creationId xmlns:a16="http://schemas.microsoft.com/office/drawing/2014/main" id="{513298E4-3436-45D4-A290-5990BF87E8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453"/>
                  <a:ext cx="18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4" name="Line 5402">
                  <a:extLst>
                    <a:ext uri="{FF2B5EF4-FFF2-40B4-BE49-F238E27FC236}">
                      <a16:creationId xmlns:a16="http://schemas.microsoft.com/office/drawing/2014/main" id="{FDA199AE-B66A-436D-BF3C-D943861AF8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5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5" name="Line 5403">
                  <a:extLst>
                    <a:ext uri="{FF2B5EF4-FFF2-40B4-BE49-F238E27FC236}">
                      <a16:creationId xmlns:a16="http://schemas.microsoft.com/office/drawing/2014/main" id="{FF0CEAA5-7525-484D-A182-A81EF8DF4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5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6" name="Line 5404">
                  <a:extLst>
                    <a:ext uri="{FF2B5EF4-FFF2-40B4-BE49-F238E27FC236}">
                      <a16:creationId xmlns:a16="http://schemas.microsoft.com/office/drawing/2014/main" id="{35244D22-B070-4D39-B498-D08FB3E24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52"/>
                  <a:ext cx="3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7" name="Line 5405">
                  <a:extLst>
                    <a:ext uri="{FF2B5EF4-FFF2-40B4-BE49-F238E27FC236}">
                      <a16:creationId xmlns:a16="http://schemas.microsoft.com/office/drawing/2014/main" id="{4C8BBAB8-52D3-4B1E-828F-082A68F8A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8" name="Line 5406">
                  <a:extLst>
                    <a:ext uri="{FF2B5EF4-FFF2-40B4-BE49-F238E27FC236}">
                      <a16:creationId xmlns:a16="http://schemas.microsoft.com/office/drawing/2014/main" id="{BE8F3760-C9B8-4A48-BA1F-B4BCE6B67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7" y="452"/>
                  <a:ext cx="2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79" name="Line 5407">
                  <a:extLst>
                    <a:ext uri="{FF2B5EF4-FFF2-40B4-BE49-F238E27FC236}">
                      <a16:creationId xmlns:a16="http://schemas.microsoft.com/office/drawing/2014/main" id="{D9B56CBD-1C12-49AE-AA3A-1815F429F1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0" name="Line 5408">
                  <a:extLst>
                    <a:ext uri="{FF2B5EF4-FFF2-40B4-BE49-F238E27FC236}">
                      <a16:creationId xmlns:a16="http://schemas.microsoft.com/office/drawing/2014/main" id="{9EEE0B1E-BDA8-4E0E-AA5A-FDF885689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1" name="Line 5409">
                  <a:extLst>
                    <a:ext uri="{FF2B5EF4-FFF2-40B4-BE49-F238E27FC236}">
                      <a16:creationId xmlns:a16="http://schemas.microsoft.com/office/drawing/2014/main" id="{FBBA1BA2-8BA9-4265-9B6B-E53AF23FB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2" name="Line 5410">
                  <a:extLst>
                    <a:ext uri="{FF2B5EF4-FFF2-40B4-BE49-F238E27FC236}">
                      <a16:creationId xmlns:a16="http://schemas.microsoft.com/office/drawing/2014/main" id="{9175163E-9285-4B1A-8D13-31461B17B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3" name="Line 5411">
                  <a:extLst>
                    <a:ext uri="{FF2B5EF4-FFF2-40B4-BE49-F238E27FC236}">
                      <a16:creationId xmlns:a16="http://schemas.microsoft.com/office/drawing/2014/main" id="{2535DB9D-14E1-4235-8D38-44F31D2E4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4" name="Line 5412">
                  <a:extLst>
                    <a:ext uri="{FF2B5EF4-FFF2-40B4-BE49-F238E27FC236}">
                      <a16:creationId xmlns:a16="http://schemas.microsoft.com/office/drawing/2014/main" id="{7EE37BA9-1CF5-4954-B293-70E90AE24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5" name="Line 5413">
                  <a:extLst>
                    <a:ext uri="{FF2B5EF4-FFF2-40B4-BE49-F238E27FC236}">
                      <a16:creationId xmlns:a16="http://schemas.microsoft.com/office/drawing/2014/main" id="{97F9E61A-3F86-436E-8F78-B6623FBCD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6" name="Line 5414">
                  <a:extLst>
                    <a:ext uri="{FF2B5EF4-FFF2-40B4-BE49-F238E27FC236}">
                      <a16:creationId xmlns:a16="http://schemas.microsoft.com/office/drawing/2014/main" id="{7D89504C-9AD8-42DA-A5CE-1263667D2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7" name="Line 5415">
                  <a:extLst>
                    <a:ext uri="{FF2B5EF4-FFF2-40B4-BE49-F238E27FC236}">
                      <a16:creationId xmlns:a16="http://schemas.microsoft.com/office/drawing/2014/main" id="{13CEBDF2-71EC-40A0-9AFA-E2C56193D2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8" name="Line 5416">
                  <a:extLst>
                    <a:ext uri="{FF2B5EF4-FFF2-40B4-BE49-F238E27FC236}">
                      <a16:creationId xmlns:a16="http://schemas.microsoft.com/office/drawing/2014/main" id="{21ECE284-B8C6-45B5-85A7-4186E6722C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89" name="Line 5417">
                  <a:extLst>
                    <a:ext uri="{FF2B5EF4-FFF2-40B4-BE49-F238E27FC236}">
                      <a16:creationId xmlns:a16="http://schemas.microsoft.com/office/drawing/2014/main" id="{D2B4A16F-8CAF-4BA6-A7ED-812C108EAE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0" name="Line 5418">
                  <a:extLst>
                    <a:ext uri="{FF2B5EF4-FFF2-40B4-BE49-F238E27FC236}">
                      <a16:creationId xmlns:a16="http://schemas.microsoft.com/office/drawing/2014/main" id="{71E5EA44-B313-4A97-877D-8D538E48BE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1" name="Line 5419">
                  <a:extLst>
                    <a:ext uri="{FF2B5EF4-FFF2-40B4-BE49-F238E27FC236}">
                      <a16:creationId xmlns:a16="http://schemas.microsoft.com/office/drawing/2014/main" id="{E60C993F-3781-4034-B4A2-B5E3B565C8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2" name="Line 5420">
                  <a:extLst>
                    <a:ext uri="{FF2B5EF4-FFF2-40B4-BE49-F238E27FC236}">
                      <a16:creationId xmlns:a16="http://schemas.microsoft.com/office/drawing/2014/main" id="{1F0C2DCA-9EDC-40B8-95A1-EACD5C7FE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51"/>
                  <a:ext cx="2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3" name="Line 5421">
                  <a:extLst>
                    <a:ext uri="{FF2B5EF4-FFF2-40B4-BE49-F238E27FC236}">
                      <a16:creationId xmlns:a16="http://schemas.microsoft.com/office/drawing/2014/main" id="{CA7ED231-A9E5-42B1-AE5A-A8E37B3CD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27" y="442"/>
                  <a:ext cx="292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4" name="Line 5422">
                  <a:extLst>
                    <a:ext uri="{FF2B5EF4-FFF2-40B4-BE49-F238E27FC236}">
                      <a16:creationId xmlns:a16="http://schemas.microsoft.com/office/drawing/2014/main" id="{C2F5FACC-6C1A-41D3-90F2-D30AA8425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50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5" name="Line 5423">
                  <a:extLst>
                    <a:ext uri="{FF2B5EF4-FFF2-40B4-BE49-F238E27FC236}">
                      <a16:creationId xmlns:a16="http://schemas.microsoft.com/office/drawing/2014/main" id="{FBD44376-6816-41A4-8275-3085EF09B2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5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6" name="Line 5424">
                  <a:extLst>
                    <a:ext uri="{FF2B5EF4-FFF2-40B4-BE49-F238E27FC236}">
                      <a16:creationId xmlns:a16="http://schemas.microsoft.com/office/drawing/2014/main" id="{1A525FC5-7FBC-4124-9120-30DFAE1DF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50"/>
                  <a:ext cx="1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7" name="Line 5425">
                  <a:extLst>
                    <a:ext uri="{FF2B5EF4-FFF2-40B4-BE49-F238E27FC236}">
                      <a16:creationId xmlns:a16="http://schemas.microsoft.com/office/drawing/2014/main" id="{C90B0778-8118-44BB-A06B-51D52964A1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9" y="451"/>
                  <a:ext cx="19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8" name="Line 5426">
                  <a:extLst>
                    <a:ext uri="{FF2B5EF4-FFF2-40B4-BE49-F238E27FC236}">
                      <a16:creationId xmlns:a16="http://schemas.microsoft.com/office/drawing/2014/main" id="{50A518C7-ADB5-489A-82F5-E41ED7833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51"/>
                  <a:ext cx="3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799" name="Line 5427">
                  <a:extLst>
                    <a:ext uri="{FF2B5EF4-FFF2-40B4-BE49-F238E27FC236}">
                      <a16:creationId xmlns:a16="http://schemas.microsoft.com/office/drawing/2014/main" id="{60EA8418-C6A0-428D-8647-966572C261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0" name="Line 5428">
                  <a:extLst>
                    <a:ext uri="{FF2B5EF4-FFF2-40B4-BE49-F238E27FC236}">
                      <a16:creationId xmlns:a16="http://schemas.microsoft.com/office/drawing/2014/main" id="{EAA619BB-3595-4C26-B16D-AC3789264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1" name="Line 5429">
                  <a:extLst>
                    <a:ext uri="{FF2B5EF4-FFF2-40B4-BE49-F238E27FC236}">
                      <a16:creationId xmlns:a16="http://schemas.microsoft.com/office/drawing/2014/main" id="{E7FA1A0E-689D-4B59-AC1A-96C7A4D1B8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802" name="Line 5430">
                  <a:extLst>
                    <a:ext uri="{FF2B5EF4-FFF2-40B4-BE49-F238E27FC236}">
                      <a16:creationId xmlns:a16="http://schemas.microsoft.com/office/drawing/2014/main" id="{6CEDFEBD-66F6-4156-9F72-67D8BC625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36" name="Group 5632">
                <a:extLst>
                  <a:ext uri="{FF2B5EF4-FFF2-40B4-BE49-F238E27FC236}">
                    <a16:creationId xmlns:a16="http://schemas.microsoft.com/office/drawing/2014/main" id="{9604C216-7C4A-46B7-9BC3-D52A7C1D7A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69392" y="663575"/>
                <a:ext cx="757237" cy="152400"/>
                <a:chOff x="5466" y="356"/>
                <a:chExt cx="477" cy="96"/>
              </a:xfrm>
            </p:grpSpPr>
            <p:sp>
              <p:nvSpPr>
                <p:cNvPr id="403" name="Line 5432">
                  <a:extLst>
                    <a:ext uri="{FF2B5EF4-FFF2-40B4-BE49-F238E27FC236}">
                      <a16:creationId xmlns:a16="http://schemas.microsoft.com/office/drawing/2014/main" id="{93E29C55-8020-43AC-B778-F7B3DB9EB3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4" name="Line 5433">
                  <a:extLst>
                    <a:ext uri="{FF2B5EF4-FFF2-40B4-BE49-F238E27FC236}">
                      <a16:creationId xmlns:a16="http://schemas.microsoft.com/office/drawing/2014/main" id="{8CBED467-B693-4FAB-8916-2F2F4F0AB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5" name="Line 5434">
                  <a:extLst>
                    <a:ext uri="{FF2B5EF4-FFF2-40B4-BE49-F238E27FC236}">
                      <a16:creationId xmlns:a16="http://schemas.microsoft.com/office/drawing/2014/main" id="{0D6DBB08-C69F-4A56-B5FD-5C7947AD2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6" name="Line 5435">
                  <a:extLst>
                    <a:ext uri="{FF2B5EF4-FFF2-40B4-BE49-F238E27FC236}">
                      <a16:creationId xmlns:a16="http://schemas.microsoft.com/office/drawing/2014/main" id="{5264FB55-E0A4-4E1A-8EB3-3E5667F49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7" name="Line 5436">
                  <a:extLst>
                    <a:ext uri="{FF2B5EF4-FFF2-40B4-BE49-F238E27FC236}">
                      <a16:creationId xmlns:a16="http://schemas.microsoft.com/office/drawing/2014/main" id="{4E9029FD-6D72-4B3E-A753-E87EF2545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8" name="Line 5437">
                  <a:extLst>
                    <a:ext uri="{FF2B5EF4-FFF2-40B4-BE49-F238E27FC236}">
                      <a16:creationId xmlns:a16="http://schemas.microsoft.com/office/drawing/2014/main" id="{7F668BED-3FB3-46A2-AA74-0885283E9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9" name="Line 5438">
                  <a:extLst>
                    <a:ext uri="{FF2B5EF4-FFF2-40B4-BE49-F238E27FC236}">
                      <a16:creationId xmlns:a16="http://schemas.microsoft.com/office/drawing/2014/main" id="{800C9D2C-F368-415E-A7B8-03410C571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5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0" name="Line 5439">
                  <a:extLst>
                    <a:ext uri="{FF2B5EF4-FFF2-40B4-BE49-F238E27FC236}">
                      <a16:creationId xmlns:a16="http://schemas.microsoft.com/office/drawing/2014/main" id="{ECE3AA13-E5B0-45D4-8C33-A0C3491682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1" name="Line 5440">
                  <a:extLst>
                    <a:ext uri="{FF2B5EF4-FFF2-40B4-BE49-F238E27FC236}">
                      <a16:creationId xmlns:a16="http://schemas.microsoft.com/office/drawing/2014/main" id="{E556979B-F89D-48F7-AB77-E8BBE1D731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2" name="Line 5441">
                  <a:extLst>
                    <a:ext uri="{FF2B5EF4-FFF2-40B4-BE49-F238E27FC236}">
                      <a16:creationId xmlns:a16="http://schemas.microsoft.com/office/drawing/2014/main" id="{C0628A17-09A5-46F2-8A1D-F1AFFAD0C4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3" name="Line 5442">
                  <a:extLst>
                    <a:ext uri="{FF2B5EF4-FFF2-40B4-BE49-F238E27FC236}">
                      <a16:creationId xmlns:a16="http://schemas.microsoft.com/office/drawing/2014/main" id="{A44A7EB5-E1D5-42E9-B761-C37F71577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51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4" name="Line 5443">
                  <a:extLst>
                    <a:ext uri="{FF2B5EF4-FFF2-40B4-BE49-F238E27FC236}">
                      <a16:creationId xmlns:a16="http://schemas.microsoft.com/office/drawing/2014/main" id="{A4AD924F-4A43-4110-87C0-7D00E1A31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450"/>
                  <a:ext cx="1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5" name="Line 5444">
                  <a:extLst>
                    <a:ext uri="{FF2B5EF4-FFF2-40B4-BE49-F238E27FC236}">
                      <a16:creationId xmlns:a16="http://schemas.microsoft.com/office/drawing/2014/main" id="{19A0AA52-B088-4FD4-B204-F3BC72ADA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" y="429"/>
                  <a:ext cx="212" cy="2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6" name="Line 5445">
                  <a:extLst>
                    <a:ext uri="{FF2B5EF4-FFF2-40B4-BE49-F238E27FC236}">
                      <a16:creationId xmlns:a16="http://schemas.microsoft.com/office/drawing/2014/main" id="{1CA6D891-3F6D-4CE0-B983-26173D1EE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47"/>
                  <a:ext cx="2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7" name="Line 5446">
                  <a:extLst>
                    <a:ext uri="{FF2B5EF4-FFF2-40B4-BE49-F238E27FC236}">
                      <a16:creationId xmlns:a16="http://schemas.microsoft.com/office/drawing/2014/main" id="{53C7CE8B-AEA8-4C79-8B16-C0381DBC5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50"/>
                  <a:ext cx="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8" name="Line 5447">
                  <a:extLst>
                    <a:ext uri="{FF2B5EF4-FFF2-40B4-BE49-F238E27FC236}">
                      <a16:creationId xmlns:a16="http://schemas.microsoft.com/office/drawing/2014/main" id="{F5460A0D-8CE6-4F65-84F3-AF4C95815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50"/>
                  <a:ext cx="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19" name="Line 5448">
                  <a:extLst>
                    <a:ext uri="{FF2B5EF4-FFF2-40B4-BE49-F238E27FC236}">
                      <a16:creationId xmlns:a16="http://schemas.microsoft.com/office/drawing/2014/main" id="{5A8DA111-4678-42B1-B4B4-4B8CE3B0A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51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0" name="Line 5449">
                  <a:extLst>
                    <a:ext uri="{FF2B5EF4-FFF2-40B4-BE49-F238E27FC236}">
                      <a16:creationId xmlns:a16="http://schemas.microsoft.com/office/drawing/2014/main" id="{F0408ABF-C91C-4708-A7FF-94AAEEC26C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8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1" name="Line 5450">
                  <a:extLst>
                    <a:ext uri="{FF2B5EF4-FFF2-40B4-BE49-F238E27FC236}">
                      <a16:creationId xmlns:a16="http://schemas.microsoft.com/office/drawing/2014/main" id="{2BB29D66-BA3E-4A92-B65C-22620319F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2" name="Line 5451">
                  <a:extLst>
                    <a:ext uri="{FF2B5EF4-FFF2-40B4-BE49-F238E27FC236}">
                      <a16:creationId xmlns:a16="http://schemas.microsoft.com/office/drawing/2014/main" id="{600EA159-3DF2-449A-B0F6-A4ADD3A8F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0" y="44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3" name="Line 5452">
                  <a:extLst>
                    <a:ext uri="{FF2B5EF4-FFF2-40B4-BE49-F238E27FC236}">
                      <a16:creationId xmlns:a16="http://schemas.microsoft.com/office/drawing/2014/main" id="{E7D3C68D-29C8-44E1-B04E-344476CF7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1" y="44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4" name="Line 5453">
                  <a:extLst>
                    <a:ext uri="{FF2B5EF4-FFF2-40B4-BE49-F238E27FC236}">
                      <a16:creationId xmlns:a16="http://schemas.microsoft.com/office/drawing/2014/main" id="{629E0BED-D1D8-4BFB-9783-3AAB36C7C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5" name="Line 5454">
                  <a:extLst>
                    <a:ext uri="{FF2B5EF4-FFF2-40B4-BE49-F238E27FC236}">
                      <a16:creationId xmlns:a16="http://schemas.microsoft.com/office/drawing/2014/main" id="{E045D9EB-050F-4C4A-8CA2-1703F2D1F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4" y="443"/>
                  <a:ext cx="68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6" name="Line 5455">
                  <a:extLst>
                    <a:ext uri="{FF2B5EF4-FFF2-40B4-BE49-F238E27FC236}">
                      <a16:creationId xmlns:a16="http://schemas.microsoft.com/office/drawing/2014/main" id="{365DA3FE-343D-4D2B-B832-9AD83EE42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84" y="420"/>
                  <a:ext cx="173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7" name="Line 5456">
                  <a:extLst>
                    <a:ext uri="{FF2B5EF4-FFF2-40B4-BE49-F238E27FC236}">
                      <a16:creationId xmlns:a16="http://schemas.microsoft.com/office/drawing/2014/main" id="{BC8218FB-C097-464D-A0D8-ACA51B809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2" y="432"/>
                  <a:ext cx="4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8" name="Line 5457">
                  <a:extLst>
                    <a:ext uri="{FF2B5EF4-FFF2-40B4-BE49-F238E27FC236}">
                      <a16:creationId xmlns:a16="http://schemas.microsoft.com/office/drawing/2014/main" id="{7F6E4BA5-3260-42BD-BA30-D66411547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2" y="437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29" name="Line 5458">
                  <a:extLst>
                    <a:ext uri="{FF2B5EF4-FFF2-40B4-BE49-F238E27FC236}">
                      <a16:creationId xmlns:a16="http://schemas.microsoft.com/office/drawing/2014/main" id="{7BDF0711-F404-4682-8CB1-9E516D2A31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7" y="436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0" name="Line 5459">
                  <a:extLst>
                    <a:ext uri="{FF2B5EF4-FFF2-40B4-BE49-F238E27FC236}">
                      <a16:creationId xmlns:a16="http://schemas.microsoft.com/office/drawing/2014/main" id="{765F60A0-0C54-4B18-B0FC-5CBFD9114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3" y="4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1" name="Line 5460">
                  <a:extLst>
                    <a:ext uri="{FF2B5EF4-FFF2-40B4-BE49-F238E27FC236}">
                      <a16:creationId xmlns:a16="http://schemas.microsoft.com/office/drawing/2014/main" id="{5596156B-9A6B-42BF-B439-6234C5855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3" y="437"/>
                  <a:ext cx="5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2" name="Line 5461">
                  <a:extLst>
                    <a:ext uri="{FF2B5EF4-FFF2-40B4-BE49-F238E27FC236}">
                      <a16:creationId xmlns:a16="http://schemas.microsoft.com/office/drawing/2014/main" id="{45886DBE-5806-4B05-AB67-017514C7D2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436"/>
                  <a:ext cx="1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3" name="Line 5462">
                  <a:extLst>
                    <a:ext uri="{FF2B5EF4-FFF2-40B4-BE49-F238E27FC236}">
                      <a16:creationId xmlns:a16="http://schemas.microsoft.com/office/drawing/2014/main" id="{4396B7EE-94A5-4523-B5A9-1AEA5BE056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8" y="437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4" name="Line 5463">
                  <a:extLst>
                    <a:ext uri="{FF2B5EF4-FFF2-40B4-BE49-F238E27FC236}">
                      <a16:creationId xmlns:a16="http://schemas.microsoft.com/office/drawing/2014/main" id="{05ADFFC5-C160-458C-B6EF-9EB032DD8F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1" y="43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5" name="Line 5464">
                  <a:extLst>
                    <a:ext uri="{FF2B5EF4-FFF2-40B4-BE49-F238E27FC236}">
                      <a16:creationId xmlns:a16="http://schemas.microsoft.com/office/drawing/2014/main" id="{4FD52708-B41E-415F-95AC-C492E26975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1" y="43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6" name="Line 5465">
                  <a:extLst>
                    <a:ext uri="{FF2B5EF4-FFF2-40B4-BE49-F238E27FC236}">
                      <a16:creationId xmlns:a16="http://schemas.microsoft.com/office/drawing/2014/main" id="{816346CD-549D-4A26-B383-38D226BD6D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2" y="43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7" name="Line 5466">
                  <a:extLst>
                    <a:ext uri="{FF2B5EF4-FFF2-40B4-BE49-F238E27FC236}">
                      <a16:creationId xmlns:a16="http://schemas.microsoft.com/office/drawing/2014/main" id="{3C819512-9D37-42FB-9CB2-4BD9AC7E7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2" y="438"/>
                  <a:ext cx="15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8" name="Line 5467">
                  <a:extLst>
                    <a:ext uri="{FF2B5EF4-FFF2-40B4-BE49-F238E27FC236}">
                      <a16:creationId xmlns:a16="http://schemas.microsoft.com/office/drawing/2014/main" id="{0BDDAE68-958D-4C07-B435-CA476B9E3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7" y="440"/>
                  <a:ext cx="43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39" name="Line 5468">
                  <a:extLst>
                    <a:ext uri="{FF2B5EF4-FFF2-40B4-BE49-F238E27FC236}">
                      <a16:creationId xmlns:a16="http://schemas.microsoft.com/office/drawing/2014/main" id="{BA030892-2965-4AE0-B0B3-D8CDBAAE28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0" name="Line 5469">
                  <a:extLst>
                    <a:ext uri="{FF2B5EF4-FFF2-40B4-BE49-F238E27FC236}">
                      <a16:creationId xmlns:a16="http://schemas.microsoft.com/office/drawing/2014/main" id="{CD2F2AB3-275B-45A1-BFA7-597D5BE76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1" name="Line 5470">
                  <a:extLst>
                    <a:ext uri="{FF2B5EF4-FFF2-40B4-BE49-F238E27FC236}">
                      <a16:creationId xmlns:a16="http://schemas.microsoft.com/office/drawing/2014/main" id="{05FC01C0-2413-46BE-B173-DA6CD7403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2" name="Line 5471">
                  <a:extLst>
                    <a:ext uri="{FF2B5EF4-FFF2-40B4-BE49-F238E27FC236}">
                      <a16:creationId xmlns:a16="http://schemas.microsoft.com/office/drawing/2014/main" id="{3B319944-BACC-4352-A906-7E186D873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2" y="431"/>
                  <a:ext cx="88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3" name="Line 5472">
                  <a:extLst>
                    <a:ext uri="{FF2B5EF4-FFF2-40B4-BE49-F238E27FC236}">
                      <a16:creationId xmlns:a16="http://schemas.microsoft.com/office/drawing/2014/main" id="{030EC3BC-D77D-4A28-956F-DC8A29095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7" y="434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4" name="Line 5473">
                  <a:extLst>
                    <a:ext uri="{FF2B5EF4-FFF2-40B4-BE49-F238E27FC236}">
                      <a16:creationId xmlns:a16="http://schemas.microsoft.com/office/drawing/2014/main" id="{8D2C24E4-719A-4084-927E-3B43B95C9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8" y="425"/>
                  <a:ext cx="46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5" name="Line 5474">
                  <a:extLst>
                    <a:ext uri="{FF2B5EF4-FFF2-40B4-BE49-F238E27FC236}">
                      <a16:creationId xmlns:a16="http://schemas.microsoft.com/office/drawing/2014/main" id="{A7F2F404-8317-41AA-97E0-7F0E36366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4" y="428"/>
                  <a:ext cx="30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6" name="Line 5475">
                  <a:extLst>
                    <a:ext uri="{FF2B5EF4-FFF2-40B4-BE49-F238E27FC236}">
                      <a16:creationId xmlns:a16="http://schemas.microsoft.com/office/drawing/2014/main" id="{F9A5B56D-F879-4E18-8018-AF0C8183D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4" y="433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7" name="Line 5476">
                  <a:extLst>
                    <a:ext uri="{FF2B5EF4-FFF2-40B4-BE49-F238E27FC236}">
                      <a16:creationId xmlns:a16="http://schemas.microsoft.com/office/drawing/2014/main" id="{898EE88A-4BF0-4DCD-8197-AFFEF53BF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8" y="429"/>
                  <a:ext cx="31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8" name="Line 5477">
                  <a:extLst>
                    <a:ext uri="{FF2B5EF4-FFF2-40B4-BE49-F238E27FC236}">
                      <a16:creationId xmlns:a16="http://schemas.microsoft.com/office/drawing/2014/main" id="{7C10EC01-5572-446C-9EA7-3E864ECC12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9" y="434"/>
                  <a:ext cx="44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49" name="Line 5478">
                  <a:extLst>
                    <a:ext uri="{FF2B5EF4-FFF2-40B4-BE49-F238E27FC236}">
                      <a16:creationId xmlns:a16="http://schemas.microsoft.com/office/drawing/2014/main" id="{8E3E2A8D-E75E-4264-8467-66BEA9FC3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441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0" name="Line 5479">
                  <a:extLst>
                    <a:ext uri="{FF2B5EF4-FFF2-40B4-BE49-F238E27FC236}">
                      <a16:creationId xmlns:a16="http://schemas.microsoft.com/office/drawing/2014/main" id="{007C54AF-E2C8-44EF-9733-603985013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0" y="441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1" name="Line 5480">
                  <a:extLst>
                    <a:ext uri="{FF2B5EF4-FFF2-40B4-BE49-F238E27FC236}">
                      <a16:creationId xmlns:a16="http://schemas.microsoft.com/office/drawing/2014/main" id="{80A25C68-7548-47C6-83B2-FC6E0A289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3" y="44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2" name="Line 5481">
                  <a:extLst>
                    <a:ext uri="{FF2B5EF4-FFF2-40B4-BE49-F238E27FC236}">
                      <a16:creationId xmlns:a16="http://schemas.microsoft.com/office/drawing/2014/main" id="{A1B097D2-1C1B-4BC0-A3E4-7E4C3BD2F2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3" y="441"/>
                  <a:ext cx="17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3" name="Line 5482">
                  <a:extLst>
                    <a:ext uri="{FF2B5EF4-FFF2-40B4-BE49-F238E27FC236}">
                      <a16:creationId xmlns:a16="http://schemas.microsoft.com/office/drawing/2014/main" id="{371CDF3A-67DF-4D99-B453-69B0D8FAA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4" name="Line 5483">
                  <a:extLst>
                    <a:ext uri="{FF2B5EF4-FFF2-40B4-BE49-F238E27FC236}">
                      <a16:creationId xmlns:a16="http://schemas.microsoft.com/office/drawing/2014/main" id="{B27B56DA-01CC-4E89-9B1E-0D90D22410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8" y="4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5" name="Line 5484">
                  <a:extLst>
                    <a:ext uri="{FF2B5EF4-FFF2-40B4-BE49-F238E27FC236}">
                      <a16:creationId xmlns:a16="http://schemas.microsoft.com/office/drawing/2014/main" id="{6FA56B15-6ACB-4526-A04E-2ADED7D70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444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6" name="Line 5485">
                  <a:extLst>
                    <a:ext uri="{FF2B5EF4-FFF2-40B4-BE49-F238E27FC236}">
                      <a16:creationId xmlns:a16="http://schemas.microsoft.com/office/drawing/2014/main" id="{9C2D7E7F-FE1F-431A-AC59-A6BA00D4EB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444"/>
                  <a:ext cx="9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7" name="Line 5486">
                  <a:extLst>
                    <a:ext uri="{FF2B5EF4-FFF2-40B4-BE49-F238E27FC236}">
                      <a16:creationId xmlns:a16="http://schemas.microsoft.com/office/drawing/2014/main" id="{B27950E4-755B-418F-ADB2-F6A89C78F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8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8" name="Line 5487">
                  <a:extLst>
                    <a:ext uri="{FF2B5EF4-FFF2-40B4-BE49-F238E27FC236}">
                      <a16:creationId xmlns:a16="http://schemas.microsoft.com/office/drawing/2014/main" id="{FB124D2A-0EF3-4C5A-B0C7-2B94E7634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59" name="Line 5488">
                  <a:extLst>
                    <a:ext uri="{FF2B5EF4-FFF2-40B4-BE49-F238E27FC236}">
                      <a16:creationId xmlns:a16="http://schemas.microsoft.com/office/drawing/2014/main" id="{8FD53040-F41D-4892-88B5-F2A9D933F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0" y="445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0" name="Line 5489">
                  <a:extLst>
                    <a:ext uri="{FF2B5EF4-FFF2-40B4-BE49-F238E27FC236}">
                      <a16:creationId xmlns:a16="http://schemas.microsoft.com/office/drawing/2014/main" id="{BC41DA79-3835-4A19-93A5-B024DCA37C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445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1" name="Line 5490">
                  <a:extLst>
                    <a:ext uri="{FF2B5EF4-FFF2-40B4-BE49-F238E27FC236}">
                      <a16:creationId xmlns:a16="http://schemas.microsoft.com/office/drawing/2014/main" id="{440E9DA1-9B2B-43DF-8F2B-F93A1A8FD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2" name="Line 5491">
                  <a:extLst>
                    <a:ext uri="{FF2B5EF4-FFF2-40B4-BE49-F238E27FC236}">
                      <a16:creationId xmlns:a16="http://schemas.microsoft.com/office/drawing/2014/main" id="{3245D751-5492-49A5-BB8E-3B6A78EF2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46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3" name="Line 5492">
                  <a:extLst>
                    <a:ext uri="{FF2B5EF4-FFF2-40B4-BE49-F238E27FC236}">
                      <a16:creationId xmlns:a16="http://schemas.microsoft.com/office/drawing/2014/main" id="{719C777B-085D-4D76-90A3-B1D572E86A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4" name="Line 5493">
                  <a:extLst>
                    <a:ext uri="{FF2B5EF4-FFF2-40B4-BE49-F238E27FC236}">
                      <a16:creationId xmlns:a16="http://schemas.microsoft.com/office/drawing/2014/main" id="{0D25D76F-3DE0-4E80-AB9C-0D5C341462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46"/>
                  <a:ext cx="26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5" name="Line 5494">
                  <a:extLst>
                    <a:ext uri="{FF2B5EF4-FFF2-40B4-BE49-F238E27FC236}">
                      <a16:creationId xmlns:a16="http://schemas.microsoft.com/office/drawing/2014/main" id="{E12AB96F-18D8-4027-85F1-D9F3ED54DB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2" y="450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6" name="Line 5495">
                  <a:extLst>
                    <a:ext uri="{FF2B5EF4-FFF2-40B4-BE49-F238E27FC236}">
                      <a16:creationId xmlns:a16="http://schemas.microsoft.com/office/drawing/2014/main" id="{84051526-BFC9-452E-A802-FE7ED791E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0" y="444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7" name="Line 5496">
                  <a:extLst>
                    <a:ext uri="{FF2B5EF4-FFF2-40B4-BE49-F238E27FC236}">
                      <a16:creationId xmlns:a16="http://schemas.microsoft.com/office/drawing/2014/main" id="{F403CB92-2A7E-4FEC-A1F8-079DE6C10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5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8" name="Line 5497">
                  <a:extLst>
                    <a:ext uri="{FF2B5EF4-FFF2-40B4-BE49-F238E27FC236}">
                      <a16:creationId xmlns:a16="http://schemas.microsoft.com/office/drawing/2014/main" id="{9F22CAB3-BBE4-45CD-84F8-FAACF6BE2D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45"/>
                  <a:ext cx="1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69" name="Line 5498">
                  <a:extLst>
                    <a:ext uri="{FF2B5EF4-FFF2-40B4-BE49-F238E27FC236}">
                      <a16:creationId xmlns:a16="http://schemas.microsoft.com/office/drawing/2014/main" id="{AA1CEAB8-47B5-4EC2-82E4-6E771F1A6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9" y="444"/>
                  <a:ext cx="2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0" name="Line 5499">
                  <a:extLst>
                    <a:ext uri="{FF2B5EF4-FFF2-40B4-BE49-F238E27FC236}">
                      <a16:creationId xmlns:a16="http://schemas.microsoft.com/office/drawing/2014/main" id="{7999EFB6-F35B-43D4-AC75-F2CABEBDA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47"/>
                  <a:ext cx="9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1" name="Line 5500">
                  <a:extLst>
                    <a:ext uri="{FF2B5EF4-FFF2-40B4-BE49-F238E27FC236}">
                      <a16:creationId xmlns:a16="http://schemas.microsoft.com/office/drawing/2014/main" id="{87EA9F54-844F-45E1-8647-1D6AB2EB5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2" name="Line 5501">
                  <a:extLst>
                    <a:ext uri="{FF2B5EF4-FFF2-40B4-BE49-F238E27FC236}">
                      <a16:creationId xmlns:a16="http://schemas.microsoft.com/office/drawing/2014/main" id="{C93F0F38-DF66-4799-AD71-1EE6FDFA1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1" y="434"/>
                  <a:ext cx="65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3" name="Line 5502">
                  <a:extLst>
                    <a:ext uri="{FF2B5EF4-FFF2-40B4-BE49-F238E27FC236}">
                      <a16:creationId xmlns:a16="http://schemas.microsoft.com/office/drawing/2014/main" id="{CA3A8202-B93C-4B99-B85F-F1486896FC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4" name="Line 5503">
                  <a:extLst>
                    <a:ext uri="{FF2B5EF4-FFF2-40B4-BE49-F238E27FC236}">
                      <a16:creationId xmlns:a16="http://schemas.microsoft.com/office/drawing/2014/main" id="{3E623E95-B7D6-4842-84B4-6BAF22338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45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5" name="Line 5504">
                  <a:extLst>
                    <a:ext uri="{FF2B5EF4-FFF2-40B4-BE49-F238E27FC236}">
                      <a16:creationId xmlns:a16="http://schemas.microsoft.com/office/drawing/2014/main" id="{701357AF-72E0-4970-96E8-F0AAF0D14B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45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6" name="Line 5505">
                  <a:extLst>
                    <a:ext uri="{FF2B5EF4-FFF2-40B4-BE49-F238E27FC236}">
                      <a16:creationId xmlns:a16="http://schemas.microsoft.com/office/drawing/2014/main" id="{0532E0E9-058F-44A7-A3CE-A13F842C5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45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7" name="Line 5506">
                  <a:extLst>
                    <a:ext uri="{FF2B5EF4-FFF2-40B4-BE49-F238E27FC236}">
                      <a16:creationId xmlns:a16="http://schemas.microsoft.com/office/drawing/2014/main" id="{53C52D0E-B920-4DFB-BCAD-52142ABF8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6" y="356"/>
                  <a:ext cx="9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8" name="Line 5507">
                  <a:extLst>
                    <a:ext uri="{FF2B5EF4-FFF2-40B4-BE49-F238E27FC236}">
                      <a16:creationId xmlns:a16="http://schemas.microsoft.com/office/drawing/2014/main" id="{02C2E0F4-2463-4481-A6B6-9144C78C9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71" y="357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79" name="Line 5508">
                  <a:extLst>
                    <a:ext uri="{FF2B5EF4-FFF2-40B4-BE49-F238E27FC236}">
                      <a16:creationId xmlns:a16="http://schemas.microsoft.com/office/drawing/2014/main" id="{1935AEA8-CDF0-4256-A881-C0076E675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75" y="358"/>
                  <a:ext cx="39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0" name="Line 5509">
                  <a:extLst>
                    <a:ext uri="{FF2B5EF4-FFF2-40B4-BE49-F238E27FC236}">
                      <a16:creationId xmlns:a16="http://schemas.microsoft.com/office/drawing/2014/main" id="{87222186-48E1-41D2-B76D-E60F40DE88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01" y="363"/>
                  <a:ext cx="9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1" name="Line 5510">
                  <a:extLst>
                    <a:ext uri="{FF2B5EF4-FFF2-40B4-BE49-F238E27FC236}">
                      <a16:creationId xmlns:a16="http://schemas.microsoft.com/office/drawing/2014/main" id="{D6C7C58B-C970-479F-9DCD-5527DAE72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84" y="359"/>
                  <a:ext cx="22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2" name="Line 5511">
                  <a:extLst>
                    <a:ext uri="{FF2B5EF4-FFF2-40B4-BE49-F238E27FC236}">
                      <a16:creationId xmlns:a16="http://schemas.microsoft.com/office/drawing/2014/main" id="{BB54B4AE-DA57-42E6-B7B9-7F3FF1A316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76" y="358"/>
                  <a:ext cx="30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3" name="Line 5512">
                  <a:extLst>
                    <a:ext uri="{FF2B5EF4-FFF2-40B4-BE49-F238E27FC236}">
                      <a16:creationId xmlns:a16="http://schemas.microsoft.com/office/drawing/2014/main" id="{92B281B9-723B-46B4-B020-6CC39F523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06" y="364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4" name="Line 5513">
                  <a:extLst>
                    <a:ext uri="{FF2B5EF4-FFF2-40B4-BE49-F238E27FC236}">
                      <a16:creationId xmlns:a16="http://schemas.microsoft.com/office/drawing/2014/main" id="{B8358C87-DAB0-40C1-8C15-A2259F121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10" y="364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5" name="Line 5514">
                  <a:extLst>
                    <a:ext uri="{FF2B5EF4-FFF2-40B4-BE49-F238E27FC236}">
                      <a16:creationId xmlns:a16="http://schemas.microsoft.com/office/drawing/2014/main" id="{2A251D2E-4790-45B4-957A-257C691FD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14" y="365"/>
                  <a:ext cx="351" cy="7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6" name="Line 5515">
                  <a:extLst>
                    <a:ext uri="{FF2B5EF4-FFF2-40B4-BE49-F238E27FC236}">
                      <a16:creationId xmlns:a16="http://schemas.microsoft.com/office/drawing/2014/main" id="{5D885F76-E77B-4805-A831-8715246C4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09" y="405"/>
                  <a:ext cx="156" cy="3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7" name="Line 5516">
                  <a:extLst>
                    <a:ext uri="{FF2B5EF4-FFF2-40B4-BE49-F238E27FC236}">
                      <a16:creationId xmlns:a16="http://schemas.microsoft.com/office/drawing/2014/main" id="{2AC5749C-B3E7-486D-BC7F-CFA6609E5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5" y="435"/>
                  <a:ext cx="47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8" name="Line 5517">
                  <a:extLst>
                    <a:ext uri="{FF2B5EF4-FFF2-40B4-BE49-F238E27FC236}">
                      <a16:creationId xmlns:a16="http://schemas.microsoft.com/office/drawing/2014/main" id="{99F8F8C4-43F9-4A3F-B57E-5EAEEF3F4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439"/>
                  <a:ext cx="31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89" name="Line 5518">
                  <a:extLst>
                    <a:ext uri="{FF2B5EF4-FFF2-40B4-BE49-F238E27FC236}">
                      <a16:creationId xmlns:a16="http://schemas.microsoft.com/office/drawing/2014/main" id="{B5715871-BC44-4E04-8268-F89C7AF34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2" y="445"/>
                  <a:ext cx="1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0" name="Line 5519">
                  <a:extLst>
                    <a:ext uri="{FF2B5EF4-FFF2-40B4-BE49-F238E27FC236}">
                      <a16:creationId xmlns:a16="http://schemas.microsoft.com/office/drawing/2014/main" id="{1F3F89F2-5341-4E4A-BAA5-E1C065E79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4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1" name="Line 5520">
                  <a:extLst>
                    <a:ext uri="{FF2B5EF4-FFF2-40B4-BE49-F238E27FC236}">
                      <a16:creationId xmlns:a16="http://schemas.microsoft.com/office/drawing/2014/main" id="{5E1F6154-E73D-4116-9494-A38B65D59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44"/>
                  <a:ext cx="8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2" name="Line 5521">
                  <a:extLst>
                    <a:ext uri="{FF2B5EF4-FFF2-40B4-BE49-F238E27FC236}">
                      <a16:creationId xmlns:a16="http://schemas.microsoft.com/office/drawing/2014/main" id="{C5EAEEE8-25DB-4418-8CAC-611E0D257B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1" y="444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3" name="Line 5522">
                  <a:extLst>
                    <a:ext uri="{FF2B5EF4-FFF2-40B4-BE49-F238E27FC236}">
                      <a16:creationId xmlns:a16="http://schemas.microsoft.com/office/drawing/2014/main" id="{06929808-41B4-463B-9F7F-A7DF2BCC12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46"/>
                  <a:ext cx="4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4" name="Line 5523">
                  <a:extLst>
                    <a:ext uri="{FF2B5EF4-FFF2-40B4-BE49-F238E27FC236}">
                      <a16:creationId xmlns:a16="http://schemas.microsoft.com/office/drawing/2014/main" id="{C5F3C73E-3066-4017-B859-63AF3CD16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4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5" name="Line 5524">
                  <a:extLst>
                    <a:ext uri="{FF2B5EF4-FFF2-40B4-BE49-F238E27FC236}">
                      <a16:creationId xmlns:a16="http://schemas.microsoft.com/office/drawing/2014/main" id="{57D8B224-8C69-447B-84EF-25F3029622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6" name="Line 5525">
                  <a:extLst>
                    <a:ext uri="{FF2B5EF4-FFF2-40B4-BE49-F238E27FC236}">
                      <a16:creationId xmlns:a16="http://schemas.microsoft.com/office/drawing/2014/main" id="{1C5FA8E2-0578-4DF4-956F-E5E644C9A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4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7" name="Line 5526">
                  <a:extLst>
                    <a:ext uri="{FF2B5EF4-FFF2-40B4-BE49-F238E27FC236}">
                      <a16:creationId xmlns:a16="http://schemas.microsoft.com/office/drawing/2014/main" id="{8FE82F07-03AA-4FD4-981F-4DE5FADF0B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8" name="Line 5527">
                  <a:extLst>
                    <a:ext uri="{FF2B5EF4-FFF2-40B4-BE49-F238E27FC236}">
                      <a16:creationId xmlns:a16="http://schemas.microsoft.com/office/drawing/2014/main" id="{47133887-DF70-4325-809B-15D932DD3E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4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99" name="Line 5528">
                  <a:extLst>
                    <a:ext uri="{FF2B5EF4-FFF2-40B4-BE49-F238E27FC236}">
                      <a16:creationId xmlns:a16="http://schemas.microsoft.com/office/drawing/2014/main" id="{257DE04D-B33E-473A-BCBF-5774A66AC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43" y="429"/>
                  <a:ext cx="79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0" name="Line 5529">
                  <a:extLst>
                    <a:ext uri="{FF2B5EF4-FFF2-40B4-BE49-F238E27FC236}">
                      <a16:creationId xmlns:a16="http://schemas.microsoft.com/office/drawing/2014/main" id="{C3312B82-50E5-432B-BD79-BB2AB79276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7" y="405"/>
                  <a:ext cx="2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1" name="Line 5530">
                  <a:extLst>
                    <a:ext uri="{FF2B5EF4-FFF2-40B4-BE49-F238E27FC236}">
                      <a16:creationId xmlns:a16="http://schemas.microsoft.com/office/drawing/2014/main" id="{120441D9-F469-4982-8ED8-34FE37AFDD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5" y="409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2" name="Line 5531">
                  <a:extLst>
                    <a:ext uri="{FF2B5EF4-FFF2-40B4-BE49-F238E27FC236}">
                      <a16:creationId xmlns:a16="http://schemas.microsoft.com/office/drawing/2014/main" id="{073C8C59-200B-4529-9AA5-9C5CE89EE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7" y="41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3" name="Line 5532">
                  <a:extLst>
                    <a:ext uri="{FF2B5EF4-FFF2-40B4-BE49-F238E27FC236}">
                      <a16:creationId xmlns:a16="http://schemas.microsoft.com/office/drawing/2014/main" id="{CB689864-6EC5-41C6-913E-DF85F129C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7" y="410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4" name="Line 5533">
                  <a:extLst>
                    <a:ext uri="{FF2B5EF4-FFF2-40B4-BE49-F238E27FC236}">
                      <a16:creationId xmlns:a16="http://schemas.microsoft.com/office/drawing/2014/main" id="{C6FF2ECA-2713-4C75-B7A8-BD9454B74D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1" y="41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5" name="Line 5534">
                  <a:extLst>
                    <a:ext uri="{FF2B5EF4-FFF2-40B4-BE49-F238E27FC236}">
                      <a16:creationId xmlns:a16="http://schemas.microsoft.com/office/drawing/2014/main" id="{0156D7E6-792B-4B54-BF7C-D7E5568D2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2" y="41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6" name="Line 5535">
                  <a:extLst>
                    <a:ext uri="{FF2B5EF4-FFF2-40B4-BE49-F238E27FC236}">
                      <a16:creationId xmlns:a16="http://schemas.microsoft.com/office/drawing/2014/main" id="{789CA2BD-1552-4DBB-8EC0-467BBD13D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2" y="411"/>
                  <a:ext cx="149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7" name="Line 5536">
                  <a:extLst>
                    <a:ext uri="{FF2B5EF4-FFF2-40B4-BE49-F238E27FC236}">
                      <a16:creationId xmlns:a16="http://schemas.microsoft.com/office/drawing/2014/main" id="{4860913B-963B-45F8-889A-18901BA59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45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8" name="Line 5537">
                  <a:extLst>
                    <a:ext uri="{FF2B5EF4-FFF2-40B4-BE49-F238E27FC236}">
                      <a16:creationId xmlns:a16="http://schemas.microsoft.com/office/drawing/2014/main" id="{691288E9-21AA-4634-A80B-D7805DE7E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4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09" name="Line 5538">
                  <a:extLst>
                    <a:ext uri="{FF2B5EF4-FFF2-40B4-BE49-F238E27FC236}">
                      <a16:creationId xmlns:a16="http://schemas.microsoft.com/office/drawing/2014/main" id="{5AF9AA0D-B676-409E-9165-1BDC09C73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5" y="412"/>
                  <a:ext cx="6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0" name="Line 5539">
                  <a:extLst>
                    <a:ext uri="{FF2B5EF4-FFF2-40B4-BE49-F238E27FC236}">
                      <a16:creationId xmlns:a16="http://schemas.microsoft.com/office/drawing/2014/main" id="{0F2A470C-173E-4C35-8249-11DB8C5A58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6" y="408"/>
                  <a:ext cx="2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1" name="Line 5540">
                  <a:extLst>
                    <a:ext uri="{FF2B5EF4-FFF2-40B4-BE49-F238E27FC236}">
                      <a16:creationId xmlns:a16="http://schemas.microsoft.com/office/drawing/2014/main" id="{04308FCF-0479-4648-B5A4-2A0DBBA1E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1" y="414"/>
                  <a:ext cx="61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2" name="Line 5541">
                  <a:extLst>
                    <a:ext uri="{FF2B5EF4-FFF2-40B4-BE49-F238E27FC236}">
                      <a16:creationId xmlns:a16="http://schemas.microsoft.com/office/drawing/2014/main" id="{6BF84C06-9482-418F-954C-E81E38323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8" y="404"/>
                  <a:ext cx="104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3" name="Line 5542">
                  <a:extLst>
                    <a:ext uri="{FF2B5EF4-FFF2-40B4-BE49-F238E27FC236}">
                      <a16:creationId xmlns:a16="http://schemas.microsoft.com/office/drawing/2014/main" id="{C7139069-F52E-41FD-B6DD-DBB11A43A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2" y="429"/>
                  <a:ext cx="42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4" name="Line 5543">
                  <a:extLst>
                    <a:ext uri="{FF2B5EF4-FFF2-40B4-BE49-F238E27FC236}">
                      <a16:creationId xmlns:a16="http://schemas.microsoft.com/office/drawing/2014/main" id="{F12EBD56-72FC-4A2B-97B9-61604D4E6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3" y="393"/>
                  <a:ext cx="19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5" name="Line 5544">
                  <a:extLst>
                    <a:ext uri="{FF2B5EF4-FFF2-40B4-BE49-F238E27FC236}">
                      <a16:creationId xmlns:a16="http://schemas.microsoft.com/office/drawing/2014/main" id="{69A09C90-ECA2-4AA1-ADD5-232EE49F0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32" y="397"/>
                  <a:ext cx="133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6" name="Line 5545">
                  <a:extLst>
                    <a:ext uri="{FF2B5EF4-FFF2-40B4-BE49-F238E27FC236}">
                      <a16:creationId xmlns:a16="http://schemas.microsoft.com/office/drawing/2014/main" id="{671B856C-CFA3-47A3-BFC4-F77C882C0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4" y="43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7" name="Line 5546">
                  <a:extLst>
                    <a:ext uri="{FF2B5EF4-FFF2-40B4-BE49-F238E27FC236}">
                      <a16:creationId xmlns:a16="http://schemas.microsoft.com/office/drawing/2014/main" id="{481932BE-6EC8-49FC-A0B1-5BF989DE12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5" y="43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8" name="Line 5547">
                  <a:extLst>
                    <a:ext uri="{FF2B5EF4-FFF2-40B4-BE49-F238E27FC236}">
                      <a16:creationId xmlns:a16="http://schemas.microsoft.com/office/drawing/2014/main" id="{4820A527-B8CD-402A-AC68-9901F54F2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39" y="425"/>
                  <a:ext cx="18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19" name="Line 5548">
                  <a:extLst>
                    <a:ext uri="{FF2B5EF4-FFF2-40B4-BE49-F238E27FC236}">
                      <a16:creationId xmlns:a16="http://schemas.microsoft.com/office/drawing/2014/main" id="{1E297AF9-63D9-43CF-A86C-2E9B84115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0" y="428"/>
                  <a:ext cx="7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0" name="Line 5549">
                  <a:extLst>
                    <a:ext uri="{FF2B5EF4-FFF2-40B4-BE49-F238E27FC236}">
                      <a16:creationId xmlns:a16="http://schemas.microsoft.com/office/drawing/2014/main" id="{D78E1EEB-F1D2-430B-B7F1-EE82ED79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5" y="429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1" name="Line 5550">
                  <a:extLst>
                    <a:ext uri="{FF2B5EF4-FFF2-40B4-BE49-F238E27FC236}">
                      <a16:creationId xmlns:a16="http://schemas.microsoft.com/office/drawing/2014/main" id="{5B638604-B075-4BEF-8094-00D848702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7" y="42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2" name="Line 5551">
                  <a:extLst>
                    <a:ext uri="{FF2B5EF4-FFF2-40B4-BE49-F238E27FC236}">
                      <a16:creationId xmlns:a16="http://schemas.microsoft.com/office/drawing/2014/main" id="{5CEA2C80-230F-4D43-BF38-81B118516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7" y="430"/>
                  <a:ext cx="10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3" name="Line 5552">
                  <a:extLst>
                    <a:ext uri="{FF2B5EF4-FFF2-40B4-BE49-F238E27FC236}">
                      <a16:creationId xmlns:a16="http://schemas.microsoft.com/office/drawing/2014/main" id="{C6FCFE0D-B802-4098-853E-FAE54177B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0" y="428"/>
                  <a:ext cx="17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4" name="Line 5553">
                  <a:extLst>
                    <a:ext uri="{FF2B5EF4-FFF2-40B4-BE49-F238E27FC236}">
                      <a16:creationId xmlns:a16="http://schemas.microsoft.com/office/drawing/2014/main" id="{7D7366A2-5A86-4CAB-8468-880453F23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7" y="432"/>
                  <a:ext cx="4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5" name="Line 5554">
                  <a:extLst>
                    <a:ext uri="{FF2B5EF4-FFF2-40B4-BE49-F238E27FC236}">
                      <a16:creationId xmlns:a16="http://schemas.microsoft.com/office/drawing/2014/main" id="{CABF9EE4-4D47-46BE-A1C1-5A6422E9FB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7" y="430"/>
                  <a:ext cx="1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6" name="Line 5555">
                  <a:extLst>
                    <a:ext uri="{FF2B5EF4-FFF2-40B4-BE49-F238E27FC236}">
                      <a16:creationId xmlns:a16="http://schemas.microsoft.com/office/drawing/2014/main" id="{3B37B05C-C72C-4FA0-A731-66A7E78A4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433"/>
                  <a:ext cx="23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7" name="Line 5556">
                  <a:extLst>
                    <a:ext uri="{FF2B5EF4-FFF2-40B4-BE49-F238E27FC236}">
                      <a16:creationId xmlns:a16="http://schemas.microsoft.com/office/drawing/2014/main" id="{E2E8B680-4C18-41C2-8DBC-6D40B76806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39"/>
                  <a:ext cx="27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8" name="Line 5557">
                  <a:extLst>
                    <a:ext uri="{FF2B5EF4-FFF2-40B4-BE49-F238E27FC236}">
                      <a16:creationId xmlns:a16="http://schemas.microsoft.com/office/drawing/2014/main" id="{1817074A-374B-4D19-89B3-0B9AFE2BE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29" name="Line 5558">
                  <a:extLst>
                    <a:ext uri="{FF2B5EF4-FFF2-40B4-BE49-F238E27FC236}">
                      <a16:creationId xmlns:a16="http://schemas.microsoft.com/office/drawing/2014/main" id="{6354F791-DA6D-4724-AC64-1888004F50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0" name="Line 5559">
                  <a:extLst>
                    <a:ext uri="{FF2B5EF4-FFF2-40B4-BE49-F238E27FC236}">
                      <a16:creationId xmlns:a16="http://schemas.microsoft.com/office/drawing/2014/main" id="{B331A790-DD61-4FC8-9F95-C379FE78B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4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1" name="Line 5560">
                  <a:extLst>
                    <a:ext uri="{FF2B5EF4-FFF2-40B4-BE49-F238E27FC236}">
                      <a16:creationId xmlns:a16="http://schemas.microsoft.com/office/drawing/2014/main" id="{8C0AC357-0E45-4612-BA73-C0F8D0240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1" y="411"/>
                  <a:ext cx="104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2" name="Line 5561">
                  <a:extLst>
                    <a:ext uri="{FF2B5EF4-FFF2-40B4-BE49-F238E27FC236}">
                      <a16:creationId xmlns:a16="http://schemas.microsoft.com/office/drawing/2014/main" id="{3E9E1D99-1645-4E1F-B4F5-C7E45A8494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3" name="Line 5562">
                  <a:extLst>
                    <a:ext uri="{FF2B5EF4-FFF2-40B4-BE49-F238E27FC236}">
                      <a16:creationId xmlns:a16="http://schemas.microsoft.com/office/drawing/2014/main" id="{6D366CEB-D39E-4312-8F39-A665E45A23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8" y="42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4" name="Line 5563">
                  <a:extLst>
                    <a:ext uri="{FF2B5EF4-FFF2-40B4-BE49-F238E27FC236}">
                      <a16:creationId xmlns:a16="http://schemas.microsoft.com/office/drawing/2014/main" id="{562A1015-76CF-43B5-931C-AAEAF0243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6" y="402"/>
                  <a:ext cx="1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5" name="Line 5564">
                  <a:extLst>
                    <a:ext uri="{FF2B5EF4-FFF2-40B4-BE49-F238E27FC236}">
                      <a16:creationId xmlns:a16="http://schemas.microsoft.com/office/drawing/2014/main" id="{85DD90CE-7859-444D-803D-8ACBF72A3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98" y="406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6" name="Line 5565">
                  <a:extLst>
                    <a:ext uri="{FF2B5EF4-FFF2-40B4-BE49-F238E27FC236}">
                      <a16:creationId xmlns:a16="http://schemas.microsoft.com/office/drawing/2014/main" id="{91E0E4B3-2CD9-44EE-95D0-D876FD051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0" y="40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7" name="Line 5566">
                  <a:extLst>
                    <a:ext uri="{FF2B5EF4-FFF2-40B4-BE49-F238E27FC236}">
                      <a16:creationId xmlns:a16="http://schemas.microsoft.com/office/drawing/2014/main" id="{B7A1343A-61CF-488B-A709-CE08F5FF5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01" y="407"/>
                  <a:ext cx="58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8" name="Line 5567">
                  <a:extLst>
                    <a:ext uri="{FF2B5EF4-FFF2-40B4-BE49-F238E27FC236}">
                      <a16:creationId xmlns:a16="http://schemas.microsoft.com/office/drawing/2014/main" id="{ADC38508-ADD5-4528-9212-A100B5CB3B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9" y="426"/>
                  <a:ext cx="51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39" name="Line 5568">
                  <a:extLst>
                    <a:ext uri="{FF2B5EF4-FFF2-40B4-BE49-F238E27FC236}">
                      <a16:creationId xmlns:a16="http://schemas.microsoft.com/office/drawing/2014/main" id="{B6835CC1-74CD-40E2-9676-11A44BCE0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4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0" name="Line 5569">
                  <a:extLst>
                    <a:ext uri="{FF2B5EF4-FFF2-40B4-BE49-F238E27FC236}">
                      <a16:creationId xmlns:a16="http://schemas.microsoft.com/office/drawing/2014/main" id="{FCAB36FF-8131-4E57-BFD9-FF90AC209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0" y="436"/>
                  <a:ext cx="19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1" name="Line 5570">
                  <a:extLst>
                    <a:ext uri="{FF2B5EF4-FFF2-40B4-BE49-F238E27FC236}">
                      <a16:creationId xmlns:a16="http://schemas.microsoft.com/office/drawing/2014/main" id="{D75464CF-688D-44FB-A7F9-419138366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2" name="Line 5571">
                  <a:extLst>
                    <a:ext uri="{FF2B5EF4-FFF2-40B4-BE49-F238E27FC236}">
                      <a16:creationId xmlns:a16="http://schemas.microsoft.com/office/drawing/2014/main" id="{6EB8D4B4-1353-4FF5-8420-BB11F0B8A1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44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3" name="Line 5572">
                  <a:extLst>
                    <a:ext uri="{FF2B5EF4-FFF2-40B4-BE49-F238E27FC236}">
                      <a16:creationId xmlns:a16="http://schemas.microsoft.com/office/drawing/2014/main" id="{C5A79291-FD17-48EE-AB69-0A46A02570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4" name="Line 5573">
                  <a:extLst>
                    <a:ext uri="{FF2B5EF4-FFF2-40B4-BE49-F238E27FC236}">
                      <a16:creationId xmlns:a16="http://schemas.microsoft.com/office/drawing/2014/main" id="{555330D1-C874-4889-B08A-FCF07EBA4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5" name="Line 5574">
                  <a:extLst>
                    <a:ext uri="{FF2B5EF4-FFF2-40B4-BE49-F238E27FC236}">
                      <a16:creationId xmlns:a16="http://schemas.microsoft.com/office/drawing/2014/main" id="{FB2E5EC9-1A69-4994-8AE6-740718A35B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39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6" name="Line 5575">
                  <a:extLst>
                    <a:ext uri="{FF2B5EF4-FFF2-40B4-BE49-F238E27FC236}">
                      <a16:creationId xmlns:a16="http://schemas.microsoft.com/office/drawing/2014/main" id="{A4692036-C198-4A22-874A-ACF7E024D8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7" y="437"/>
                  <a:ext cx="9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7" name="Line 5576">
                  <a:extLst>
                    <a:ext uri="{FF2B5EF4-FFF2-40B4-BE49-F238E27FC236}">
                      <a16:creationId xmlns:a16="http://schemas.microsoft.com/office/drawing/2014/main" id="{34BE04E4-FB04-45FF-9B4A-0085363EA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4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8" name="Line 5577">
                  <a:extLst>
                    <a:ext uri="{FF2B5EF4-FFF2-40B4-BE49-F238E27FC236}">
                      <a16:creationId xmlns:a16="http://schemas.microsoft.com/office/drawing/2014/main" id="{ED14483F-EC06-4FAD-BDD6-FF444A3EA3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49" name="Line 5578">
                  <a:extLst>
                    <a:ext uri="{FF2B5EF4-FFF2-40B4-BE49-F238E27FC236}">
                      <a16:creationId xmlns:a16="http://schemas.microsoft.com/office/drawing/2014/main" id="{91D7C1AD-8226-4AF3-8342-3F7A21757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9" y="430"/>
                  <a:ext cx="28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0" name="Line 5579">
                  <a:extLst>
                    <a:ext uri="{FF2B5EF4-FFF2-40B4-BE49-F238E27FC236}">
                      <a16:creationId xmlns:a16="http://schemas.microsoft.com/office/drawing/2014/main" id="{F74B440A-032E-47B8-B588-3B8DC9A7C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1" name="Line 5580">
                  <a:extLst>
                    <a:ext uri="{FF2B5EF4-FFF2-40B4-BE49-F238E27FC236}">
                      <a16:creationId xmlns:a16="http://schemas.microsoft.com/office/drawing/2014/main" id="{FA593952-43BC-4E24-AF6D-D24AEE243B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2" name="Line 5581">
                  <a:extLst>
                    <a:ext uri="{FF2B5EF4-FFF2-40B4-BE49-F238E27FC236}">
                      <a16:creationId xmlns:a16="http://schemas.microsoft.com/office/drawing/2014/main" id="{BBAB6BB4-4CCD-4CB2-AAEE-25DCA022C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2" y="420"/>
                  <a:ext cx="53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3" name="Line 5582">
                  <a:extLst>
                    <a:ext uri="{FF2B5EF4-FFF2-40B4-BE49-F238E27FC236}">
                      <a16:creationId xmlns:a16="http://schemas.microsoft.com/office/drawing/2014/main" id="{481C707C-BBA7-40EC-8696-6C0C0057BA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39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4" name="Line 5583">
                  <a:extLst>
                    <a:ext uri="{FF2B5EF4-FFF2-40B4-BE49-F238E27FC236}">
                      <a16:creationId xmlns:a16="http://schemas.microsoft.com/office/drawing/2014/main" id="{2313BB84-149B-483D-80AE-840165AF7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4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5" name="Line 5584">
                  <a:extLst>
                    <a:ext uri="{FF2B5EF4-FFF2-40B4-BE49-F238E27FC236}">
                      <a16:creationId xmlns:a16="http://schemas.microsoft.com/office/drawing/2014/main" id="{5AB7A36B-8876-48B9-8FE0-A3227DC1E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6" name="Line 5585">
                  <a:extLst>
                    <a:ext uri="{FF2B5EF4-FFF2-40B4-BE49-F238E27FC236}">
                      <a16:creationId xmlns:a16="http://schemas.microsoft.com/office/drawing/2014/main" id="{769CB456-AFA3-4C27-93A8-B6B8D3390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1" y="427"/>
                  <a:ext cx="36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7" name="Line 5586">
                  <a:extLst>
                    <a:ext uri="{FF2B5EF4-FFF2-40B4-BE49-F238E27FC236}">
                      <a16:creationId xmlns:a16="http://schemas.microsoft.com/office/drawing/2014/main" id="{342D9BA0-94CB-459D-BD42-D5DC8D03C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6" y="44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8" name="Line 5587">
                  <a:extLst>
                    <a:ext uri="{FF2B5EF4-FFF2-40B4-BE49-F238E27FC236}">
                      <a16:creationId xmlns:a16="http://schemas.microsoft.com/office/drawing/2014/main" id="{D5A1693B-5942-494D-AB71-A83BD021E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59" name="Line 5588">
                  <a:extLst>
                    <a:ext uri="{FF2B5EF4-FFF2-40B4-BE49-F238E27FC236}">
                      <a16:creationId xmlns:a16="http://schemas.microsoft.com/office/drawing/2014/main" id="{F3E4A90D-D1F2-449E-B6CA-22DC22778E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44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0" name="Line 5589">
                  <a:extLst>
                    <a:ext uri="{FF2B5EF4-FFF2-40B4-BE49-F238E27FC236}">
                      <a16:creationId xmlns:a16="http://schemas.microsoft.com/office/drawing/2014/main" id="{FC043399-0521-4EC4-8E3E-641B34524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1" name="Line 5590">
                  <a:extLst>
                    <a:ext uri="{FF2B5EF4-FFF2-40B4-BE49-F238E27FC236}">
                      <a16:creationId xmlns:a16="http://schemas.microsoft.com/office/drawing/2014/main" id="{D3502D73-25CD-4A70-8904-9409F2EC0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4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2" name="Line 5591">
                  <a:extLst>
                    <a:ext uri="{FF2B5EF4-FFF2-40B4-BE49-F238E27FC236}">
                      <a16:creationId xmlns:a16="http://schemas.microsoft.com/office/drawing/2014/main" id="{4FAD3990-613F-4BD5-BAC2-CC85113F69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4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3" name="Line 5592">
                  <a:extLst>
                    <a:ext uri="{FF2B5EF4-FFF2-40B4-BE49-F238E27FC236}">
                      <a16:creationId xmlns:a16="http://schemas.microsoft.com/office/drawing/2014/main" id="{E7347EE4-E55E-4B41-A6B8-F644FEEAE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4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4" name="Line 5593">
                  <a:extLst>
                    <a:ext uri="{FF2B5EF4-FFF2-40B4-BE49-F238E27FC236}">
                      <a16:creationId xmlns:a16="http://schemas.microsoft.com/office/drawing/2014/main" id="{F4982C51-7EC3-4FC8-A75D-02682EB2A6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40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5" name="Line 5594">
                  <a:extLst>
                    <a:ext uri="{FF2B5EF4-FFF2-40B4-BE49-F238E27FC236}">
                      <a16:creationId xmlns:a16="http://schemas.microsoft.com/office/drawing/2014/main" id="{7DF61841-863C-471F-981A-30046D683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7" y="430"/>
                  <a:ext cx="28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6" name="Line 5595">
                  <a:extLst>
                    <a:ext uri="{FF2B5EF4-FFF2-40B4-BE49-F238E27FC236}">
                      <a16:creationId xmlns:a16="http://schemas.microsoft.com/office/drawing/2014/main" id="{18DD312A-495E-4C56-8792-6933CC84EE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4" y="44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7" name="Line 5596">
                  <a:extLst>
                    <a:ext uri="{FF2B5EF4-FFF2-40B4-BE49-F238E27FC236}">
                      <a16:creationId xmlns:a16="http://schemas.microsoft.com/office/drawing/2014/main" id="{FCF5C5E5-B697-4E75-B19C-51680E9EA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40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8" name="Line 5597">
                  <a:extLst>
                    <a:ext uri="{FF2B5EF4-FFF2-40B4-BE49-F238E27FC236}">
                      <a16:creationId xmlns:a16="http://schemas.microsoft.com/office/drawing/2014/main" id="{87CCD836-5224-406F-84CF-D51D84A69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69" name="Line 5598">
                  <a:extLst>
                    <a:ext uri="{FF2B5EF4-FFF2-40B4-BE49-F238E27FC236}">
                      <a16:creationId xmlns:a16="http://schemas.microsoft.com/office/drawing/2014/main" id="{34EF274B-5F28-44CC-83EA-76568140A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0" name="Line 5599">
                  <a:extLst>
                    <a:ext uri="{FF2B5EF4-FFF2-40B4-BE49-F238E27FC236}">
                      <a16:creationId xmlns:a16="http://schemas.microsoft.com/office/drawing/2014/main" id="{2584AB84-81B1-4BB6-9D72-4D59DF42C5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37"/>
                  <a:ext cx="14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1" name="Line 5600">
                  <a:extLst>
                    <a:ext uri="{FF2B5EF4-FFF2-40B4-BE49-F238E27FC236}">
                      <a16:creationId xmlns:a16="http://schemas.microsoft.com/office/drawing/2014/main" id="{7DEF7A7D-839D-4ECC-9E8C-7BE3F1B2A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9" y="44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2" name="Line 5601">
                  <a:extLst>
                    <a:ext uri="{FF2B5EF4-FFF2-40B4-BE49-F238E27FC236}">
                      <a16:creationId xmlns:a16="http://schemas.microsoft.com/office/drawing/2014/main" id="{27029CD6-88A0-49B2-9B1A-6E4FD204F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42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3" name="Line 5602">
                  <a:extLst>
                    <a:ext uri="{FF2B5EF4-FFF2-40B4-BE49-F238E27FC236}">
                      <a16:creationId xmlns:a16="http://schemas.microsoft.com/office/drawing/2014/main" id="{1035762A-01D8-4D4B-9092-9AAE0AB42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5" y="444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4" name="Line 5603">
                  <a:extLst>
                    <a:ext uri="{FF2B5EF4-FFF2-40B4-BE49-F238E27FC236}">
                      <a16:creationId xmlns:a16="http://schemas.microsoft.com/office/drawing/2014/main" id="{308E1255-F9BF-48A1-8A78-287FD8F5E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5" name="Line 5604">
                  <a:extLst>
                    <a:ext uri="{FF2B5EF4-FFF2-40B4-BE49-F238E27FC236}">
                      <a16:creationId xmlns:a16="http://schemas.microsoft.com/office/drawing/2014/main" id="{1A1658E5-D795-40D8-9FA6-34122E78F6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5" y="433"/>
                  <a:ext cx="35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6" name="Line 5605">
                  <a:extLst>
                    <a:ext uri="{FF2B5EF4-FFF2-40B4-BE49-F238E27FC236}">
                      <a16:creationId xmlns:a16="http://schemas.microsoft.com/office/drawing/2014/main" id="{134B5CB4-96AB-4458-B10D-A4A0EEB44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8" y="427"/>
                  <a:ext cx="49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7" name="Line 5606">
                  <a:extLst>
                    <a:ext uri="{FF2B5EF4-FFF2-40B4-BE49-F238E27FC236}">
                      <a16:creationId xmlns:a16="http://schemas.microsoft.com/office/drawing/2014/main" id="{58A6358B-B1D5-45B1-9CB2-675CC9B0B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428"/>
                  <a:ext cx="11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8" name="Line 5607">
                  <a:extLst>
                    <a:ext uri="{FF2B5EF4-FFF2-40B4-BE49-F238E27FC236}">
                      <a16:creationId xmlns:a16="http://schemas.microsoft.com/office/drawing/2014/main" id="{9C205543-2AFB-4211-B908-89520D98D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79" y="371"/>
                  <a:ext cx="194" cy="6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79" name="Line 5608">
                  <a:extLst>
                    <a:ext uri="{FF2B5EF4-FFF2-40B4-BE49-F238E27FC236}">
                      <a16:creationId xmlns:a16="http://schemas.microsoft.com/office/drawing/2014/main" id="{A98292F8-E755-4B25-8C32-B91B284B64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3" y="431"/>
                  <a:ext cx="21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0" name="Line 5609">
                  <a:extLst>
                    <a:ext uri="{FF2B5EF4-FFF2-40B4-BE49-F238E27FC236}">
                      <a16:creationId xmlns:a16="http://schemas.microsoft.com/office/drawing/2014/main" id="{D23DAD5C-5E4A-40ED-B38B-B47ECDF74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17" y="415"/>
                  <a:ext cx="64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1" name="Line 5610">
                  <a:extLst>
                    <a:ext uri="{FF2B5EF4-FFF2-40B4-BE49-F238E27FC236}">
                      <a16:creationId xmlns:a16="http://schemas.microsoft.com/office/drawing/2014/main" id="{53611161-D1D7-4046-B718-C4216D974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1" y="425"/>
                  <a:ext cx="30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2" name="Line 5611">
                  <a:extLst>
                    <a:ext uri="{FF2B5EF4-FFF2-40B4-BE49-F238E27FC236}">
                      <a16:creationId xmlns:a16="http://schemas.microsoft.com/office/drawing/2014/main" id="{B841A041-F70B-4F1E-8A69-556418542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1" y="434"/>
                  <a:ext cx="1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3" name="Line 5612">
                  <a:extLst>
                    <a:ext uri="{FF2B5EF4-FFF2-40B4-BE49-F238E27FC236}">
                      <a16:creationId xmlns:a16="http://schemas.microsoft.com/office/drawing/2014/main" id="{E43AE410-7EB6-45DC-B539-F39BECB83F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438"/>
                  <a:ext cx="1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4" name="Line 5613">
                  <a:extLst>
                    <a:ext uri="{FF2B5EF4-FFF2-40B4-BE49-F238E27FC236}">
                      <a16:creationId xmlns:a16="http://schemas.microsoft.com/office/drawing/2014/main" id="{6390C0E1-54B3-4A4F-9EE4-C17198E99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1" y="398"/>
                  <a:ext cx="146" cy="4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5" name="Line 5614">
                  <a:extLst>
                    <a:ext uri="{FF2B5EF4-FFF2-40B4-BE49-F238E27FC236}">
                      <a16:creationId xmlns:a16="http://schemas.microsoft.com/office/drawing/2014/main" id="{FC84CCA7-0300-4A6D-823E-DF7153B40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4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6" name="Line 5615">
                  <a:extLst>
                    <a:ext uri="{FF2B5EF4-FFF2-40B4-BE49-F238E27FC236}">
                      <a16:creationId xmlns:a16="http://schemas.microsoft.com/office/drawing/2014/main" id="{6D38F97B-B7A0-4F7C-8552-802AF965B4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7" y="442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7" name="Line 5616">
                  <a:extLst>
                    <a:ext uri="{FF2B5EF4-FFF2-40B4-BE49-F238E27FC236}">
                      <a16:creationId xmlns:a16="http://schemas.microsoft.com/office/drawing/2014/main" id="{98F15A33-2375-4BED-BF03-3D19CD2F2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6" y="428"/>
                  <a:ext cx="52" cy="1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8" name="Line 5617">
                  <a:extLst>
                    <a:ext uri="{FF2B5EF4-FFF2-40B4-BE49-F238E27FC236}">
                      <a16:creationId xmlns:a16="http://schemas.microsoft.com/office/drawing/2014/main" id="{FCA593FC-151B-4DED-9F76-F573F53F3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41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89" name="Line 5618">
                  <a:extLst>
                    <a:ext uri="{FF2B5EF4-FFF2-40B4-BE49-F238E27FC236}">
                      <a16:creationId xmlns:a16="http://schemas.microsoft.com/office/drawing/2014/main" id="{4304CEA0-0229-4A2C-A12B-822BCC0DB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" y="438"/>
                  <a:ext cx="8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0" name="Line 5619">
                  <a:extLst>
                    <a:ext uri="{FF2B5EF4-FFF2-40B4-BE49-F238E27FC236}">
                      <a16:creationId xmlns:a16="http://schemas.microsoft.com/office/drawing/2014/main" id="{4C7221F3-7364-416B-A406-D5C8D393E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9" y="437"/>
                  <a:ext cx="1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1" name="Line 5620">
                  <a:extLst>
                    <a:ext uri="{FF2B5EF4-FFF2-40B4-BE49-F238E27FC236}">
                      <a16:creationId xmlns:a16="http://schemas.microsoft.com/office/drawing/2014/main" id="{F71A7117-699D-4C4B-A6CF-43DA5B6A6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41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2" name="Line 5621">
                  <a:extLst>
                    <a:ext uri="{FF2B5EF4-FFF2-40B4-BE49-F238E27FC236}">
                      <a16:creationId xmlns:a16="http://schemas.microsoft.com/office/drawing/2014/main" id="{DCB00713-4A96-475B-B35B-B049A5C082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2" y="44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3" name="Line 5622">
                  <a:extLst>
                    <a:ext uri="{FF2B5EF4-FFF2-40B4-BE49-F238E27FC236}">
                      <a16:creationId xmlns:a16="http://schemas.microsoft.com/office/drawing/2014/main" id="{DFD324AE-930C-4F70-BF6E-B1B1EE1F4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3" y="441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4" name="Line 5623">
                  <a:extLst>
                    <a:ext uri="{FF2B5EF4-FFF2-40B4-BE49-F238E27FC236}">
                      <a16:creationId xmlns:a16="http://schemas.microsoft.com/office/drawing/2014/main" id="{FA219FE0-1D98-4D7B-BFE0-C80954A3E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441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5" name="Line 5624">
                  <a:extLst>
                    <a:ext uri="{FF2B5EF4-FFF2-40B4-BE49-F238E27FC236}">
                      <a16:creationId xmlns:a16="http://schemas.microsoft.com/office/drawing/2014/main" id="{EE5E9F8E-A6A5-4DFB-8A6B-D8AFE6447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442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6" name="Line 5625">
                  <a:extLst>
                    <a:ext uri="{FF2B5EF4-FFF2-40B4-BE49-F238E27FC236}">
                      <a16:creationId xmlns:a16="http://schemas.microsoft.com/office/drawing/2014/main" id="{22211507-0A23-4A9C-9898-403A4E399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43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7" name="Line 5626">
                  <a:extLst>
                    <a:ext uri="{FF2B5EF4-FFF2-40B4-BE49-F238E27FC236}">
                      <a16:creationId xmlns:a16="http://schemas.microsoft.com/office/drawing/2014/main" id="{D37FBFB4-03FF-4540-9E3C-F21F176A64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0" y="443"/>
                  <a:ext cx="1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8" name="Line 5627">
                  <a:extLst>
                    <a:ext uri="{FF2B5EF4-FFF2-40B4-BE49-F238E27FC236}">
                      <a16:creationId xmlns:a16="http://schemas.microsoft.com/office/drawing/2014/main" id="{BAF73997-8AEF-465A-9413-4C39028B2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45"/>
                  <a:ext cx="6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599" name="Line 5628">
                  <a:extLst>
                    <a:ext uri="{FF2B5EF4-FFF2-40B4-BE49-F238E27FC236}">
                      <a16:creationId xmlns:a16="http://schemas.microsoft.com/office/drawing/2014/main" id="{500D7AF3-7891-4B07-BB57-E527270AE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4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0" name="Line 5629">
                  <a:extLst>
                    <a:ext uri="{FF2B5EF4-FFF2-40B4-BE49-F238E27FC236}">
                      <a16:creationId xmlns:a16="http://schemas.microsoft.com/office/drawing/2014/main" id="{01C83E9D-1686-45D5-9583-B9C534326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3" y="44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1" name="Line 5630">
                  <a:extLst>
                    <a:ext uri="{FF2B5EF4-FFF2-40B4-BE49-F238E27FC236}">
                      <a16:creationId xmlns:a16="http://schemas.microsoft.com/office/drawing/2014/main" id="{23B0F3DE-8C35-4A7C-8425-F4A7BFB35A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4" y="447"/>
                  <a:ext cx="7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602" name="Line 5631">
                  <a:extLst>
                    <a:ext uri="{FF2B5EF4-FFF2-40B4-BE49-F238E27FC236}">
                      <a16:creationId xmlns:a16="http://schemas.microsoft.com/office/drawing/2014/main" id="{9CE232A2-FD2C-4026-A637-FED40C9E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1" y="449"/>
                  <a:ext cx="5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grpSp>
            <p:nvGrpSpPr>
              <p:cNvPr id="37" name="Group 5833">
                <a:extLst>
                  <a:ext uri="{FF2B5EF4-FFF2-40B4-BE49-F238E27FC236}">
                    <a16:creationId xmlns:a16="http://schemas.microsoft.com/office/drawing/2014/main" id="{19F49616-8809-4DDE-9FA1-316EEC515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09092" y="809625"/>
                <a:ext cx="642937" cy="438150"/>
                <a:chOff x="5554" y="448"/>
                <a:chExt cx="405" cy="276"/>
              </a:xfrm>
            </p:grpSpPr>
            <p:sp>
              <p:nvSpPr>
                <p:cNvPr id="203" name="Line 5633">
                  <a:extLst>
                    <a:ext uri="{FF2B5EF4-FFF2-40B4-BE49-F238E27FC236}">
                      <a16:creationId xmlns:a16="http://schemas.microsoft.com/office/drawing/2014/main" id="{01957656-1E40-47AC-934C-69115E93A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0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4" name="Line 5634">
                  <a:extLst>
                    <a:ext uri="{FF2B5EF4-FFF2-40B4-BE49-F238E27FC236}">
                      <a16:creationId xmlns:a16="http://schemas.microsoft.com/office/drawing/2014/main" id="{27460A77-15DA-4BA4-A523-015161BFE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1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5" name="Line 5635">
                  <a:extLst>
                    <a:ext uri="{FF2B5EF4-FFF2-40B4-BE49-F238E27FC236}">
                      <a16:creationId xmlns:a16="http://schemas.microsoft.com/office/drawing/2014/main" id="{EB8592BE-A649-4904-A4CB-D5364F99C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0" y="45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6" name="Line 5636">
                  <a:extLst>
                    <a:ext uri="{FF2B5EF4-FFF2-40B4-BE49-F238E27FC236}">
                      <a16:creationId xmlns:a16="http://schemas.microsoft.com/office/drawing/2014/main" id="{6BA8CFAD-7411-491D-950D-FFDD7717B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4" y="449"/>
                  <a:ext cx="57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7" name="Line 5637">
                  <a:extLst>
                    <a:ext uri="{FF2B5EF4-FFF2-40B4-BE49-F238E27FC236}">
                      <a16:creationId xmlns:a16="http://schemas.microsoft.com/office/drawing/2014/main" id="{67A66172-8F05-4C3F-B2D0-B32AE0E8FB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6" y="44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8" name="Line 5638">
                  <a:extLst>
                    <a:ext uri="{FF2B5EF4-FFF2-40B4-BE49-F238E27FC236}">
                      <a16:creationId xmlns:a16="http://schemas.microsoft.com/office/drawing/2014/main" id="{DA663828-3406-4785-9C92-29927B4D07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5" y="448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09" name="Line 5639">
                  <a:extLst>
                    <a:ext uri="{FF2B5EF4-FFF2-40B4-BE49-F238E27FC236}">
                      <a16:creationId xmlns:a16="http://schemas.microsoft.com/office/drawing/2014/main" id="{F6D6FAFE-797E-472F-932B-48533319B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7" y="448"/>
                  <a:ext cx="6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0" name="Line 5640">
                  <a:extLst>
                    <a:ext uri="{FF2B5EF4-FFF2-40B4-BE49-F238E27FC236}">
                      <a16:creationId xmlns:a16="http://schemas.microsoft.com/office/drawing/2014/main" id="{3B4E998C-FF85-4A94-8533-6BEA9D67F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1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1" name="Line 5641">
                  <a:extLst>
                    <a:ext uri="{FF2B5EF4-FFF2-40B4-BE49-F238E27FC236}">
                      <a16:creationId xmlns:a16="http://schemas.microsoft.com/office/drawing/2014/main" id="{EC9A1F31-7A46-4651-97C8-A60891BBCF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2" name="Line 5642">
                  <a:extLst>
                    <a:ext uri="{FF2B5EF4-FFF2-40B4-BE49-F238E27FC236}">
                      <a16:creationId xmlns:a16="http://schemas.microsoft.com/office/drawing/2014/main" id="{EEC1C69A-184D-4BB6-AD8B-9887822FD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3" name="Line 5643">
                  <a:extLst>
                    <a:ext uri="{FF2B5EF4-FFF2-40B4-BE49-F238E27FC236}">
                      <a16:creationId xmlns:a16="http://schemas.microsoft.com/office/drawing/2014/main" id="{9D1A461A-F70A-418D-A9B2-382F85ED9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7" y="452"/>
                  <a:ext cx="5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4" name="Line 5644">
                  <a:extLst>
                    <a:ext uri="{FF2B5EF4-FFF2-40B4-BE49-F238E27FC236}">
                      <a16:creationId xmlns:a16="http://schemas.microsoft.com/office/drawing/2014/main" id="{291343F5-ABB4-471C-BE91-2232EDD94E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5" name="Line 5645">
                  <a:extLst>
                    <a:ext uri="{FF2B5EF4-FFF2-40B4-BE49-F238E27FC236}">
                      <a16:creationId xmlns:a16="http://schemas.microsoft.com/office/drawing/2014/main" id="{DCEF0A5E-5376-4A76-82B4-386876A64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6" name="Line 5646">
                  <a:extLst>
                    <a:ext uri="{FF2B5EF4-FFF2-40B4-BE49-F238E27FC236}">
                      <a16:creationId xmlns:a16="http://schemas.microsoft.com/office/drawing/2014/main" id="{39A4B094-6939-40A1-AC71-15FF4D6166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9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7" name="Line 5647">
                  <a:extLst>
                    <a:ext uri="{FF2B5EF4-FFF2-40B4-BE49-F238E27FC236}">
                      <a16:creationId xmlns:a16="http://schemas.microsoft.com/office/drawing/2014/main" id="{BD3976A8-C87D-45AB-9F13-39B5C30A36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8" y="45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8" name="Line 5648">
                  <a:extLst>
                    <a:ext uri="{FF2B5EF4-FFF2-40B4-BE49-F238E27FC236}">
                      <a16:creationId xmlns:a16="http://schemas.microsoft.com/office/drawing/2014/main" id="{3E48E7BB-268B-4C9F-88A3-FDBA7EB327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7" y="450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19" name="Line 5649">
                  <a:extLst>
                    <a:ext uri="{FF2B5EF4-FFF2-40B4-BE49-F238E27FC236}">
                      <a16:creationId xmlns:a16="http://schemas.microsoft.com/office/drawing/2014/main" id="{72136794-E6CA-497D-8692-DC865A6E2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0" y="450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0" name="Line 5650">
                  <a:extLst>
                    <a:ext uri="{FF2B5EF4-FFF2-40B4-BE49-F238E27FC236}">
                      <a16:creationId xmlns:a16="http://schemas.microsoft.com/office/drawing/2014/main" id="{3710F8FB-8039-4522-B563-D572BC2057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1" y="450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1" name="Line 5651">
                  <a:extLst>
                    <a:ext uri="{FF2B5EF4-FFF2-40B4-BE49-F238E27FC236}">
                      <a16:creationId xmlns:a16="http://schemas.microsoft.com/office/drawing/2014/main" id="{447C359E-423F-4EE1-AE29-F88908B41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2" y="450"/>
                  <a:ext cx="1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2" name="Line 5652">
                  <a:extLst>
                    <a:ext uri="{FF2B5EF4-FFF2-40B4-BE49-F238E27FC236}">
                      <a16:creationId xmlns:a16="http://schemas.microsoft.com/office/drawing/2014/main" id="{7EA5D5B7-8687-43FE-B843-53EE93C2E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6" y="450"/>
                  <a:ext cx="18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3" name="Line 5653">
                  <a:extLst>
                    <a:ext uri="{FF2B5EF4-FFF2-40B4-BE49-F238E27FC236}">
                      <a16:creationId xmlns:a16="http://schemas.microsoft.com/office/drawing/2014/main" id="{FCEF7048-C636-4340-ADDA-B0B6AD2123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1"/>
                  <a:ext cx="7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4" name="Line 5654">
                  <a:extLst>
                    <a:ext uri="{FF2B5EF4-FFF2-40B4-BE49-F238E27FC236}">
                      <a16:creationId xmlns:a16="http://schemas.microsoft.com/office/drawing/2014/main" id="{60A0A8C8-782D-4630-8885-65F791054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45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5" name="Line 5655">
                  <a:extLst>
                    <a:ext uri="{FF2B5EF4-FFF2-40B4-BE49-F238E27FC236}">
                      <a16:creationId xmlns:a16="http://schemas.microsoft.com/office/drawing/2014/main" id="{7D61CE6D-8192-411E-9DCC-041D143B9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4" y="451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6" name="Line 5656">
                  <a:extLst>
                    <a:ext uri="{FF2B5EF4-FFF2-40B4-BE49-F238E27FC236}">
                      <a16:creationId xmlns:a16="http://schemas.microsoft.com/office/drawing/2014/main" id="{D9410451-E97A-4DCB-9B39-29FAC02B6A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6" y="452"/>
                  <a:ext cx="5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7" name="Line 5657">
                  <a:extLst>
                    <a:ext uri="{FF2B5EF4-FFF2-40B4-BE49-F238E27FC236}">
                      <a16:creationId xmlns:a16="http://schemas.microsoft.com/office/drawing/2014/main" id="{04A21691-A5D6-4D1B-815B-0197B6FAE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8" name="Line 5658">
                  <a:extLst>
                    <a:ext uri="{FF2B5EF4-FFF2-40B4-BE49-F238E27FC236}">
                      <a16:creationId xmlns:a16="http://schemas.microsoft.com/office/drawing/2014/main" id="{5AC5F97C-B938-4ED8-9922-9D013EC83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" y="45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29" name="Line 5659">
                  <a:extLst>
                    <a:ext uri="{FF2B5EF4-FFF2-40B4-BE49-F238E27FC236}">
                      <a16:creationId xmlns:a16="http://schemas.microsoft.com/office/drawing/2014/main" id="{44EAE9AB-AA93-46F9-9319-ABD41A72B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0" name="Line 5660">
                  <a:extLst>
                    <a:ext uri="{FF2B5EF4-FFF2-40B4-BE49-F238E27FC236}">
                      <a16:creationId xmlns:a16="http://schemas.microsoft.com/office/drawing/2014/main" id="{0F1E93E5-6647-419F-A0BE-2C0C0A9B9E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1" name="Line 5661">
                  <a:extLst>
                    <a:ext uri="{FF2B5EF4-FFF2-40B4-BE49-F238E27FC236}">
                      <a16:creationId xmlns:a16="http://schemas.microsoft.com/office/drawing/2014/main" id="{249E17EB-7C05-4E47-907B-74927E55B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4" y="452"/>
                  <a:ext cx="3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2" name="Line 5662">
                  <a:extLst>
                    <a:ext uri="{FF2B5EF4-FFF2-40B4-BE49-F238E27FC236}">
                      <a16:creationId xmlns:a16="http://schemas.microsoft.com/office/drawing/2014/main" id="{A3F5B609-7D96-4313-BB3B-E11044591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7" y="452"/>
                  <a:ext cx="2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3" name="Line 5663">
                  <a:extLst>
                    <a:ext uri="{FF2B5EF4-FFF2-40B4-BE49-F238E27FC236}">
                      <a16:creationId xmlns:a16="http://schemas.microsoft.com/office/drawing/2014/main" id="{50D23EDD-37DF-4658-960F-A87EC4988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3" y="59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4" name="Line 5664">
                  <a:extLst>
                    <a:ext uri="{FF2B5EF4-FFF2-40B4-BE49-F238E27FC236}">
                      <a16:creationId xmlns:a16="http://schemas.microsoft.com/office/drawing/2014/main" id="{99433FBA-5EAF-4721-A890-134F3996B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4" y="59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5" name="Line 5665">
                  <a:extLst>
                    <a:ext uri="{FF2B5EF4-FFF2-40B4-BE49-F238E27FC236}">
                      <a16:creationId xmlns:a16="http://schemas.microsoft.com/office/drawing/2014/main" id="{68336A80-C33B-4654-932E-0C4EDCCDD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" y="59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6" name="Line 5666">
                  <a:extLst>
                    <a:ext uri="{FF2B5EF4-FFF2-40B4-BE49-F238E27FC236}">
                      <a16:creationId xmlns:a16="http://schemas.microsoft.com/office/drawing/2014/main" id="{F8879FF1-4DAB-4465-956D-14DB86C8D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15" y="59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7" name="Line 5667">
                  <a:extLst>
                    <a:ext uri="{FF2B5EF4-FFF2-40B4-BE49-F238E27FC236}">
                      <a16:creationId xmlns:a16="http://schemas.microsoft.com/office/drawing/2014/main" id="{D14CABBD-8B63-4670-81F9-7BAD948F5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6" y="559"/>
                  <a:ext cx="60" cy="3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8" name="Line 5668">
                  <a:extLst>
                    <a:ext uri="{FF2B5EF4-FFF2-40B4-BE49-F238E27FC236}">
                      <a16:creationId xmlns:a16="http://schemas.microsoft.com/office/drawing/2014/main" id="{D7748FD2-A2CA-47E8-BCDE-BE945C2FC2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54" y="603"/>
                  <a:ext cx="147" cy="8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39" name="Line 5669">
                  <a:extLst>
                    <a:ext uri="{FF2B5EF4-FFF2-40B4-BE49-F238E27FC236}">
                      <a16:creationId xmlns:a16="http://schemas.microsoft.com/office/drawing/2014/main" id="{86E7E331-C86A-484B-BCB3-B2EABC6B43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06" y="612"/>
                  <a:ext cx="81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0" name="Line 5670">
                  <a:extLst>
                    <a:ext uri="{FF2B5EF4-FFF2-40B4-BE49-F238E27FC236}">
                      <a16:creationId xmlns:a16="http://schemas.microsoft.com/office/drawing/2014/main" id="{56BA2366-4BFC-46FC-B438-DCEEEF61CF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07" y="612"/>
                  <a:ext cx="80" cy="4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1" name="Line 5671">
                  <a:extLst>
                    <a:ext uri="{FF2B5EF4-FFF2-40B4-BE49-F238E27FC236}">
                      <a16:creationId xmlns:a16="http://schemas.microsoft.com/office/drawing/2014/main" id="{D3C9AD4D-C300-4135-A9F9-D62CBF3517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87" y="603"/>
                  <a:ext cx="14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2" name="Line 5672">
                  <a:extLst>
                    <a:ext uri="{FF2B5EF4-FFF2-40B4-BE49-F238E27FC236}">
                      <a16:creationId xmlns:a16="http://schemas.microsoft.com/office/drawing/2014/main" id="{0D19880A-DB0B-4A44-94BD-397DE1CFE0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1" y="562"/>
                  <a:ext cx="69" cy="4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3" name="Line 5673">
                  <a:extLst>
                    <a:ext uri="{FF2B5EF4-FFF2-40B4-BE49-F238E27FC236}">
                      <a16:creationId xmlns:a16="http://schemas.microsoft.com/office/drawing/2014/main" id="{3CFF2677-0F8E-454E-9F73-881F23C082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9" y="565"/>
                  <a:ext cx="46" cy="2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4" name="Line 5674">
                  <a:extLst>
                    <a:ext uri="{FF2B5EF4-FFF2-40B4-BE49-F238E27FC236}">
                      <a16:creationId xmlns:a16="http://schemas.microsoft.com/office/drawing/2014/main" id="{DBFD9271-565D-4722-BA48-DE24655FF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8" y="565"/>
                  <a:ext cx="57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5" name="Line 5675">
                  <a:extLst>
                    <a:ext uri="{FF2B5EF4-FFF2-40B4-BE49-F238E27FC236}">
                      <a16:creationId xmlns:a16="http://schemas.microsoft.com/office/drawing/2014/main" id="{D0095293-A47C-4A2B-A4B1-A69B32E35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5" y="562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6" name="Line 5676">
                  <a:extLst>
                    <a:ext uri="{FF2B5EF4-FFF2-40B4-BE49-F238E27FC236}">
                      <a16:creationId xmlns:a16="http://schemas.microsoft.com/office/drawing/2014/main" id="{A7B0A2BB-7F6B-48B5-84E8-0B26446A0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0" y="559"/>
                  <a:ext cx="6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7" name="Line 5677">
                  <a:extLst>
                    <a:ext uri="{FF2B5EF4-FFF2-40B4-BE49-F238E27FC236}">
                      <a16:creationId xmlns:a16="http://schemas.microsoft.com/office/drawing/2014/main" id="{2FA3AB4C-B432-4867-BB7B-26B2DEC19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6" y="505"/>
                  <a:ext cx="88" cy="5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8" name="Line 5678">
                  <a:extLst>
                    <a:ext uri="{FF2B5EF4-FFF2-40B4-BE49-F238E27FC236}">
                      <a16:creationId xmlns:a16="http://schemas.microsoft.com/office/drawing/2014/main" id="{2E79A34E-760C-42D9-92FD-0F802CFDD7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7" y="506"/>
                  <a:ext cx="65" cy="4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49" name="Line 5679">
                  <a:extLst>
                    <a:ext uri="{FF2B5EF4-FFF2-40B4-BE49-F238E27FC236}">
                      <a16:creationId xmlns:a16="http://schemas.microsoft.com/office/drawing/2014/main" id="{90204D34-2021-4B65-8074-5F4EADF6A8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5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0" name="Line 5680">
                  <a:extLst>
                    <a:ext uri="{FF2B5EF4-FFF2-40B4-BE49-F238E27FC236}">
                      <a16:creationId xmlns:a16="http://schemas.microsoft.com/office/drawing/2014/main" id="{A0DF18A4-4D12-4353-99D1-D0AF11931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7" y="516"/>
                  <a:ext cx="19" cy="1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1" name="Line 5681">
                  <a:extLst>
                    <a:ext uri="{FF2B5EF4-FFF2-40B4-BE49-F238E27FC236}">
                      <a16:creationId xmlns:a16="http://schemas.microsoft.com/office/drawing/2014/main" id="{00DA1D01-2131-42C9-B1FD-56C1E8A5D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1" y="516"/>
                  <a:ext cx="25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2" name="Line 5682">
                  <a:extLst>
                    <a:ext uri="{FF2B5EF4-FFF2-40B4-BE49-F238E27FC236}">
                      <a16:creationId xmlns:a16="http://schemas.microsoft.com/office/drawing/2014/main" id="{5A1ADE41-07E8-46FC-B74E-E5C52DCD58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6" y="506"/>
                  <a:ext cx="16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3" name="Line 5683">
                  <a:extLst>
                    <a:ext uri="{FF2B5EF4-FFF2-40B4-BE49-F238E27FC236}">
                      <a16:creationId xmlns:a16="http://schemas.microsoft.com/office/drawing/2014/main" id="{C558096A-96C1-45A3-AF71-70D8CC5BE0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09" y="506"/>
                  <a:ext cx="53" cy="3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4" name="Line 5684">
                  <a:extLst>
                    <a:ext uri="{FF2B5EF4-FFF2-40B4-BE49-F238E27FC236}">
                      <a16:creationId xmlns:a16="http://schemas.microsoft.com/office/drawing/2014/main" id="{C3B3354A-FE58-4FC7-AB51-245048583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5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5" name="Line 5685">
                  <a:extLst>
                    <a:ext uri="{FF2B5EF4-FFF2-40B4-BE49-F238E27FC236}">
                      <a16:creationId xmlns:a16="http://schemas.microsoft.com/office/drawing/2014/main" id="{7FFEF048-3F84-4286-9110-0B63FF793D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62" y="506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6" name="Line 5686">
                  <a:extLst>
                    <a:ext uri="{FF2B5EF4-FFF2-40B4-BE49-F238E27FC236}">
                      <a16:creationId xmlns:a16="http://schemas.microsoft.com/office/drawing/2014/main" id="{D6E60B84-FE2A-46D3-8580-D8F46CBAA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2" y="50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7" name="Line 5687">
                  <a:extLst>
                    <a:ext uri="{FF2B5EF4-FFF2-40B4-BE49-F238E27FC236}">
                      <a16:creationId xmlns:a16="http://schemas.microsoft.com/office/drawing/2014/main" id="{E79F63EA-439B-43E7-9467-D88B92985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4" y="456"/>
                  <a:ext cx="80" cy="4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8" name="Line 5688">
                  <a:extLst>
                    <a:ext uri="{FF2B5EF4-FFF2-40B4-BE49-F238E27FC236}">
                      <a16:creationId xmlns:a16="http://schemas.microsoft.com/office/drawing/2014/main" id="{9AF1C54D-DC63-442B-906F-3EEFFB03B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7" y="487"/>
                  <a:ext cx="27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59" name="Line 5689">
                  <a:extLst>
                    <a:ext uri="{FF2B5EF4-FFF2-40B4-BE49-F238E27FC236}">
                      <a16:creationId xmlns:a16="http://schemas.microsoft.com/office/drawing/2014/main" id="{BA337BF5-A42A-42C5-9AEC-9778F5C73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4" y="487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0" name="Line 5690">
                  <a:extLst>
                    <a:ext uri="{FF2B5EF4-FFF2-40B4-BE49-F238E27FC236}">
                      <a16:creationId xmlns:a16="http://schemas.microsoft.com/office/drawing/2014/main" id="{86CAD9C8-8264-4C5C-B940-649CB975E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4" y="48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1" name="Line 5691">
                  <a:extLst>
                    <a:ext uri="{FF2B5EF4-FFF2-40B4-BE49-F238E27FC236}">
                      <a16:creationId xmlns:a16="http://schemas.microsoft.com/office/drawing/2014/main" id="{9E6D33E2-2966-4CEA-BA4F-062AF24C3E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5" y="48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2" name="Line 5692">
                  <a:extLst>
                    <a:ext uri="{FF2B5EF4-FFF2-40B4-BE49-F238E27FC236}">
                      <a16:creationId xmlns:a16="http://schemas.microsoft.com/office/drawing/2014/main" id="{ADCD337B-50BF-4BB1-B2D8-46BF2E8A2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6" y="466"/>
                  <a:ext cx="32" cy="2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3" name="Line 5693">
                  <a:extLst>
                    <a:ext uri="{FF2B5EF4-FFF2-40B4-BE49-F238E27FC236}">
                      <a16:creationId xmlns:a16="http://schemas.microsoft.com/office/drawing/2014/main" id="{4FE79562-358B-4406-A039-2AD5DCD79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6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4" name="Line 5694">
                  <a:extLst>
                    <a:ext uri="{FF2B5EF4-FFF2-40B4-BE49-F238E27FC236}">
                      <a16:creationId xmlns:a16="http://schemas.microsoft.com/office/drawing/2014/main" id="{083F5239-7082-4621-95F1-2BDB0EA8DA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8" y="456"/>
                  <a:ext cx="16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5" name="Line 5695">
                  <a:extLst>
                    <a:ext uri="{FF2B5EF4-FFF2-40B4-BE49-F238E27FC236}">
                      <a16:creationId xmlns:a16="http://schemas.microsoft.com/office/drawing/2014/main" id="{E4995CDF-FADD-4371-A5F4-9FA3405C1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4" y="452"/>
                  <a:ext cx="6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6" name="Line 5696">
                  <a:extLst>
                    <a:ext uri="{FF2B5EF4-FFF2-40B4-BE49-F238E27FC236}">
                      <a16:creationId xmlns:a16="http://schemas.microsoft.com/office/drawing/2014/main" id="{DE833169-EFD5-4378-85C4-E3B1788ED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0" y="452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7" name="Line 5697">
                  <a:extLst>
                    <a:ext uri="{FF2B5EF4-FFF2-40B4-BE49-F238E27FC236}">
                      <a16:creationId xmlns:a16="http://schemas.microsoft.com/office/drawing/2014/main" id="{170AEE68-DCFD-48D0-B2A4-09C6C4D9C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0" y="452"/>
                  <a:ext cx="4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8" name="Line 5698">
                  <a:extLst>
                    <a:ext uri="{FF2B5EF4-FFF2-40B4-BE49-F238E27FC236}">
                      <a16:creationId xmlns:a16="http://schemas.microsoft.com/office/drawing/2014/main" id="{1842407E-E915-468E-B046-86F596A48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4" y="454"/>
                  <a:ext cx="5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69" name="Line 5699">
                  <a:extLst>
                    <a:ext uri="{FF2B5EF4-FFF2-40B4-BE49-F238E27FC236}">
                      <a16:creationId xmlns:a16="http://schemas.microsoft.com/office/drawing/2014/main" id="{466EB85C-1CFF-45CC-82B0-FAD84B25D1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1" y="474"/>
                  <a:ext cx="68" cy="7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0" name="Line 5700">
                  <a:extLst>
                    <a:ext uri="{FF2B5EF4-FFF2-40B4-BE49-F238E27FC236}">
                      <a16:creationId xmlns:a16="http://schemas.microsoft.com/office/drawing/2014/main" id="{FA6983A9-FBE1-4E57-A33A-4C8153D10B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9" y="478"/>
                  <a:ext cx="46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1" name="Line 5701">
                  <a:extLst>
                    <a:ext uri="{FF2B5EF4-FFF2-40B4-BE49-F238E27FC236}">
                      <a16:creationId xmlns:a16="http://schemas.microsoft.com/office/drawing/2014/main" id="{5163B717-0AC4-4E0C-A72A-51E121DFD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9" y="478"/>
                  <a:ext cx="16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2" name="Line 5702">
                  <a:extLst>
                    <a:ext uri="{FF2B5EF4-FFF2-40B4-BE49-F238E27FC236}">
                      <a16:creationId xmlns:a16="http://schemas.microsoft.com/office/drawing/2014/main" id="{81E77CB2-D4F7-4F26-870D-C360CBA348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5" y="474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3" name="Line 5703">
                  <a:extLst>
                    <a:ext uri="{FF2B5EF4-FFF2-40B4-BE49-F238E27FC236}">
                      <a16:creationId xmlns:a16="http://schemas.microsoft.com/office/drawing/2014/main" id="{182A1C69-D3FB-4000-AC44-55F509F7F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39" y="472"/>
                  <a:ext cx="1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4" name="Line 5704">
                  <a:extLst>
                    <a:ext uri="{FF2B5EF4-FFF2-40B4-BE49-F238E27FC236}">
                      <a16:creationId xmlns:a16="http://schemas.microsoft.com/office/drawing/2014/main" id="{DF57D203-F8F1-423C-87F6-A5D835B1D5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9" y="525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5" name="Line 5705">
                  <a:extLst>
                    <a:ext uri="{FF2B5EF4-FFF2-40B4-BE49-F238E27FC236}">
                      <a16:creationId xmlns:a16="http://schemas.microsoft.com/office/drawing/2014/main" id="{9CFA6832-A750-4055-BF74-257A1E5AB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0" y="52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6" name="Line 5706">
                  <a:extLst>
                    <a:ext uri="{FF2B5EF4-FFF2-40B4-BE49-F238E27FC236}">
                      <a16:creationId xmlns:a16="http://schemas.microsoft.com/office/drawing/2014/main" id="{6567D20B-01DC-4332-98F6-7FB733EF1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1" y="473"/>
                  <a:ext cx="48" cy="5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7" name="Line 5707">
                  <a:extLst>
                    <a:ext uri="{FF2B5EF4-FFF2-40B4-BE49-F238E27FC236}">
                      <a16:creationId xmlns:a16="http://schemas.microsoft.com/office/drawing/2014/main" id="{7905A156-F9F2-4C37-B4E7-4F8D2E6BFC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8" y="484"/>
                  <a:ext cx="61" cy="6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8" name="Line 5708">
                  <a:extLst>
                    <a:ext uri="{FF2B5EF4-FFF2-40B4-BE49-F238E27FC236}">
                      <a16:creationId xmlns:a16="http://schemas.microsoft.com/office/drawing/2014/main" id="{1E9C894F-80CD-4287-A7E7-1B0BB8710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4" y="536"/>
                  <a:ext cx="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79" name="Line 5709">
                  <a:extLst>
                    <a:ext uri="{FF2B5EF4-FFF2-40B4-BE49-F238E27FC236}">
                      <a16:creationId xmlns:a16="http://schemas.microsoft.com/office/drawing/2014/main" id="{1474AED5-3F8D-45F1-B53D-1113CF294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1" y="536"/>
                  <a:ext cx="8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0" name="Line 5710">
                  <a:extLst>
                    <a:ext uri="{FF2B5EF4-FFF2-40B4-BE49-F238E27FC236}">
                      <a16:creationId xmlns:a16="http://schemas.microsoft.com/office/drawing/2014/main" id="{6984D95E-9C7B-40ED-9FE4-0FD58338F7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9" y="484"/>
                  <a:ext cx="50" cy="5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1" name="Line 5711">
                  <a:extLst>
                    <a:ext uri="{FF2B5EF4-FFF2-40B4-BE49-F238E27FC236}">
                      <a16:creationId xmlns:a16="http://schemas.microsoft.com/office/drawing/2014/main" id="{200B00B2-6BD9-4C6B-BCC3-0C6F33CD2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9" y="475"/>
                  <a:ext cx="8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2" name="Line 5712">
                  <a:extLst>
                    <a:ext uri="{FF2B5EF4-FFF2-40B4-BE49-F238E27FC236}">
                      <a16:creationId xmlns:a16="http://schemas.microsoft.com/office/drawing/2014/main" id="{B8DA5071-8C7B-4225-85B2-2C487C3EB7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6" y="484"/>
                  <a:ext cx="21" cy="2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3" name="Line 5713">
                  <a:extLst>
                    <a:ext uri="{FF2B5EF4-FFF2-40B4-BE49-F238E27FC236}">
                      <a16:creationId xmlns:a16="http://schemas.microsoft.com/office/drawing/2014/main" id="{D01C5DA6-AF7F-4E7E-9256-6CA2660CD7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1" y="486"/>
                  <a:ext cx="24" cy="2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4" name="Line 5714">
                  <a:extLst>
                    <a:ext uri="{FF2B5EF4-FFF2-40B4-BE49-F238E27FC236}">
                      <a16:creationId xmlns:a16="http://schemas.microsoft.com/office/drawing/2014/main" id="{0C55CF36-7FD4-40F3-9687-604D953C7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29" y="534"/>
                  <a:ext cx="49" cy="5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5" name="Line 5715">
                  <a:extLst>
                    <a:ext uri="{FF2B5EF4-FFF2-40B4-BE49-F238E27FC236}">
                      <a16:creationId xmlns:a16="http://schemas.microsoft.com/office/drawing/2014/main" id="{931201F9-F29F-4485-A1CE-D3872B8AA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0" y="538"/>
                  <a:ext cx="3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6" name="Line 5716">
                  <a:extLst>
                    <a:ext uri="{FF2B5EF4-FFF2-40B4-BE49-F238E27FC236}">
                      <a16:creationId xmlns:a16="http://schemas.microsoft.com/office/drawing/2014/main" id="{4384C62E-E2DA-4703-B140-005AC8E6D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0" y="538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7" name="Line 5717">
                  <a:extLst>
                    <a:ext uri="{FF2B5EF4-FFF2-40B4-BE49-F238E27FC236}">
                      <a16:creationId xmlns:a16="http://schemas.microsoft.com/office/drawing/2014/main" id="{D560F455-C3CC-4D1C-B13A-87A5CF34B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3" y="534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8" name="Line 5718">
                  <a:extLst>
                    <a:ext uri="{FF2B5EF4-FFF2-40B4-BE49-F238E27FC236}">
                      <a16:creationId xmlns:a16="http://schemas.microsoft.com/office/drawing/2014/main" id="{85EB6A79-19A9-4385-BD3B-020D3BE9DF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8" y="528"/>
                  <a:ext cx="5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89" name="Line 5719">
                  <a:extLst>
                    <a:ext uri="{FF2B5EF4-FFF2-40B4-BE49-F238E27FC236}">
                      <a16:creationId xmlns:a16="http://schemas.microsoft.com/office/drawing/2014/main" id="{292C08BC-336E-4402-85F1-35EC6069A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4" y="5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0" name="Line 5720">
                  <a:extLst>
                    <a:ext uri="{FF2B5EF4-FFF2-40B4-BE49-F238E27FC236}">
                      <a16:creationId xmlns:a16="http://schemas.microsoft.com/office/drawing/2014/main" id="{51AE6719-3CF1-4DD6-96B7-2047B99427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9" y="633"/>
                  <a:ext cx="7" cy="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1" name="Line 5721">
                  <a:extLst>
                    <a:ext uri="{FF2B5EF4-FFF2-40B4-BE49-F238E27FC236}">
                      <a16:creationId xmlns:a16="http://schemas.microsoft.com/office/drawing/2014/main" id="{E1371FB5-2FD9-4BEC-A888-1367548520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5" y="633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2" name="Line 5722">
                  <a:extLst>
                    <a:ext uri="{FF2B5EF4-FFF2-40B4-BE49-F238E27FC236}">
                      <a16:creationId xmlns:a16="http://schemas.microsoft.com/office/drawing/2014/main" id="{F7B58A99-EAE1-48A0-81F3-EDED90C690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6" y="632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3" name="Line 5723">
                  <a:extLst>
                    <a:ext uri="{FF2B5EF4-FFF2-40B4-BE49-F238E27FC236}">
                      <a16:creationId xmlns:a16="http://schemas.microsoft.com/office/drawing/2014/main" id="{4D0B3685-F4FB-4FE0-8DD6-8DB78210E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57" y="632"/>
                  <a:ext cx="19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4" name="Line 5724">
                  <a:extLst>
                    <a:ext uri="{FF2B5EF4-FFF2-40B4-BE49-F238E27FC236}">
                      <a16:creationId xmlns:a16="http://schemas.microsoft.com/office/drawing/2014/main" id="{9C2A4792-9623-4604-9AFE-F5C10D356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6" y="632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5" name="Line 5725">
                  <a:extLst>
                    <a:ext uri="{FF2B5EF4-FFF2-40B4-BE49-F238E27FC236}">
                      <a16:creationId xmlns:a16="http://schemas.microsoft.com/office/drawing/2014/main" id="{B70BA540-622B-4306-937A-D86B8C4AD7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6" y="632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6" name="Line 5726">
                  <a:extLst>
                    <a:ext uri="{FF2B5EF4-FFF2-40B4-BE49-F238E27FC236}">
                      <a16:creationId xmlns:a16="http://schemas.microsoft.com/office/drawing/2014/main" id="{2C8E44FE-B577-4742-9960-56DFB33CF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7" y="624"/>
                  <a:ext cx="8" cy="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7" name="Line 5727">
                  <a:extLst>
                    <a:ext uri="{FF2B5EF4-FFF2-40B4-BE49-F238E27FC236}">
                      <a16:creationId xmlns:a16="http://schemas.microsoft.com/office/drawing/2014/main" id="{39638EE6-5D3A-4887-8D63-46CF421359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13" y="678"/>
                  <a:ext cx="17" cy="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8" name="Line 5728">
                  <a:extLst>
                    <a:ext uri="{FF2B5EF4-FFF2-40B4-BE49-F238E27FC236}">
                      <a16:creationId xmlns:a16="http://schemas.microsoft.com/office/drawing/2014/main" id="{B8D6FD51-1DF1-488F-8552-9904F261E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9" y="678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299" name="Line 5729">
                  <a:extLst>
                    <a:ext uri="{FF2B5EF4-FFF2-40B4-BE49-F238E27FC236}">
                      <a16:creationId xmlns:a16="http://schemas.microsoft.com/office/drawing/2014/main" id="{B7A29D16-A9F7-42D0-907E-0BD8E5D1B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30" y="624"/>
                  <a:ext cx="55" cy="5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0" name="Line 5730">
                  <a:extLst>
                    <a:ext uri="{FF2B5EF4-FFF2-40B4-BE49-F238E27FC236}">
                      <a16:creationId xmlns:a16="http://schemas.microsoft.com/office/drawing/2014/main" id="{813023C3-888A-4B57-95EB-316BB6EFFB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85" y="621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1" name="Line 5731">
                  <a:extLst>
                    <a:ext uri="{FF2B5EF4-FFF2-40B4-BE49-F238E27FC236}">
                      <a16:creationId xmlns:a16="http://schemas.microsoft.com/office/drawing/2014/main" id="{FA79E68A-E77E-4880-A8FC-EA2857DFD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8" y="621"/>
                  <a:ext cx="10" cy="1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2" name="Line 5732">
                  <a:extLst>
                    <a:ext uri="{FF2B5EF4-FFF2-40B4-BE49-F238E27FC236}">
                      <a16:creationId xmlns:a16="http://schemas.microsoft.com/office/drawing/2014/main" id="{A485B5F7-2621-474B-9776-BBF8931C8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88" y="537"/>
                  <a:ext cx="86" cy="8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3" name="Line 5733">
                  <a:extLst>
                    <a:ext uri="{FF2B5EF4-FFF2-40B4-BE49-F238E27FC236}">
                      <a16:creationId xmlns:a16="http://schemas.microsoft.com/office/drawing/2014/main" id="{642B14FB-C20D-473F-9C0D-3808CFBB9F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6" y="538"/>
                  <a:ext cx="17" cy="1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4" name="Line 5734">
                  <a:extLst>
                    <a:ext uri="{FF2B5EF4-FFF2-40B4-BE49-F238E27FC236}">
                      <a16:creationId xmlns:a16="http://schemas.microsoft.com/office/drawing/2014/main" id="{9AFE716A-0E0D-40E6-9E45-1AFB8954F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32" y="541"/>
                  <a:ext cx="38" cy="3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5" name="Line 5735">
                  <a:extLst>
                    <a:ext uri="{FF2B5EF4-FFF2-40B4-BE49-F238E27FC236}">
                      <a16:creationId xmlns:a16="http://schemas.microsoft.com/office/drawing/2014/main" id="{9F868E5F-729A-4F68-820D-BFDE52460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9" y="541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6" name="Line 5736">
                  <a:extLst>
                    <a:ext uri="{FF2B5EF4-FFF2-40B4-BE49-F238E27FC236}">
                      <a16:creationId xmlns:a16="http://schemas.microsoft.com/office/drawing/2014/main" id="{17839F3E-7835-4D8F-A966-6BA339F0F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0" y="5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7" name="Line 5737">
                  <a:extLst>
                    <a:ext uri="{FF2B5EF4-FFF2-40B4-BE49-F238E27FC236}">
                      <a16:creationId xmlns:a16="http://schemas.microsoft.com/office/drawing/2014/main" id="{5EEB5C65-8F79-4125-A6AB-C46017F1C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0" y="54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8" name="Line 5738">
                  <a:extLst>
                    <a:ext uri="{FF2B5EF4-FFF2-40B4-BE49-F238E27FC236}">
                      <a16:creationId xmlns:a16="http://schemas.microsoft.com/office/drawing/2014/main" id="{5C1402B7-9FC9-4620-9FB6-B58B05664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1" y="538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09" name="Line 5739">
                  <a:extLst>
                    <a:ext uri="{FF2B5EF4-FFF2-40B4-BE49-F238E27FC236}">
                      <a16:creationId xmlns:a16="http://schemas.microsoft.com/office/drawing/2014/main" id="{9D748546-9B9B-4119-B3B8-70C68F43A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3" y="53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0" name="Line 5740">
                  <a:extLst>
                    <a:ext uri="{FF2B5EF4-FFF2-40B4-BE49-F238E27FC236}">
                      <a16:creationId xmlns:a16="http://schemas.microsoft.com/office/drawing/2014/main" id="{D98EF798-B476-455C-AD41-5A9BF8739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74" y="537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1" name="Line 5741">
                  <a:extLst>
                    <a:ext uri="{FF2B5EF4-FFF2-40B4-BE49-F238E27FC236}">
                      <a16:creationId xmlns:a16="http://schemas.microsoft.com/office/drawing/2014/main" id="{25AC1376-252C-4BCA-9B5A-F07DC630B4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4" y="528"/>
                  <a:ext cx="9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2" name="Line 5742">
                  <a:extLst>
                    <a:ext uri="{FF2B5EF4-FFF2-40B4-BE49-F238E27FC236}">
                      <a16:creationId xmlns:a16="http://schemas.microsoft.com/office/drawing/2014/main" id="{A93D5C29-7C47-422C-AD1D-B5C3B26A7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96" y="528"/>
                  <a:ext cx="87" cy="9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3" name="Line 5743">
                  <a:extLst>
                    <a:ext uri="{FF2B5EF4-FFF2-40B4-BE49-F238E27FC236}">
                      <a16:creationId xmlns:a16="http://schemas.microsoft.com/office/drawing/2014/main" id="{C22327C8-95DB-4B04-8401-3C9629341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83" y="52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4" name="Line 5744">
                  <a:extLst>
                    <a:ext uri="{FF2B5EF4-FFF2-40B4-BE49-F238E27FC236}">
                      <a16:creationId xmlns:a16="http://schemas.microsoft.com/office/drawing/2014/main" id="{11C43161-228D-4831-8F4C-9A7BBBE395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4" y="486"/>
                  <a:ext cx="41" cy="4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5" name="Line 5745">
                  <a:extLst>
                    <a:ext uri="{FF2B5EF4-FFF2-40B4-BE49-F238E27FC236}">
                      <a16:creationId xmlns:a16="http://schemas.microsoft.com/office/drawing/2014/main" id="{C87E59A2-6586-4AB7-8D7D-BF99F07F3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5" y="48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6" name="Line 5746">
                  <a:extLst>
                    <a:ext uri="{FF2B5EF4-FFF2-40B4-BE49-F238E27FC236}">
                      <a16:creationId xmlns:a16="http://schemas.microsoft.com/office/drawing/2014/main" id="{0046736A-BB97-4866-9DB9-44E1F2B175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7" y="482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7" name="Line 5747">
                  <a:extLst>
                    <a:ext uri="{FF2B5EF4-FFF2-40B4-BE49-F238E27FC236}">
                      <a16:creationId xmlns:a16="http://schemas.microsoft.com/office/drawing/2014/main" id="{B0720BF0-78D1-4997-9349-C6094209E7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486"/>
                  <a:ext cx="19" cy="1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8" name="Line 5748">
                  <a:extLst>
                    <a:ext uri="{FF2B5EF4-FFF2-40B4-BE49-F238E27FC236}">
                      <a16:creationId xmlns:a16="http://schemas.microsoft.com/office/drawing/2014/main" id="{81163EAA-7D8F-4C43-A33E-C1FECC8DE7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4" y="489"/>
                  <a:ext cx="46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19" name="Line 5749">
                  <a:extLst>
                    <a:ext uri="{FF2B5EF4-FFF2-40B4-BE49-F238E27FC236}">
                      <a16:creationId xmlns:a16="http://schemas.microsoft.com/office/drawing/2014/main" id="{10BA101D-5509-4887-8201-8C315D467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3" y="50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0" name="Line 5750">
                  <a:extLst>
                    <a:ext uri="{FF2B5EF4-FFF2-40B4-BE49-F238E27FC236}">
                      <a16:creationId xmlns:a16="http://schemas.microsoft.com/office/drawing/2014/main" id="{CEA49F6A-85A7-4EFD-8DE8-63EEFF084C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51" y="607"/>
                  <a:ext cx="12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1" name="Line 5751">
                  <a:extLst>
                    <a:ext uri="{FF2B5EF4-FFF2-40B4-BE49-F238E27FC236}">
                      <a16:creationId xmlns:a16="http://schemas.microsoft.com/office/drawing/2014/main" id="{07AF9975-9DB6-4CBC-B76C-B9A3199FD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1" y="607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2" name="Line 5752">
                  <a:extLst>
                    <a:ext uri="{FF2B5EF4-FFF2-40B4-BE49-F238E27FC236}">
                      <a16:creationId xmlns:a16="http://schemas.microsoft.com/office/drawing/2014/main" id="{446D1AA3-06B7-4A92-8BC2-4B0DCDE28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3" y="512"/>
                  <a:ext cx="126" cy="9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3" name="Line 5753">
                  <a:extLst>
                    <a:ext uri="{FF2B5EF4-FFF2-40B4-BE49-F238E27FC236}">
                      <a16:creationId xmlns:a16="http://schemas.microsoft.com/office/drawing/2014/main" id="{14040B0E-B0BF-40F5-B7AA-B8BDD45D5C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04" y="525"/>
                  <a:ext cx="267" cy="19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4" name="Line 5754">
                  <a:extLst>
                    <a:ext uri="{FF2B5EF4-FFF2-40B4-BE49-F238E27FC236}">
                      <a16:creationId xmlns:a16="http://schemas.microsoft.com/office/drawing/2014/main" id="{0307B602-1653-4934-81B2-A9A4429C1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1" y="534"/>
                  <a:ext cx="7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5" name="Line 5755">
                  <a:extLst>
                    <a:ext uri="{FF2B5EF4-FFF2-40B4-BE49-F238E27FC236}">
                      <a16:creationId xmlns:a16="http://schemas.microsoft.com/office/drawing/2014/main" id="{7D15D1E5-EF6E-455A-84CE-04A6CA4743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2" y="534"/>
                  <a:ext cx="86" cy="6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6" name="Line 5756">
                  <a:extLst>
                    <a:ext uri="{FF2B5EF4-FFF2-40B4-BE49-F238E27FC236}">
                      <a16:creationId xmlns:a16="http://schemas.microsoft.com/office/drawing/2014/main" id="{6831B3F8-E95D-4CE3-BDA8-DE4A211847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535"/>
                  <a:ext cx="37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7" name="Line 5757">
                  <a:extLst>
                    <a:ext uri="{FF2B5EF4-FFF2-40B4-BE49-F238E27FC236}">
                      <a16:creationId xmlns:a16="http://schemas.microsoft.com/office/drawing/2014/main" id="{2C2F59B6-A794-4E47-9A55-DFA651029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0" y="537"/>
                  <a:ext cx="84" cy="6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8" name="Line 5758">
                  <a:extLst>
                    <a:ext uri="{FF2B5EF4-FFF2-40B4-BE49-F238E27FC236}">
                      <a16:creationId xmlns:a16="http://schemas.microsoft.com/office/drawing/2014/main" id="{5AE94C9A-1F3C-45C0-AD10-BBAAF2A95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0" y="539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29" name="Line 5759">
                  <a:extLst>
                    <a:ext uri="{FF2B5EF4-FFF2-40B4-BE49-F238E27FC236}">
                      <a16:creationId xmlns:a16="http://schemas.microsoft.com/office/drawing/2014/main" id="{E610BDF6-0CE6-430F-921F-0BB96ED22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53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0" name="Line 5760">
                  <a:extLst>
                    <a:ext uri="{FF2B5EF4-FFF2-40B4-BE49-F238E27FC236}">
                      <a16:creationId xmlns:a16="http://schemas.microsoft.com/office/drawing/2014/main" id="{287B2B54-C981-46B4-8F33-5E4D7BC4D2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0" y="539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1" name="Line 5761">
                  <a:extLst>
                    <a:ext uri="{FF2B5EF4-FFF2-40B4-BE49-F238E27FC236}">
                      <a16:creationId xmlns:a16="http://schemas.microsoft.com/office/drawing/2014/main" id="{24A7D788-C2A9-447E-A0E0-8B7CCBCBA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50" y="539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2" name="Line 5762">
                  <a:extLst>
                    <a:ext uri="{FF2B5EF4-FFF2-40B4-BE49-F238E27FC236}">
                      <a16:creationId xmlns:a16="http://schemas.microsoft.com/office/drawing/2014/main" id="{8763D53A-F296-4366-BD3D-8DC7F59E20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1" y="537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3" name="Line 5763">
                  <a:extLst>
                    <a:ext uri="{FF2B5EF4-FFF2-40B4-BE49-F238E27FC236}">
                      <a16:creationId xmlns:a16="http://schemas.microsoft.com/office/drawing/2014/main" id="{0DD274A0-E149-47E7-AB67-378D4279A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9" y="538"/>
                  <a:ext cx="34" cy="2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4" name="Line 5764">
                  <a:extLst>
                    <a:ext uri="{FF2B5EF4-FFF2-40B4-BE49-F238E27FC236}">
                      <a16:creationId xmlns:a16="http://schemas.microsoft.com/office/drawing/2014/main" id="{3D0C3DEC-DA27-4B85-9D8F-330D89059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0" y="538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5" name="Line 5765">
                  <a:extLst>
                    <a:ext uri="{FF2B5EF4-FFF2-40B4-BE49-F238E27FC236}">
                      <a16:creationId xmlns:a16="http://schemas.microsoft.com/office/drawing/2014/main" id="{50F7B477-7302-458A-8A43-F26B4CDB49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3" y="53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6" name="Line 5766">
                  <a:extLst>
                    <a:ext uri="{FF2B5EF4-FFF2-40B4-BE49-F238E27FC236}">
                      <a16:creationId xmlns:a16="http://schemas.microsoft.com/office/drawing/2014/main" id="{837A2202-AC9D-4293-BB0D-03044A621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0" y="538"/>
                  <a:ext cx="13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7" name="Line 5767">
                  <a:extLst>
                    <a:ext uri="{FF2B5EF4-FFF2-40B4-BE49-F238E27FC236}">
                      <a16:creationId xmlns:a16="http://schemas.microsoft.com/office/drawing/2014/main" id="{A4A301A3-B913-43D3-A09A-C6120AE32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1" y="53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8" name="Line 5768">
                  <a:extLst>
                    <a:ext uri="{FF2B5EF4-FFF2-40B4-BE49-F238E27FC236}">
                      <a16:creationId xmlns:a16="http://schemas.microsoft.com/office/drawing/2014/main" id="{15FAB973-DE63-4C0F-978F-2C6DB5F82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3" y="53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39" name="Line 5769">
                  <a:extLst>
                    <a:ext uri="{FF2B5EF4-FFF2-40B4-BE49-F238E27FC236}">
                      <a16:creationId xmlns:a16="http://schemas.microsoft.com/office/drawing/2014/main" id="{19ABA8EA-09E0-4A23-82EF-7A9555A595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4" y="53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0" name="Line 5770">
                  <a:extLst>
                    <a:ext uri="{FF2B5EF4-FFF2-40B4-BE49-F238E27FC236}">
                      <a16:creationId xmlns:a16="http://schemas.microsoft.com/office/drawing/2014/main" id="{433800EC-8C70-46CF-8EF1-3079721B6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8" y="536"/>
                  <a:ext cx="37" cy="2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1" name="Line 5771">
                  <a:extLst>
                    <a:ext uri="{FF2B5EF4-FFF2-40B4-BE49-F238E27FC236}">
                      <a16:creationId xmlns:a16="http://schemas.microsoft.com/office/drawing/2014/main" id="{ADAAA884-2366-47F6-A7B4-AEECB8CB0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5" y="53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2" name="Line 5772">
                  <a:extLst>
                    <a:ext uri="{FF2B5EF4-FFF2-40B4-BE49-F238E27FC236}">
                      <a16:creationId xmlns:a16="http://schemas.microsoft.com/office/drawing/2014/main" id="{C9133473-4BBC-480B-BCE7-433FE64387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6" y="53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3" name="Line 5773">
                  <a:extLst>
                    <a:ext uri="{FF2B5EF4-FFF2-40B4-BE49-F238E27FC236}">
                      <a16:creationId xmlns:a16="http://schemas.microsoft.com/office/drawing/2014/main" id="{8B636277-B369-4988-BAB9-C8D813055A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53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4" name="Line 5774">
                  <a:extLst>
                    <a:ext uri="{FF2B5EF4-FFF2-40B4-BE49-F238E27FC236}">
                      <a16:creationId xmlns:a16="http://schemas.microsoft.com/office/drawing/2014/main" id="{2086A5F9-9E93-43B5-9C63-616E030A2D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8" y="525"/>
                  <a:ext cx="13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5" name="Line 5775">
                  <a:extLst>
                    <a:ext uri="{FF2B5EF4-FFF2-40B4-BE49-F238E27FC236}">
                      <a16:creationId xmlns:a16="http://schemas.microsoft.com/office/drawing/2014/main" id="{0933170D-2056-4785-B86A-F3713025D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1" y="512"/>
                  <a:ext cx="18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6" name="Line 5776">
                  <a:extLst>
                    <a:ext uri="{FF2B5EF4-FFF2-40B4-BE49-F238E27FC236}">
                      <a16:creationId xmlns:a16="http://schemas.microsoft.com/office/drawing/2014/main" id="{A01F9667-DC7F-426C-8696-2F803E7B7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9" y="507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7" name="Line 5777">
                  <a:extLst>
                    <a:ext uri="{FF2B5EF4-FFF2-40B4-BE49-F238E27FC236}">
                      <a16:creationId xmlns:a16="http://schemas.microsoft.com/office/drawing/2014/main" id="{E58CC36E-A92C-4A9F-A04C-A0AD695E75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5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8" name="Line 5778">
                  <a:extLst>
                    <a:ext uri="{FF2B5EF4-FFF2-40B4-BE49-F238E27FC236}">
                      <a16:creationId xmlns:a16="http://schemas.microsoft.com/office/drawing/2014/main" id="{162A304F-103E-4142-B9E5-65D3F5FC2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4" y="508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49" name="Line 5779">
                  <a:extLst>
                    <a:ext uri="{FF2B5EF4-FFF2-40B4-BE49-F238E27FC236}">
                      <a16:creationId xmlns:a16="http://schemas.microsoft.com/office/drawing/2014/main" id="{97243FA9-3707-485C-A098-A0DC3B6A8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4" y="50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0" name="Line 5780">
                  <a:extLst>
                    <a:ext uri="{FF2B5EF4-FFF2-40B4-BE49-F238E27FC236}">
                      <a16:creationId xmlns:a16="http://schemas.microsoft.com/office/drawing/2014/main" id="{2D5A4AFB-B301-42D8-BF57-B7305ED41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95" y="489"/>
                  <a:ext cx="25" cy="1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1" name="Line 5781">
                  <a:extLst>
                    <a:ext uri="{FF2B5EF4-FFF2-40B4-BE49-F238E27FC236}">
                      <a16:creationId xmlns:a16="http://schemas.microsoft.com/office/drawing/2014/main" id="{8FF11913-1ED7-42D1-AFAE-C7F30F67B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0" y="487"/>
                  <a:ext cx="3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2" name="Line 5782">
                  <a:extLst>
                    <a:ext uri="{FF2B5EF4-FFF2-40B4-BE49-F238E27FC236}">
                      <a16:creationId xmlns:a16="http://schemas.microsoft.com/office/drawing/2014/main" id="{DEB2151D-28D1-4A59-8A98-EA48EFD7E4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49" y="700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3" name="Line 5783">
                  <a:extLst>
                    <a:ext uri="{FF2B5EF4-FFF2-40B4-BE49-F238E27FC236}">
                      <a16:creationId xmlns:a16="http://schemas.microsoft.com/office/drawing/2014/main" id="{EA3D2702-D046-4CF7-949A-44C92E4F7F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50" y="7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4" name="Line 5784">
                  <a:extLst>
                    <a:ext uri="{FF2B5EF4-FFF2-40B4-BE49-F238E27FC236}">
                      <a16:creationId xmlns:a16="http://schemas.microsoft.com/office/drawing/2014/main" id="{F7AAB343-444B-4444-B61C-70644AD3A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51" y="70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5" name="Line 5785">
                  <a:extLst>
                    <a:ext uri="{FF2B5EF4-FFF2-40B4-BE49-F238E27FC236}">
                      <a16:creationId xmlns:a16="http://schemas.microsoft.com/office/drawing/2014/main" id="{CF672A8A-73BD-41AD-95FD-A60C20CAF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651" y="532"/>
                  <a:ext cx="214" cy="16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6" name="Line 5786">
                  <a:extLst>
                    <a:ext uri="{FF2B5EF4-FFF2-40B4-BE49-F238E27FC236}">
                      <a16:creationId xmlns:a16="http://schemas.microsoft.com/office/drawing/2014/main" id="{81BB768F-ABD9-4EC5-8DF0-0074C7AE7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7" y="53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7" name="Line 5787">
                  <a:extLst>
                    <a:ext uri="{FF2B5EF4-FFF2-40B4-BE49-F238E27FC236}">
                      <a16:creationId xmlns:a16="http://schemas.microsoft.com/office/drawing/2014/main" id="{C1D863A0-443E-4F20-AFCF-572138F3B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59" y="532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8" name="Line 5788">
                  <a:extLst>
                    <a:ext uri="{FF2B5EF4-FFF2-40B4-BE49-F238E27FC236}">
                      <a16:creationId xmlns:a16="http://schemas.microsoft.com/office/drawing/2014/main" id="{0565F055-B2EC-4153-9328-D42E31781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65" y="487"/>
                  <a:ext cx="58" cy="4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59" name="Line 5789">
                  <a:extLst>
                    <a:ext uri="{FF2B5EF4-FFF2-40B4-BE49-F238E27FC236}">
                      <a16:creationId xmlns:a16="http://schemas.microsoft.com/office/drawing/2014/main" id="{2FA57212-9EEE-47A7-8186-FB3E99070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3" y="486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0" name="Line 5790">
                  <a:extLst>
                    <a:ext uri="{FF2B5EF4-FFF2-40B4-BE49-F238E27FC236}">
                      <a16:creationId xmlns:a16="http://schemas.microsoft.com/office/drawing/2014/main" id="{FF3FDA25-FEC6-4443-B883-ABAA8B2A28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4" y="48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1" name="Line 5791">
                  <a:extLst>
                    <a:ext uri="{FF2B5EF4-FFF2-40B4-BE49-F238E27FC236}">
                      <a16:creationId xmlns:a16="http://schemas.microsoft.com/office/drawing/2014/main" id="{8ECE9B84-A917-4AEB-8B2B-91C8A18A7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4" y="485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2" name="Line 5792">
                  <a:extLst>
                    <a:ext uri="{FF2B5EF4-FFF2-40B4-BE49-F238E27FC236}">
                      <a16:creationId xmlns:a16="http://schemas.microsoft.com/office/drawing/2014/main" id="{D365ABC0-7057-4E24-9F7A-364A90EC8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84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3" name="Line 5793">
                  <a:extLst>
                    <a:ext uri="{FF2B5EF4-FFF2-40B4-BE49-F238E27FC236}">
                      <a16:creationId xmlns:a16="http://schemas.microsoft.com/office/drawing/2014/main" id="{6E5487E1-5A42-4563-9B2F-B8DAB0417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4" y="574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4" name="Line 5794">
                  <a:extLst>
                    <a:ext uri="{FF2B5EF4-FFF2-40B4-BE49-F238E27FC236}">
                      <a16:creationId xmlns:a16="http://schemas.microsoft.com/office/drawing/2014/main" id="{2676D7D4-A839-4050-8B8B-52F4C1691E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1" y="574"/>
                  <a:ext cx="5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5" name="Line 5795">
                  <a:extLst>
                    <a:ext uri="{FF2B5EF4-FFF2-40B4-BE49-F238E27FC236}">
                      <a16:creationId xmlns:a16="http://schemas.microsoft.com/office/drawing/2014/main" id="{C30E9669-520E-404F-B088-8F8BCF9EA4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16" y="492"/>
                  <a:ext cx="101" cy="8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6" name="Line 5796">
                  <a:extLst>
                    <a:ext uri="{FF2B5EF4-FFF2-40B4-BE49-F238E27FC236}">
                      <a16:creationId xmlns:a16="http://schemas.microsoft.com/office/drawing/2014/main" id="{370FD42D-C43E-46BE-8FBF-E64ADC0F1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8" y="492"/>
                  <a:ext cx="69" cy="5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7" name="Line 5797">
                  <a:extLst>
                    <a:ext uri="{FF2B5EF4-FFF2-40B4-BE49-F238E27FC236}">
                      <a16:creationId xmlns:a16="http://schemas.microsoft.com/office/drawing/2014/main" id="{0C568A9A-7AD9-46F4-944C-4370C48004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7" y="488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8" name="Line 5798">
                  <a:extLst>
                    <a:ext uri="{FF2B5EF4-FFF2-40B4-BE49-F238E27FC236}">
                      <a16:creationId xmlns:a16="http://schemas.microsoft.com/office/drawing/2014/main" id="{AA102F73-FE20-461B-B1B4-3A5AAEC08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489"/>
                  <a:ext cx="13" cy="1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69" name="Line 5799">
                  <a:extLst>
                    <a:ext uri="{FF2B5EF4-FFF2-40B4-BE49-F238E27FC236}">
                      <a16:creationId xmlns:a16="http://schemas.microsoft.com/office/drawing/2014/main" id="{256FEA85-8C43-4F61-A51D-4F22F1CFAC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8" y="489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0" name="Line 5800">
                  <a:extLst>
                    <a:ext uri="{FF2B5EF4-FFF2-40B4-BE49-F238E27FC236}">
                      <a16:creationId xmlns:a16="http://schemas.microsoft.com/office/drawing/2014/main" id="{8C66E109-8A6A-4488-BE53-A9A9FFF95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0" y="488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1" name="Line 5801">
                  <a:extLst>
                    <a:ext uri="{FF2B5EF4-FFF2-40B4-BE49-F238E27FC236}">
                      <a16:creationId xmlns:a16="http://schemas.microsoft.com/office/drawing/2014/main" id="{4AD10DDA-1737-4893-88C3-DB9C8219D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2" y="484"/>
                  <a:ext cx="5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2" name="Line 5802">
                  <a:extLst>
                    <a:ext uri="{FF2B5EF4-FFF2-40B4-BE49-F238E27FC236}">
                      <a16:creationId xmlns:a16="http://schemas.microsoft.com/office/drawing/2014/main" id="{A570CA63-D1C7-4307-B9FA-1367606146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29" y="645"/>
                  <a:ext cx="4" cy="4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3" name="Line 5803">
                  <a:extLst>
                    <a:ext uri="{FF2B5EF4-FFF2-40B4-BE49-F238E27FC236}">
                      <a16:creationId xmlns:a16="http://schemas.microsoft.com/office/drawing/2014/main" id="{10DB8F7D-69A2-4CE5-9CA9-7CAA822FC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33" y="645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4" name="Line 5804">
                  <a:extLst>
                    <a:ext uri="{FF2B5EF4-FFF2-40B4-BE49-F238E27FC236}">
                      <a16:creationId xmlns:a16="http://schemas.microsoft.com/office/drawing/2014/main" id="{4DFFB3D8-AC28-4C0E-80FB-AD277F0B82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33" y="487"/>
                  <a:ext cx="190" cy="158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5" name="Line 5805">
                  <a:extLst>
                    <a:ext uri="{FF2B5EF4-FFF2-40B4-BE49-F238E27FC236}">
                      <a16:creationId xmlns:a16="http://schemas.microsoft.com/office/drawing/2014/main" id="{623CB625-A589-4B5D-AA9C-8EDBA8225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1" y="48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6" name="Line 5806">
                  <a:extLst>
                    <a:ext uri="{FF2B5EF4-FFF2-40B4-BE49-F238E27FC236}">
                      <a16:creationId xmlns:a16="http://schemas.microsoft.com/office/drawing/2014/main" id="{B2B455A8-D61B-4715-A0EE-EB3DA9846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3" y="484"/>
                  <a:ext cx="4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7" name="Line 5807">
                  <a:extLst>
                    <a:ext uri="{FF2B5EF4-FFF2-40B4-BE49-F238E27FC236}">
                      <a16:creationId xmlns:a16="http://schemas.microsoft.com/office/drawing/2014/main" id="{3ACFDAD8-FBEB-4E20-926F-8FD7CE5C9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8" y="484"/>
                  <a:ext cx="8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8" name="Line 5808">
                  <a:extLst>
                    <a:ext uri="{FF2B5EF4-FFF2-40B4-BE49-F238E27FC236}">
                      <a16:creationId xmlns:a16="http://schemas.microsoft.com/office/drawing/2014/main" id="{99339CC3-D85B-460B-AFF9-D95A02FB49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26" y="484"/>
                  <a:ext cx="0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79" name="Line 5809">
                  <a:extLst>
                    <a:ext uri="{FF2B5EF4-FFF2-40B4-BE49-F238E27FC236}">
                      <a16:creationId xmlns:a16="http://schemas.microsoft.com/office/drawing/2014/main" id="{66172C5E-D849-4A98-A5C6-6EDBAE36F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27" y="484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0" name="Line 5810">
                  <a:extLst>
                    <a:ext uri="{FF2B5EF4-FFF2-40B4-BE49-F238E27FC236}">
                      <a16:creationId xmlns:a16="http://schemas.microsoft.com/office/drawing/2014/main" id="{244A3C31-AFAF-447D-8E89-5CCA05196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93"/>
                  <a:ext cx="2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1" name="Line 5811">
                  <a:extLst>
                    <a:ext uri="{FF2B5EF4-FFF2-40B4-BE49-F238E27FC236}">
                      <a16:creationId xmlns:a16="http://schemas.microsoft.com/office/drawing/2014/main" id="{694B849D-C670-4422-BBCF-252B951A2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5" y="493"/>
                  <a:ext cx="41" cy="3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2" name="Line 5812">
                  <a:extLst>
                    <a:ext uri="{FF2B5EF4-FFF2-40B4-BE49-F238E27FC236}">
                      <a16:creationId xmlns:a16="http://schemas.microsoft.com/office/drawing/2014/main" id="{6E7D6341-2277-4EF3-9D0F-DA273BB31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6" y="484"/>
                  <a:ext cx="11" cy="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3" name="Line 5813">
                  <a:extLst>
                    <a:ext uri="{FF2B5EF4-FFF2-40B4-BE49-F238E27FC236}">
                      <a16:creationId xmlns:a16="http://schemas.microsoft.com/office/drawing/2014/main" id="{8EEDCE31-7A92-456C-8248-1EDFD7A0AE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496"/>
                  <a:ext cx="8" cy="7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4" name="Line 5814">
                  <a:extLst>
                    <a:ext uri="{FF2B5EF4-FFF2-40B4-BE49-F238E27FC236}">
                      <a16:creationId xmlns:a16="http://schemas.microsoft.com/office/drawing/2014/main" id="{3F3DED73-5B87-4F8D-A4E3-E83716BD8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5" y="500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5" name="Line 5815">
                  <a:extLst>
                    <a:ext uri="{FF2B5EF4-FFF2-40B4-BE49-F238E27FC236}">
                      <a16:creationId xmlns:a16="http://schemas.microsoft.com/office/drawing/2014/main" id="{9ADED404-1D19-4406-A675-E170E7BF47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87" y="500"/>
                  <a:ext cx="21" cy="1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6" name="Line 5816">
                  <a:extLst>
                    <a:ext uri="{FF2B5EF4-FFF2-40B4-BE49-F238E27FC236}">
                      <a16:creationId xmlns:a16="http://schemas.microsoft.com/office/drawing/2014/main" id="{5EB82033-1C9E-45AA-9BC6-42C7DB1222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9" y="618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7" name="Line 5817">
                  <a:extLst>
                    <a:ext uri="{FF2B5EF4-FFF2-40B4-BE49-F238E27FC236}">
                      <a16:creationId xmlns:a16="http://schemas.microsoft.com/office/drawing/2014/main" id="{F6DB8386-AD19-40E0-AD0B-5CA7FF9E0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31" y="618"/>
                  <a:ext cx="40" cy="3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8" name="Line 5818">
                  <a:extLst>
                    <a:ext uri="{FF2B5EF4-FFF2-40B4-BE49-F238E27FC236}">
                      <a16:creationId xmlns:a16="http://schemas.microsoft.com/office/drawing/2014/main" id="{99FFDCDB-7C24-40EA-9020-FC20B4236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1" y="617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89" name="Line 5819">
                  <a:extLst>
                    <a:ext uri="{FF2B5EF4-FFF2-40B4-BE49-F238E27FC236}">
                      <a16:creationId xmlns:a16="http://schemas.microsoft.com/office/drawing/2014/main" id="{B7C9B3DB-CFDC-4956-BF68-9265E098BF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0" y="617"/>
                  <a:ext cx="2" cy="2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0" name="Line 5820">
                  <a:extLst>
                    <a:ext uri="{FF2B5EF4-FFF2-40B4-BE49-F238E27FC236}">
                      <a16:creationId xmlns:a16="http://schemas.microsoft.com/office/drawing/2014/main" id="{C38E84B5-48F9-4BF0-A893-154B9DC72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72" y="501"/>
                  <a:ext cx="135" cy="116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1" name="Line 5821">
                  <a:extLst>
                    <a:ext uri="{FF2B5EF4-FFF2-40B4-BE49-F238E27FC236}">
                      <a16:creationId xmlns:a16="http://schemas.microsoft.com/office/drawing/2014/main" id="{AA999CD8-8D82-49AD-9652-865F26F0A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09" y="660"/>
                  <a:ext cx="16" cy="1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2" name="Line 5822">
                  <a:extLst>
                    <a:ext uri="{FF2B5EF4-FFF2-40B4-BE49-F238E27FC236}">
                      <a16:creationId xmlns:a16="http://schemas.microsoft.com/office/drawing/2014/main" id="{9C3F8F3D-82C9-46B2-B05A-F19551297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24" y="66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3" name="Line 5823">
                  <a:extLst>
                    <a:ext uri="{FF2B5EF4-FFF2-40B4-BE49-F238E27FC236}">
                      <a16:creationId xmlns:a16="http://schemas.microsoft.com/office/drawing/2014/main" id="{7B61D422-8CA8-47B4-93F4-DB9C4985F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25" y="501"/>
                  <a:ext cx="182" cy="15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4" name="Line 5824">
                  <a:extLst>
                    <a:ext uri="{FF2B5EF4-FFF2-40B4-BE49-F238E27FC236}">
                      <a16:creationId xmlns:a16="http://schemas.microsoft.com/office/drawing/2014/main" id="{AA5A56A6-C2CF-4176-9EC2-6D86EAFCAB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7" y="500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5" name="Line 5825">
                  <a:extLst>
                    <a:ext uri="{FF2B5EF4-FFF2-40B4-BE49-F238E27FC236}">
                      <a16:creationId xmlns:a16="http://schemas.microsoft.com/office/drawing/2014/main" id="{8F815EBE-39FE-420E-8012-F550A4704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8" y="500"/>
                  <a:ext cx="0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6" name="Line 5826">
                  <a:extLst>
                    <a:ext uri="{FF2B5EF4-FFF2-40B4-BE49-F238E27FC236}">
                      <a16:creationId xmlns:a16="http://schemas.microsoft.com/office/drawing/2014/main" id="{18C054A5-607D-430A-9CF0-6A30EDA449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8" y="497"/>
                  <a:ext cx="3" cy="3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7" name="Line 5827">
                  <a:extLst>
                    <a:ext uri="{FF2B5EF4-FFF2-40B4-BE49-F238E27FC236}">
                      <a16:creationId xmlns:a16="http://schemas.microsoft.com/office/drawing/2014/main" id="{66366922-DC37-42E2-B335-B6F22C932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79" y="497"/>
                  <a:ext cx="32" cy="29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8" name="Line 5828">
                  <a:extLst>
                    <a:ext uri="{FF2B5EF4-FFF2-40B4-BE49-F238E27FC236}">
                      <a16:creationId xmlns:a16="http://schemas.microsoft.com/office/drawing/2014/main" id="{C146B057-8C70-4510-8031-8A7ED98AB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1" y="496"/>
                  <a:ext cx="2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399" name="Line 5829">
                  <a:extLst>
                    <a:ext uri="{FF2B5EF4-FFF2-40B4-BE49-F238E27FC236}">
                      <a16:creationId xmlns:a16="http://schemas.microsoft.com/office/drawing/2014/main" id="{5B6444CF-1885-41EF-BC10-4E0A77B26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3" y="495"/>
                  <a:ext cx="1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0" name="Line 5830">
                  <a:extLst>
                    <a:ext uri="{FF2B5EF4-FFF2-40B4-BE49-F238E27FC236}">
                      <a16:creationId xmlns:a16="http://schemas.microsoft.com/office/drawing/2014/main" id="{725F2C1F-FB82-451C-B891-81F16E1FC6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1" y="496"/>
                  <a:ext cx="3" cy="1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1" name="Line 5831">
                  <a:extLst>
                    <a:ext uri="{FF2B5EF4-FFF2-40B4-BE49-F238E27FC236}">
                      <a16:creationId xmlns:a16="http://schemas.microsoft.com/office/drawing/2014/main" id="{83391447-B055-4B71-A872-6CB3260165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13" y="496"/>
                  <a:ext cx="1" cy="0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402" name="Line 5832">
                  <a:extLst>
                    <a:ext uri="{FF2B5EF4-FFF2-40B4-BE49-F238E27FC236}">
                      <a16:creationId xmlns:a16="http://schemas.microsoft.com/office/drawing/2014/main" id="{9BED082A-B1B4-4E4C-9DBF-68C34238AA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14" y="490"/>
                  <a:ext cx="6" cy="5"/>
                </a:xfrm>
                <a:prstGeom prst="line">
                  <a:avLst/>
                </a:prstGeom>
                <a:noFill/>
                <a:ln w="9525" cap="rnd">
                  <a:solidFill>
                    <a:srgbClr val="A1C9F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</p:grpSp>
          <p:sp>
            <p:nvSpPr>
              <p:cNvPr id="38" name="Line 5834">
                <a:extLst>
                  <a:ext uri="{FF2B5EF4-FFF2-40B4-BE49-F238E27FC236}">
                    <a16:creationId xmlns:a16="http://schemas.microsoft.com/office/drawing/2014/main" id="{63DD972D-3C1B-430E-842D-371413A6B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66305" y="876300"/>
                <a:ext cx="23812" cy="2222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39" name="Line 5835">
                <a:extLst>
                  <a:ext uri="{FF2B5EF4-FFF2-40B4-BE49-F238E27FC236}">
                    <a16:creationId xmlns:a16="http://schemas.microsoft.com/office/drawing/2014/main" id="{087E54AA-3607-4B25-B449-8095B513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18680" y="936625"/>
                <a:ext cx="3175" cy="317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0" name="Line 5836">
                <a:extLst>
                  <a:ext uri="{FF2B5EF4-FFF2-40B4-BE49-F238E27FC236}">
                    <a16:creationId xmlns:a16="http://schemas.microsoft.com/office/drawing/2014/main" id="{94A2AF65-D3F8-4B34-ADA0-BE3D33D52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10742" y="936625"/>
                <a:ext cx="11112" cy="11113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1" name="Line 5837">
                <a:extLst>
                  <a:ext uri="{FF2B5EF4-FFF2-40B4-BE49-F238E27FC236}">
                    <a16:creationId xmlns:a16="http://schemas.microsoft.com/office/drawing/2014/main" id="{F9FD6886-5A2C-426B-8B0D-6B80AF50B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21855" y="877888"/>
                <a:ext cx="66675" cy="58738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2" name="Line 5838">
                <a:extLst>
                  <a:ext uri="{FF2B5EF4-FFF2-40B4-BE49-F238E27FC236}">
                    <a16:creationId xmlns:a16="http://schemas.microsoft.com/office/drawing/2014/main" id="{4B228A97-A3A3-4F62-93F8-48E4A9D4E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85355" y="877888"/>
                <a:ext cx="3175" cy="317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3" name="Line 5839">
                <a:extLst>
                  <a:ext uri="{FF2B5EF4-FFF2-40B4-BE49-F238E27FC236}">
                    <a16:creationId xmlns:a16="http://schemas.microsoft.com/office/drawing/2014/main" id="{0D699ED9-F6E0-4F39-9563-245370286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88530" y="876300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4" name="Line 5840">
                <a:extLst>
                  <a:ext uri="{FF2B5EF4-FFF2-40B4-BE49-F238E27FC236}">
                    <a16:creationId xmlns:a16="http://schemas.microsoft.com/office/drawing/2014/main" id="{AF368940-432B-4678-86C8-E653A30D7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0117" y="866775"/>
                <a:ext cx="11112" cy="952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5" name="Line 5841">
                <a:extLst>
                  <a:ext uri="{FF2B5EF4-FFF2-40B4-BE49-F238E27FC236}">
                    <a16:creationId xmlns:a16="http://schemas.microsoft.com/office/drawing/2014/main" id="{E73732A7-504B-49E1-8265-F91F72782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8055" y="868363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6" name="Line 5842">
                <a:extLst>
                  <a:ext uri="{FF2B5EF4-FFF2-40B4-BE49-F238E27FC236}">
                    <a16:creationId xmlns:a16="http://schemas.microsoft.com/office/drawing/2014/main" id="{204FC404-AFE9-4B87-A2C6-E3BF05A82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4880" y="868363"/>
                <a:ext cx="4762" cy="317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7" name="Line 5843">
                <a:extLst>
                  <a:ext uri="{FF2B5EF4-FFF2-40B4-BE49-F238E27FC236}">
                    <a16:creationId xmlns:a16="http://schemas.microsoft.com/office/drawing/2014/main" id="{274C97F0-DAE1-436A-85AD-900194F5B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9642" y="866775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8" name="Line 5844">
                <a:extLst>
                  <a:ext uri="{FF2B5EF4-FFF2-40B4-BE49-F238E27FC236}">
                    <a16:creationId xmlns:a16="http://schemas.microsoft.com/office/drawing/2014/main" id="{2B333380-E2AA-4A48-835A-B02CB7A58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9642" y="866775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49" name="Line 5845">
                <a:extLst>
                  <a:ext uri="{FF2B5EF4-FFF2-40B4-BE49-F238E27FC236}">
                    <a16:creationId xmlns:a16="http://schemas.microsoft.com/office/drawing/2014/main" id="{04CD954B-6696-4D4B-87B1-E3DF40C5E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8055" y="866775"/>
                <a:ext cx="1587" cy="317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0" name="Line 5846">
                <a:extLst>
                  <a:ext uri="{FF2B5EF4-FFF2-40B4-BE49-F238E27FC236}">
                    <a16:creationId xmlns:a16="http://schemas.microsoft.com/office/drawing/2014/main" id="{36F04F66-700D-419A-869A-B276BE0B1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01230" y="863600"/>
                <a:ext cx="3175" cy="1588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1" name="Line 5847">
                <a:extLst>
                  <a:ext uri="{FF2B5EF4-FFF2-40B4-BE49-F238E27FC236}">
                    <a16:creationId xmlns:a16="http://schemas.microsoft.com/office/drawing/2014/main" id="{7BFCD601-65AC-46BE-8CC6-9AF91B21C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04405" y="852488"/>
                <a:ext cx="12700" cy="11113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2" name="Line 5848">
                <a:extLst>
                  <a:ext uri="{FF2B5EF4-FFF2-40B4-BE49-F238E27FC236}">
                    <a16:creationId xmlns:a16="http://schemas.microsoft.com/office/drawing/2014/main" id="{D5C62384-A45C-4C28-B861-5E6A31D9E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17105" y="849313"/>
                <a:ext cx="3175" cy="317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3" name="Line 5849">
                <a:extLst>
                  <a:ext uri="{FF2B5EF4-FFF2-40B4-BE49-F238E27FC236}">
                    <a16:creationId xmlns:a16="http://schemas.microsoft.com/office/drawing/2014/main" id="{53F62178-265A-40FC-A1BE-0D1100381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20280" y="847725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4" name="Line 5850">
                <a:extLst>
                  <a:ext uri="{FF2B5EF4-FFF2-40B4-BE49-F238E27FC236}">
                    <a16:creationId xmlns:a16="http://schemas.microsoft.com/office/drawing/2014/main" id="{C928DA93-ECA2-4C45-8E18-A2F31B1DB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21867" y="822325"/>
                <a:ext cx="30162" cy="25400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5" name="Line 5851">
                <a:extLst>
                  <a:ext uri="{FF2B5EF4-FFF2-40B4-BE49-F238E27FC236}">
                    <a16:creationId xmlns:a16="http://schemas.microsoft.com/office/drawing/2014/main" id="{8048C947-1884-49D1-9FBF-C85F01B78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2030" y="822325"/>
                <a:ext cx="3175" cy="1588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6" name="Line 5852">
                <a:extLst>
                  <a:ext uri="{FF2B5EF4-FFF2-40B4-BE49-F238E27FC236}">
                    <a16:creationId xmlns:a16="http://schemas.microsoft.com/office/drawing/2014/main" id="{57D0FE48-2092-40B5-8B70-2107C7293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5205" y="823913"/>
                <a:ext cx="23812" cy="952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7" name="Line 5853">
                <a:extLst>
                  <a:ext uri="{FF2B5EF4-FFF2-40B4-BE49-F238E27FC236}">
                    <a16:creationId xmlns:a16="http://schemas.microsoft.com/office/drawing/2014/main" id="{9B0077A0-81AD-443C-B465-365712078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79017" y="833438"/>
                <a:ext cx="211137" cy="79375"/>
              </a:xfrm>
              <a:prstGeom prst="line">
                <a:avLst/>
              </a:prstGeom>
              <a:noFill/>
              <a:ln w="9525" cap="rnd">
                <a:solidFill>
                  <a:srgbClr val="A1C9F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8" name="Line 5854">
                <a:extLst>
                  <a:ext uri="{FF2B5EF4-FFF2-40B4-BE49-F238E27FC236}">
                    <a16:creationId xmlns:a16="http://schemas.microsoft.com/office/drawing/2014/main" id="{70F0E114-2144-4F3B-A62C-42DBF22AE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50405" y="1044575"/>
                <a:ext cx="463550" cy="7905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59" name="Line 5855">
                <a:extLst>
                  <a:ext uri="{FF2B5EF4-FFF2-40B4-BE49-F238E27FC236}">
                    <a16:creationId xmlns:a16="http://schemas.microsoft.com/office/drawing/2014/main" id="{FDB0BF46-0156-4D91-9E0C-952E5A37E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09167" y="1044575"/>
                <a:ext cx="204787" cy="35242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0" name="Line 5856">
                <a:extLst>
                  <a:ext uri="{FF2B5EF4-FFF2-40B4-BE49-F238E27FC236}">
                    <a16:creationId xmlns:a16="http://schemas.microsoft.com/office/drawing/2014/main" id="{AEF552C9-DF84-47DC-992D-1E08BE90C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3955" y="920750"/>
                <a:ext cx="73025" cy="12382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1" name="Line 5857">
                <a:extLst>
                  <a:ext uri="{FF2B5EF4-FFF2-40B4-BE49-F238E27FC236}">
                    <a16:creationId xmlns:a16="http://schemas.microsoft.com/office/drawing/2014/main" id="{22F31612-AFA3-4D53-B01B-C6B8F80C3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63155" y="920750"/>
                <a:ext cx="123825" cy="2143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2" name="Line 5858">
                <a:extLst>
                  <a:ext uri="{FF2B5EF4-FFF2-40B4-BE49-F238E27FC236}">
                    <a16:creationId xmlns:a16="http://schemas.microsoft.com/office/drawing/2014/main" id="{E7CAF764-9830-4434-9228-B416DE53E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86980" y="912813"/>
                <a:ext cx="3175" cy="79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3" name="Line 5859">
                <a:extLst>
                  <a:ext uri="{FF2B5EF4-FFF2-40B4-BE49-F238E27FC236}">
                    <a16:creationId xmlns:a16="http://schemas.microsoft.com/office/drawing/2014/main" id="{744A43C5-0651-49B6-8CDE-E6DA9BFCF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32992" y="1168400"/>
                <a:ext cx="3175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4" name="Line 5860">
                <a:extLst>
                  <a:ext uri="{FF2B5EF4-FFF2-40B4-BE49-F238E27FC236}">
                    <a16:creationId xmlns:a16="http://schemas.microsoft.com/office/drawing/2014/main" id="{9A9E5FF9-1510-4EA1-AECA-83F273CB0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36167" y="1168400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5" name="Line 5861">
                <a:extLst>
                  <a:ext uri="{FF2B5EF4-FFF2-40B4-BE49-F238E27FC236}">
                    <a16:creationId xmlns:a16="http://schemas.microsoft.com/office/drawing/2014/main" id="{18313B40-0CF8-4AE9-8611-C4F1CC42A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36167" y="1082675"/>
                <a:ext cx="50800" cy="8572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6" name="Line 5862">
                <a:extLst>
                  <a:ext uri="{FF2B5EF4-FFF2-40B4-BE49-F238E27FC236}">
                    <a16:creationId xmlns:a16="http://schemas.microsoft.com/office/drawing/2014/main" id="{30C9394F-17DD-4E9F-9ACF-E8F224B10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45680" y="1285875"/>
                <a:ext cx="19050" cy="333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7" name="Line 5863">
                <a:extLst>
                  <a:ext uri="{FF2B5EF4-FFF2-40B4-BE49-F238E27FC236}">
                    <a16:creationId xmlns:a16="http://schemas.microsoft.com/office/drawing/2014/main" id="{9BF265A3-1BCD-4164-9634-7102AB005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63142" y="1285875"/>
                <a:ext cx="1587" cy="3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8" name="Line 5864">
                <a:extLst>
                  <a:ext uri="{FF2B5EF4-FFF2-40B4-BE49-F238E27FC236}">
                    <a16:creationId xmlns:a16="http://schemas.microsoft.com/office/drawing/2014/main" id="{4FA2CC56-0403-44B7-A181-30ADC1D61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64730" y="1273175"/>
                <a:ext cx="7937" cy="1270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69" name="Line 5865">
                <a:extLst>
                  <a:ext uri="{FF2B5EF4-FFF2-40B4-BE49-F238E27FC236}">
                    <a16:creationId xmlns:a16="http://schemas.microsoft.com/office/drawing/2014/main" id="{7ED84CBB-9A7D-4A5C-B7F7-2F273B85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69492" y="1273175"/>
                <a:ext cx="3175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0" name="Line 5866">
                <a:extLst>
                  <a:ext uri="{FF2B5EF4-FFF2-40B4-BE49-F238E27FC236}">
                    <a16:creationId xmlns:a16="http://schemas.microsoft.com/office/drawing/2014/main" id="{51B98EA6-3DDF-4989-BE8B-50477B6A7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72667" y="1082675"/>
                <a:ext cx="114300" cy="19050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1" name="Line 5867">
                <a:extLst>
                  <a:ext uri="{FF2B5EF4-FFF2-40B4-BE49-F238E27FC236}">
                    <a16:creationId xmlns:a16="http://schemas.microsoft.com/office/drawing/2014/main" id="{D370C93F-6CBD-4062-B9D5-A6F98954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6967" y="1071563"/>
                <a:ext cx="7937" cy="111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2" name="Line 5868">
                <a:extLst>
                  <a:ext uri="{FF2B5EF4-FFF2-40B4-BE49-F238E27FC236}">
                    <a16:creationId xmlns:a16="http://schemas.microsoft.com/office/drawing/2014/main" id="{1509E533-142E-49FE-97DB-54BA1B966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9642" y="1382713"/>
                <a:ext cx="1587" cy="3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3" name="Line 5869">
                <a:extLst>
                  <a:ext uri="{FF2B5EF4-FFF2-40B4-BE49-F238E27FC236}">
                    <a16:creationId xmlns:a16="http://schemas.microsoft.com/office/drawing/2014/main" id="{A561C1ED-3BBB-4B53-8669-5B27A96F2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01230" y="1382713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4" name="Line 5870">
                <a:extLst>
                  <a:ext uri="{FF2B5EF4-FFF2-40B4-BE49-F238E27FC236}">
                    <a16:creationId xmlns:a16="http://schemas.microsoft.com/office/drawing/2014/main" id="{E71B2EE4-5779-42FF-A2CC-D75167DE4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01230" y="1222375"/>
                <a:ext cx="100012" cy="1603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5" name="Line 5871">
                <a:extLst>
                  <a:ext uri="{FF2B5EF4-FFF2-40B4-BE49-F238E27FC236}">
                    <a16:creationId xmlns:a16="http://schemas.microsoft.com/office/drawing/2014/main" id="{7C3434FC-A1BC-48A7-91AE-EE3C006C7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8067" y="1225550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6" name="Line 5872">
                <a:extLst>
                  <a:ext uri="{FF2B5EF4-FFF2-40B4-BE49-F238E27FC236}">
                    <a16:creationId xmlns:a16="http://schemas.microsoft.com/office/drawing/2014/main" id="{11C5065D-BC4F-4751-977C-46A71E48A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6480" y="1225550"/>
                <a:ext cx="1587" cy="3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7" name="Line 5873">
                <a:extLst>
                  <a:ext uri="{FF2B5EF4-FFF2-40B4-BE49-F238E27FC236}">
                    <a16:creationId xmlns:a16="http://schemas.microsoft.com/office/drawing/2014/main" id="{7FF478DA-B6F1-44E0-B84D-5C95E93D3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6480" y="1225550"/>
                <a:ext cx="1587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8" name="Line 5874">
                <a:extLst>
                  <a:ext uri="{FF2B5EF4-FFF2-40B4-BE49-F238E27FC236}">
                    <a16:creationId xmlns:a16="http://schemas.microsoft.com/office/drawing/2014/main" id="{FC89C268-CE18-4BAC-B3C0-B1436B616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98067" y="1225550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79" name="Line 5875">
                <a:extLst>
                  <a:ext uri="{FF2B5EF4-FFF2-40B4-BE49-F238E27FC236}">
                    <a16:creationId xmlns:a16="http://schemas.microsoft.com/office/drawing/2014/main" id="{8BDCE296-330E-4473-B128-5ABFBC199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98067" y="1225550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0" name="Line 5876">
                <a:extLst>
                  <a:ext uri="{FF2B5EF4-FFF2-40B4-BE49-F238E27FC236}">
                    <a16:creationId xmlns:a16="http://schemas.microsoft.com/office/drawing/2014/main" id="{E48E6B67-E016-4763-B223-EA602D3C5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98067" y="1225550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1" name="Line 5877">
                <a:extLst>
                  <a:ext uri="{FF2B5EF4-FFF2-40B4-BE49-F238E27FC236}">
                    <a16:creationId xmlns:a16="http://schemas.microsoft.com/office/drawing/2014/main" id="{7D20BF8F-83B2-4B1F-9E77-0FD89DC17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99655" y="1222375"/>
                <a:ext cx="1587" cy="3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2" name="Line 5878">
                <a:extLst>
                  <a:ext uri="{FF2B5EF4-FFF2-40B4-BE49-F238E27FC236}">
                    <a16:creationId xmlns:a16="http://schemas.microsoft.com/office/drawing/2014/main" id="{0C5BF779-B8BE-4E21-9782-AF9B3616A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01242" y="1071563"/>
                <a:ext cx="93662" cy="1508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3" name="Line 5879">
                <a:extLst>
                  <a:ext uri="{FF2B5EF4-FFF2-40B4-BE49-F238E27FC236}">
                    <a16:creationId xmlns:a16="http://schemas.microsoft.com/office/drawing/2014/main" id="{6A1EAE81-D981-4AD3-B1FF-49E8B7445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4905" y="949325"/>
                <a:ext cx="74612" cy="1222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4" name="Line 5880">
                <a:extLst>
                  <a:ext uri="{FF2B5EF4-FFF2-40B4-BE49-F238E27FC236}">
                    <a16:creationId xmlns:a16="http://schemas.microsoft.com/office/drawing/2014/main" id="{BAACBAF7-9512-4E4D-9A63-C76648CBF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7742" y="949325"/>
                <a:ext cx="231775" cy="3921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5" name="Line 5881">
                <a:extLst>
                  <a:ext uri="{FF2B5EF4-FFF2-40B4-BE49-F238E27FC236}">
                    <a16:creationId xmlns:a16="http://schemas.microsoft.com/office/drawing/2014/main" id="{30AD850A-CC72-4079-AC75-0B2EE0A5D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69517" y="912813"/>
                <a:ext cx="20637" cy="365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6" name="Line 5882">
                <a:extLst>
                  <a:ext uri="{FF2B5EF4-FFF2-40B4-BE49-F238E27FC236}">
                    <a16:creationId xmlns:a16="http://schemas.microsoft.com/office/drawing/2014/main" id="{DFD57A63-09EB-4ABA-B2A1-0E441D36B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2842" y="982663"/>
                <a:ext cx="34925" cy="539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7" name="Line 5883">
                <a:extLst>
                  <a:ext uri="{FF2B5EF4-FFF2-40B4-BE49-F238E27FC236}">
                    <a16:creationId xmlns:a16="http://schemas.microsoft.com/office/drawing/2014/main" id="{47E0A0AC-95BB-4E0A-96C0-87EF9413D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83780" y="1212850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8" name="Line 5884">
                <a:extLst>
                  <a:ext uri="{FF2B5EF4-FFF2-40B4-BE49-F238E27FC236}">
                    <a16:creationId xmlns:a16="http://schemas.microsoft.com/office/drawing/2014/main" id="{6E9706C6-B77F-4E1D-AF45-FBE7AF1B3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3780" y="1214438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89" name="Line 5885">
                <a:extLst>
                  <a:ext uri="{FF2B5EF4-FFF2-40B4-BE49-F238E27FC236}">
                    <a16:creationId xmlns:a16="http://schemas.microsoft.com/office/drawing/2014/main" id="{3ADCB2BC-A4DC-4889-84F0-A35C5B5E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79017" y="1214438"/>
                <a:ext cx="4762" cy="79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0" name="Line 5886">
                <a:extLst>
                  <a:ext uri="{FF2B5EF4-FFF2-40B4-BE49-F238E27FC236}">
                    <a16:creationId xmlns:a16="http://schemas.microsoft.com/office/drawing/2014/main" id="{D5F325CE-3F4A-4ADB-BDA3-67E697EDC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85367" y="985838"/>
                <a:ext cx="150812" cy="2270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1" name="Line 5887">
                <a:extLst>
                  <a:ext uri="{FF2B5EF4-FFF2-40B4-BE49-F238E27FC236}">
                    <a16:creationId xmlns:a16="http://schemas.microsoft.com/office/drawing/2014/main" id="{96BE66E5-747F-453F-8596-197B3F731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23467" y="1092200"/>
                <a:ext cx="28575" cy="365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2" name="Line 5888">
                <a:extLst>
                  <a:ext uri="{FF2B5EF4-FFF2-40B4-BE49-F238E27FC236}">
                    <a16:creationId xmlns:a16="http://schemas.microsoft.com/office/drawing/2014/main" id="{2678E115-C6E2-4036-8222-41E8E08FC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5692" y="1092200"/>
                <a:ext cx="6350" cy="79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3" name="Line 5889">
                <a:extLst>
                  <a:ext uri="{FF2B5EF4-FFF2-40B4-BE49-F238E27FC236}">
                    <a16:creationId xmlns:a16="http://schemas.microsoft.com/office/drawing/2014/main" id="{B8636D5B-6E4C-4C08-86A1-4D1131113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52042" y="1057275"/>
                <a:ext cx="26987" cy="3492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4" name="Line 5890">
                <a:extLst>
                  <a:ext uri="{FF2B5EF4-FFF2-40B4-BE49-F238E27FC236}">
                    <a16:creationId xmlns:a16="http://schemas.microsoft.com/office/drawing/2014/main" id="{3EBF0D60-5201-46DA-8127-8478F78E5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4267" y="1057275"/>
                <a:ext cx="4762" cy="635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5" name="Line 5891">
                <a:extLst>
                  <a:ext uri="{FF2B5EF4-FFF2-40B4-BE49-F238E27FC236}">
                    <a16:creationId xmlns:a16="http://schemas.microsoft.com/office/drawing/2014/main" id="{EBB9FEFE-B232-4450-8263-E2746730F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9030" y="1004888"/>
                <a:ext cx="41275" cy="523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6" name="Line 5892">
                <a:extLst>
                  <a:ext uri="{FF2B5EF4-FFF2-40B4-BE49-F238E27FC236}">
                    <a16:creationId xmlns:a16="http://schemas.microsoft.com/office/drawing/2014/main" id="{18FC2E2D-3E35-48D5-BD48-E5CCBCBDC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44105" y="1006475"/>
                <a:ext cx="74612" cy="9525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7" name="Line 5893">
                <a:extLst>
                  <a:ext uri="{FF2B5EF4-FFF2-40B4-BE49-F238E27FC236}">
                    <a16:creationId xmlns:a16="http://schemas.microsoft.com/office/drawing/2014/main" id="{69BD360E-2F0D-4A3F-9142-41509B5A9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7255" y="1341438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8" name="Line 5894">
                <a:extLst>
                  <a:ext uri="{FF2B5EF4-FFF2-40B4-BE49-F238E27FC236}">
                    <a16:creationId xmlns:a16="http://schemas.microsoft.com/office/drawing/2014/main" id="{EEAE843D-308B-47AF-8B07-5F9E9CD58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7255" y="1341438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99" name="Line 5895">
                <a:extLst>
                  <a:ext uri="{FF2B5EF4-FFF2-40B4-BE49-F238E27FC236}">
                    <a16:creationId xmlns:a16="http://schemas.microsoft.com/office/drawing/2014/main" id="{EA3B617D-8DCC-4FEB-B321-008A19573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8842" y="1336675"/>
                <a:ext cx="3175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0" name="Line 5896">
                <a:extLst>
                  <a:ext uri="{FF2B5EF4-FFF2-40B4-BE49-F238E27FC236}">
                    <a16:creationId xmlns:a16="http://schemas.microsoft.com/office/drawing/2014/main" id="{690B4C8A-6F14-4106-9DA4-90A5BBAE5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2017" y="1336675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1" name="Line 5897">
                <a:extLst>
                  <a:ext uri="{FF2B5EF4-FFF2-40B4-BE49-F238E27FC236}">
                    <a16:creationId xmlns:a16="http://schemas.microsoft.com/office/drawing/2014/main" id="{8E8AF3DD-9687-40EA-9740-0F6DE465A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37730" y="1336675"/>
                <a:ext cx="14287" cy="174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2" name="Line 5898">
                <a:extLst>
                  <a:ext uri="{FF2B5EF4-FFF2-40B4-BE49-F238E27FC236}">
                    <a16:creationId xmlns:a16="http://schemas.microsoft.com/office/drawing/2014/main" id="{2E4D04C7-4D36-4F97-8ED0-742175818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0430" y="1336675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3" name="Line 5899">
                <a:extLst>
                  <a:ext uri="{FF2B5EF4-FFF2-40B4-BE49-F238E27FC236}">
                    <a16:creationId xmlns:a16="http://schemas.microsoft.com/office/drawing/2014/main" id="{8FB89C77-ED6F-4875-8ABB-78758C9E4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52017" y="1006475"/>
                <a:ext cx="266700" cy="33020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4" name="Line 5900">
                <a:extLst>
                  <a:ext uri="{FF2B5EF4-FFF2-40B4-BE49-F238E27FC236}">
                    <a16:creationId xmlns:a16="http://schemas.microsoft.com/office/drawing/2014/main" id="{2DF20BD0-0D1C-4F82-8A72-57CBE3575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8717" y="1004888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5" name="Line 5901">
                <a:extLst>
                  <a:ext uri="{FF2B5EF4-FFF2-40B4-BE49-F238E27FC236}">
                    <a16:creationId xmlns:a16="http://schemas.microsoft.com/office/drawing/2014/main" id="{E8A13F17-3699-4E88-987E-1F375F002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0305" y="998538"/>
                <a:ext cx="6350" cy="635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6" name="Line 5902">
                <a:extLst>
                  <a:ext uri="{FF2B5EF4-FFF2-40B4-BE49-F238E27FC236}">
                    <a16:creationId xmlns:a16="http://schemas.microsoft.com/office/drawing/2014/main" id="{A8D68A4B-8F7B-4A2D-842D-B25D5D42D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2680" y="1057275"/>
                <a:ext cx="3175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7" name="Line 5903">
                <a:extLst>
                  <a:ext uri="{FF2B5EF4-FFF2-40B4-BE49-F238E27FC236}">
                    <a16:creationId xmlns:a16="http://schemas.microsoft.com/office/drawing/2014/main" id="{194A864B-18D0-49AA-B12F-AC783E7B7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2680" y="1057275"/>
                <a:ext cx="3175" cy="3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8" name="Line 5904">
                <a:extLst>
                  <a:ext uri="{FF2B5EF4-FFF2-40B4-BE49-F238E27FC236}">
                    <a16:creationId xmlns:a16="http://schemas.microsoft.com/office/drawing/2014/main" id="{6CA4199B-34AD-4BDD-9574-D540398DD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5855" y="1035050"/>
                <a:ext cx="19050" cy="2222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09" name="Line 5905">
                <a:extLst>
                  <a:ext uri="{FF2B5EF4-FFF2-40B4-BE49-F238E27FC236}">
                    <a16:creationId xmlns:a16="http://schemas.microsoft.com/office/drawing/2014/main" id="{BCDCAE21-854F-4C28-BF55-088C10039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7442" y="1035050"/>
                <a:ext cx="17462" cy="206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0" name="Line 5906">
                <a:extLst>
                  <a:ext uri="{FF2B5EF4-FFF2-40B4-BE49-F238E27FC236}">
                    <a16:creationId xmlns:a16="http://schemas.microsoft.com/office/drawing/2014/main" id="{10DB4010-2715-4E5C-AB97-49EB871B4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4905" y="1033463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1" name="Line 5907">
                <a:extLst>
                  <a:ext uri="{FF2B5EF4-FFF2-40B4-BE49-F238E27FC236}">
                    <a16:creationId xmlns:a16="http://schemas.microsoft.com/office/drawing/2014/main" id="{CB7985E7-17B6-4CF3-AF61-AB24321B5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8555" y="1035050"/>
                <a:ext cx="6350" cy="79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2" name="Line 5908">
                <a:extLst>
                  <a:ext uri="{FF2B5EF4-FFF2-40B4-BE49-F238E27FC236}">
                    <a16:creationId xmlns:a16="http://schemas.microsoft.com/office/drawing/2014/main" id="{05CABC5C-11C2-4C71-9102-513EFB640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3317" y="1035050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3" name="Line 5909">
                <a:extLst>
                  <a:ext uri="{FF2B5EF4-FFF2-40B4-BE49-F238E27FC236}">
                    <a16:creationId xmlns:a16="http://schemas.microsoft.com/office/drawing/2014/main" id="{41EABAF4-9B9C-4C28-AEFD-60F79FF0C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94905" y="1035050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4" name="Line 5910">
                <a:extLst>
                  <a:ext uri="{FF2B5EF4-FFF2-40B4-BE49-F238E27FC236}">
                    <a16:creationId xmlns:a16="http://schemas.microsoft.com/office/drawing/2014/main" id="{DF59465A-633D-411F-8DD0-56D3A0FEB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94905" y="1035050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5" name="Line 5911">
                <a:extLst>
                  <a:ext uri="{FF2B5EF4-FFF2-40B4-BE49-F238E27FC236}">
                    <a16:creationId xmlns:a16="http://schemas.microsoft.com/office/drawing/2014/main" id="{A04DD08F-4F90-4D06-BEE0-5A05B20E1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26642" y="1073150"/>
                <a:ext cx="34925" cy="3810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6" name="Line 5912">
                <a:extLst>
                  <a:ext uri="{FF2B5EF4-FFF2-40B4-BE49-F238E27FC236}">
                    <a16:creationId xmlns:a16="http://schemas.microsoft.com/office/drawing/2014/main" id="{0A621674-9D09-4C82-B954-07A1129F8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61567" y="1035050"/>
                <a:ext cx="33337" cy="3810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7" name="Line 5913">
                <a:extLst>
                  <a:ext uri="{FF2B5EF4-FFF2-40B4-BE49-F238E27FC236}">
                    <a16:creationId xmlns:a16="http://schemas.microsoft.com/office/drawing/2014/main" id="{7EBDB00C-65E9-4A79-8AEC-AB01ACB3E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4905" y="1033463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8" name="Line 5914">
                <a:extLst>
                  <a:ext uri="{FF2B5EF4-FFF2-40B4-BE49-F238E27FC236}">
                    <a16:creationId xmlns:a16="http://schemas.microsoft.com/office/drawing/2014/main" id="{44B0FD43-90DE-422B-A125-FCAB1EF2D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4905" y="1033463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19" name="Line 5915">
                <a:extLst>
                  <a:ext uri="{FF2B5EF4-FFF2-40B4-BE49-F238E27FC236}">
                    <a16:creationId xmlns:a16="http://schemas.microsoft.com/office/drawing/2014/main" id="{CDCEB5E5-C8F9-49AD-89B1-AA0CB1791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4905" y="1033463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0" name="Line 5916">
                <a:extLst>
                  <a:ext uri="{FF2B5EF4-FFF2-40B4-BE49-F238E27FC236}">
                    <a16:creationId xmlns:a16="http://schemas.microsoft.com/office/drawing/2014/main" id="{C7B1B860-60FC-44D3-953D-1CBB4B57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94905" y="1033463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1" name="Line 5917">
                <a:extLst>
                  <a:ext uri="{FF2B5EF4-FFF2-40B4-BE49-F238E27FC236}">
                    <a16:creationId xmlns:a16="http://schemas.microsoft.com/office/drawing/2014/main" id="{DCD304F5-93BC-43BE-AFA6-C266874E4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6492" y="1031875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2" name="Line 5918">
                <a:extLst>
                  <a:ext uri="{FF2B5EF4-FFF2-40B4-BE49-F238E27FC236}">
                    <a16:creationId xmlns:a16="http://schemas.microsoft.com/office/drawing/2014/main" id="{D80F0136-CD0A-46CC-9F03-076631213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0142" y="1031875"/>
                <a:ext cx="7937" cy="79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3" name="Line 5919">
                <a:extLst>
                  <a:ext uri="{FF2B5EF4-FFF2-40B4-BE49-F238E27FC236}">
                    <a16:creationId xmlns:a16="http://schemas.microsoft.com/office/drawing/2014/main" id="{7BB38B12-D098-4A73-B4C8-C3554B16D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9030" y="1031875"/>
                <a:ext cx="17462" cy="2222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4" name="Line 5920">
                <a:extLst>
                  <a:ext uri="{FF2B5EF4-FFF2-40B4-BE49-F238E27FC236}">
                    <a16:creationId xmlns:a16="http://schemas.microsoft.com/office/drawing/2014/main" id="{31AB15A5-D23E-4D53-8ACD-C418C89EA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6492" y="1031875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5" name="Line 5921">
                <a:extLst>
                  <a:ext uri="{FF2B5EF4-FFF2-40B4-BE49-F238E27FC236}">
                    <a16:creationId xmlns:a16="http://schemas.microsoft.com/office/drawing/2014/main" id="{BF7199B8-2516-4D56-93AE-5B088F201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8080" y="998538"/>
                <a:ext cx="28575" cy="333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6" name="Line 5922">
                <a:extLst>
                  <a:ext uri="{FF2B5EF4-FFF2-40B4-BE49-F238E27FC236}">
                    <a16:creationId xmlns:a16="http://schemas.microsoft.com/office/drawing/2014/main" id="{01B86E3C-A3DA-419F-B918-9BAD303CF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8080" y="1031875"/>
                <a:ext cx="3175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7" name="Line 5923">
                <a:extLst>
                  <a:ext uri="{FF2B5EF4-FFF2-40B4-BE49-F238E27FC236}">
                    <a16:creationId xmlns:a16="http://schemas.microsoft.com/office/drawing/2014/main" id="{A0FE5654-275D-4325-AD76-BF590C8EC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5380" y="1052513"/>
                <a:ext cx="1587" cy="3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8" name="Line 5924">
                <a:extLst>
                  <a:ext uri="{FF2B5EF4-FFF2-40B4-BE49-F238E27FC236}">
                    <a16:creationId xmlns:a16="http://schemas.microsoft.com/office/drawing/2014/main" id="{09F80FA6-4561-4176-93B6-410641E84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86967" y="1052513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29" name="Line 5925">
                <a:extLst>
                  <a:ext uri="{FF2B5EF4-FFF2-40B4-BE49-F238E27FC236}">
                    <a16:creationId xmlns:a16="http://schemas.microsoft.com/office/drawing/2014/main" id="{4B16EB39-986D-4B8F-A2BB-D15228488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6967" y="1031875"/>
                <a:ext cx="14287" cy="206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0" name="Line 5926">
                <a:extLst>
                  <a:ext uri="{FF2B5EF4-FFF2-40B4-BE49-F238E27FC236}">
                    <a16:creationId xmlns:a16="http://schemas.microsoft.com/office/drawing/2014/main" id="{38D39625-DA81-4DFE-8E28-1D84E7221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1255" y="998538"/>
                <a:ext cx="25400" cy="333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1" name="Line 5927">
                <a:extLst>
                  <a:ext uri="{FF2B5EF4-FFF2-40B4-BE49-F238E27FC236}">
                    <a16:creationId xmlns:a16="http://schemas.microsoft.com/office/drawing/2014/main" id="{2D409F8F-82B6-46BC-A86A-D36C53993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0617" y="1057275"/>
                <a:ext cx="3175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2" name="Line 5928">
                <a:extLst>
                  <a:ext uri="{FF2B5EF4-FFF2-40B4-BE49-F238E27FC236}">
                    <a16:creationId xmlns:a16="http://schemas.microsoft.com/office/drawing/2014/main" id="{5772D479-5BC3-4A38-B0C8-53DE4DC67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82205" y="1057275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3" name="Line 5929">
                <a:extLst>
                  <a:ext uri="{FF2B5EF4-FFF2-40B4-BE49-F238E27FC236}">
                    <a16:creationId xmlns:a16="http://schemas.microsoft.com/office/drawing/2014/main" id="{B581A500-286B-4BBF-9785-842A046D3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3792" y="998538"/>
                <a:ext cx="42862" cy="587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4" name="Line 5930">
                <a:extLst>
                  <a:ext uri="{FF2B5EF4-FFF2-40B4-BE49-F238E27FC236}">
                    <a16:creationId xmlns:a16="http://schemas.microsoft.com/office/drawing/2014/main" id="{4EC36E2B-0354-458B-8AEF-C3C219BE5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8717" y="1004888"/>
                <a:ext cx="3175" cy="3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5" name="Line 5931">
                <a:extLst>
                  <a:ext uri="{FF2B5EF4-FFF2-40B4-BE49-F238E27FC236}">
                    <a16:creationId xmlns:a16="http://schemas.microsoft.com/office/drawing/2014/main" id="{BA7681F4-0ABE-42D2-B9AB-88F1306A0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0305" y="1004888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6" name="Line 5932">
                <a:extLst>
                  <a:ext uri="{FF2B5EF4-FFF2-40B4-BE49-F238E27FC236}">
                    <a16:creationId xmlns:a16="http://schemas.microsoft.com/office/drawing/2014/main" id="{7D51AD65-9D6F-4200-A61F-FA87A0FE2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1892" y="998538"/>
                <a:ext cx="4762" cy="635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7" name="Line 5933">
                <a:extLst>
                  <a:ext uri="{FF2B5EF4-FFF2-40B4-BE49-F238E27FC236}">
                    <a16:creationId xmlns:a16="http://schemas.microsoft.com/office/drawing/2014/main" id="{6CB56CD5-12B1-4B6B-8A82-3FCD3CEB2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3480" y="1000125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8" name="Line 5934">
                <a:extLst>
                  <a:ext uri="{FF2B5EF4-FFF2-40B4-BE49-F238E27FC236}">
                    <a16:creationId xmlns:a16="http://schemas.microsoft.com/office/drawing/2014/main" id="{19258178-4159-4A3B-8F6F-A15C02A7B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0305" y="1000125"/>
                <a:ext cx="4762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39" name="Line 5935">
                <a:extLst>
                  <a:ext uri="{FF2B5EF4-FFF2-40B4-BE49-F238E27FC236}">
                    <a16:creationId xmlns:a16="http://schemas.microsoft.com/office/drawing/2014/main" id="{A2B354E2-D2B6-4340-98EB-F6E8EF5D3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3480" y="1001713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0" name="Line 5936">
                <a:extLst>
                  <a:ext uri="{FF2B5EF4-FFF2-40B4-BE49-F238E27FC236}">
                    <a16:creationId xmlns:a16="http://schemas.microsoft.com/office/drawing/2014/main" id="{C5F8BE88-494B-4ECA-87A1-89932377B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3480" y="1001713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1" name="Line 5937">
                <a:extLst>
                  <a:ext uri="{FF2B5EF4-FFF2-40B4-BE49-F238E27FC236}">
                    <a16:creationId xmlns:a16="http://schemas.microsoft.com/office/drawing/2014/main" id="{FFA112E2-2BDB-4070-8F13-23452F5FA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3480" y="1000125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2" name="Line 5938">
                <a:extLst>
                  <a:ext uri="{FF2B5EF4-FFF2-40B4-BE49-F238E27FC236}">
                    <a16:creationId xmlns:a16="http://schemas.microsoft.com/office/drawing/2014/main" id="{3619A1B7-C252-46BA-AF51-7C56B62D5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067" y="1000125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3" name="Line 5939">
                <a:extLst>
                  <a:ext uri="{FF2B5EF4-FFF2-40B4-BE49-F238E27FC236}">
                    <a16:creationId xmlns:a16="http://schemas.microsoft.com/office/drawing/2014/main" id="{76ED021A-CA85-4444-8F23-EBEB11665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5067" y="998538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4" name="Line 5940">
                <a:extLst>
                  <a:ext uri="{FF2B5EF4-FFF2-40B4-BE49-F238E27FC236}">
                    <a16:creationId xmlns:a16="http://schemas.microsoft.com/office/drawing/2014/main" id="{3D67E7E4-A92C-406B-B7BE-EB8BE6871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1892" y="1000125"/>
                <a:ext cx="3175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5" name="Line 5941">
                <a:extLst>
                  <a:ext uri="{FF2B5EF4-FFF2-40B4-BE49-F238E27FC236}">
                    <a16:creationId xmlns:a16="http://schemas.microsoft.com/office/drawing/2014/main" id="{0986AA8F-151D-43B8-B849-4C6A04858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3480" y="1000125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6" name="Line 5942">
                <a:extLst>
                  <a:ext uri="{FF2B5EF4-FFF2-40B4-BE49-F238E27FC236}">
                    <a16:creationId xmlns:a16="http://schemas.microsoft.com/office/drawing/2014/main" id="{79A32B92-5FC6-4DE6-AF78-541CEADF6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5067" y="998538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7" name="Line 5943">
                <a:extLst>
                  <a:ext uri="{FF2B5EF4-FFF2-40B4-BE49-F238E27FC236}">
                    <a16:creationId xmlns:a16="http://schemas.microsoft.com/office/drawing/2014/main" id="{D0422DF2-21E3-4241-8643-FE2C0AFA8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7130" y="1000125"/>
                <a:ext cx="7937" cy="111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8" name="Line 5944">
                <a:extLst>
                  <a:ext uri="{FF2B5EF4-FFF2-40B4-BE49-F238E27FC236}">
                    <a16:creationId xmlns:a16="http://schemas.microsoft.com/office/drawing/2014/main" id="{4DC05D10-156F-4B33-B3E2-41FDA84A9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5067" y="998538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49" name="Line 5945">
                <a:extLst>
                  <a:ext uri="{FF2B5EF4-FFF2-40B4-BE49-F238E27FC236}">
                    <a16:creationId xmlns:a16="http://schemas.microsoft.com/office/drawing/2014/main" id="{DA031933-6F87-48BB-8965-5948681DA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5067" y="998538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0" name="Line 5946">
                <a:extLst>
                  <a:ext uri="{FF2B5EF4-FFF2-40B4-BE49-F238E27FC236}">
                    <a16:creationId xmlns:a16="http://schemas.microsoft.com/office/drawing/2014/main" id="{E58F5A87-B16D-4014-A557-F6D3C263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6655" y="996950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1" name="Line 5947">
                <a:extLst>
                  <a:ext uri="{FF2B5EF4-FFF2-40B4-BE49-F238E27FC236}">
                    <a16:creationId xmlns:a16="http://schemas.microsoft.com/office/drawing/2014/main" id="{1A2E254F-D820-42E7-B2D5-379FD2292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8717" y="998538"/>
                <a:ext cx="7937" cy="111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2" name="Line 5948">
                <a:extLst>
                  <a:ext uri="{FF2B5EF4-FFF2-40B4-BE49-F238E27FC236}">
                    <a16:creationId xmlns:a16="http://schemas.microsoft.com/office/drawing/2014/main" id="{7AC0973C-71F4-4F2E-B072-0FDEDDA52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6655" y="998538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3" name="Line 5949">
                <a:extLst>
                  <a:ext uri="{FF2B5EF4-FFF2-40B4-BE49-F238E27FC236}">
                    <a16:creationId xmlns:a16="http://schemas.microsoft.com/office/drawing/2014/main" id="{6EF967F4-02C4-4D04-8CDD-C535897AA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3292" y="1322388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4" name="Line 5950">
                <a:extLst>
                  <a:ext uri="{FF2B5EF4-FFF2-40B4-BE49-F238E27FC236}">
                    <a16:creationId xmlns:a16="http://schemas.microsoft.com/office/drawing/2014/main" id="{82662645-317A-47EA-9571-E455FBBA5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3292" y="1322388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5" name="Line 5951">
                <a:extLst>
                  <a:ext uri="{FF2B5EF4-FFF2-40B4-BE49-F238E27FC236}">
                    <a16:creationId xmlns:a16="http://schemas.microsoft.com/office/drawing/2014/main" id="{DC4F9844-2B61-4A7C-AB7A-119ECE629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94880" y="1014413"/>
                <a:ext cx="220662" cy="3079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6" name="Line 5952">
                <a:extLst>
                  <a:ext uri="{FF2B5EF4-FFF2-40B4-BE49-F238E27FC236}">
                    <a16:creationId xmlns:a16="http://schemas.microsoft.com/office/drawing/2014/main" id="{E2E024E8-C9EF-4734-9ADE-1300D5A3B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2980" y="1143000"/>
                <a:ext cx="90487" cy="130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7" name="Line 5953">
                <a:extLst>
                  <a:ext uri="{FF2B5EF4-FFF2-40B4-BE49-F238E27FC236}">
                    <a16:creationId xmlns:a16="http://schemas.microsoft.com/office/drawing/2014/main" id="{B3B17A05-C6BC-4513-8999-FAE7D8683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17117" y="1143000"/>
                <a:ext cx="6350" cy="952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8" name="Line 5954">
                <a:extLst>
                  <a:ext uri="{FF2B5EF4-FFF2-40B4-BE49-F238E27FC236}">
                    <a16:creationId xmlns:a16="http://schemas.microsoft.com/office/drawing/2014/main" id="{6F49E4D0-8696-4650-B37C-639465343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23467" y="1014413"/>
                <a:ext cx="92075" cy="128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59" name="Line 5955">
                <a:extLst>
                  <a:ext uri="{FF2B5EF4-FFF2-40B4-BE49-F238E27FC236}">
                    <a16:creationId xmlns:a16="http://schemas.microsoft.com/office/drawing/2014/main" id="{AE5B8A6D-FE38-49D1-A3CA-BFE22B58C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5542" y="1003300"/>
                <a:ext cx="7937" cy="111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0" name="Line 5956">
                <a:extLst>
                  <a:ext uri="{FF2B5EF4-FFF2-40B4-BE49-F238E27FC236}">
                    <a16:creationId xmlns:a16="http://schemas.microsoft.com/office/drawing/2014/main" id="{E5778C9D-F6A3-4850-A5EF-26F8BAD84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5542" y="1011238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1" name="Line 5957">
                <a:extLst>
                  <a:ext uri="{FF2B5EF4-FFF2-40B4-BE49-F238E27FC236}">
                    <a16:creationId xmlns:a16="http://schemas.microsoft.com/office/drawing/2014/main" id="{6FD60F22-DB70-401A-9444-3F483F82C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5542" y="1011238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2" name="Line 5958">
                <a:extLst>
                  <a:ext uri="{FF2B5EF4-FFF2-40B4-BE49-F238E27FC236}">
                    <a16:creationId xmlns:a16="http://schemas.microsoft.com/office/drawing/2014/main" id="{059397C7-860E-43AC-BE1D-7B48BAA2F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7130" y="1009650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3" name="Line 5959">
                <a:extLst>
                  <a:ext uri="{FF2B5EF4-FFF2-40B4-BE49-F238E27FC236}">
                    <a16:creationId xmlns:a16="http://schemas.microsoft.com/office/drawing/2014/main" id="{2A2C7EC3-1371-4E42-A476-BDF37CCB7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7130" y="1009650"/>
                <a:ext cx="1587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4" name="Line 5960">
                <a:extLst>
                  <a:ext uri="{FF2B5EF4-FFF2-40B4-BE49-F238E27FC236}">
                    <a16:creationId xmlns:a16="http://schemas.microsoft.com/office/drawing/2014/main" id="{7FEBB36C-3376-411B-938D-C4487C5A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8717" y="1008063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5" name="Line 5961">
                <a:extLst>
                  <a:ext uri="{FF2B5EF4-FFF2-40B4-BE49-F238E27FC236}">
                    <a16:creationId xmlns:a16="http://schemas.microsoft.com/office/drawing/2014/main" id="{003AD094-650F-41BD-BBA3-2A56A8A89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99667" y="1008063"/>
                <a:ext cx="19050" cy="301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6" name="Line 5962">
                <a:extLst>
                  <a:ext uri="{FF2B5EF4-FFF2-40B4-BE49-F238E27FC236}">
                    <a16:creationId xmlns:a16="http://schemas.microsoft.com/office/drawing/2014/main" id="{EA4BC4A7-1913-4F5E-95EE-2E4A9FA9D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18717" y="1003300"/>
                <a:ext cx="4762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7" name="Line 5963">
                <a:extLst>
                  <a:ext uri="{FF2B5EF4-FFF2-40B4-BE49-F238E27FC236}">
                    <a16:creationId xmlns:a16="http://schemas.microsoft.com/office/drawing/2014/main" id="{E442A65D-B037-4380-8136-2ADAAAD7D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3480" y="998538"/>
                <a:ext cx="3175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8" name="Line 5964">
                <a:extLst>
                  <a:ext uri="{FF2B5EF4-FFF2-40B4-BE49-F238E27FC236}">
                    <a16:creationId xmlns:a16="http://schemas.microsoft.com/office/drawing/2014/main" id="{3E7D5F50-3FB0-409D-A2CD-D86AF5A26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6655" y="998538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69" name="Line 5965">
                <a:extLst>
                  <a:ext uri="{FF2B5EF4-FFF2-40B4-BE49-F238E27FC236}">
                    <a16:creationId xmlns:a16="http://schemas.microsoft.com/office/drawing/2014/main" id="{367A9A86-A585-4DBA-99FE-F40BF695E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6655" y="998538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0" name="Line 5966">
                <a:extLst>
                  <a:ext uri="{FF2B5EF4-FFF2-40B4-BE49-F238E27FC236}">
                    <a16:creationId xmlns:a16="http://schemas.microsoft.com/office/drawing/2014/main" id="{63660A30-7692-419A-B059-3C7E8DD0A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6655" y="996950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1" name="Line 5967">
                <a:extLst>
                  <a:ext uri="{FF2B5EF4-FFF2-40B4-BE49-F238E27FC236}">
                    <a16:creationId xmlns:a16="http://schemas.microsoft.com/office/drawing/2014/main" id="{FCE7B263-3020-4B14-A8EE-ED982CD59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6655" y="985838"/>
                <a:ext cx="9525" cy="111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2" name="Line 5968">
                <a:extLst>
                  <a:ext uri="{FF2B5EF4-FFF2-40B4-BE49-F238E27FC236}">
                    <a16:creationId xmlns:a16="http://schemas.microsoft.com/office/drawing/2014/main" id="{1C469839-FA1F-407B-848A-13CF08A8B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36180" y="982663"/>
                <a:ext cx="1587" cy="31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3" name="Line 5969">
                <a:extLst>
                  <a:ext uri="{FF2B5EF4-FFF2-40B4-BE49-F238E27FC236}">
                    <a16:creationId xmlns:a16="http://schemas.microsoft.com/office/drawing/2014/main" id="{03846A46-B9F4-4AA2-987C-1C9616628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37767" y="925513"/>
                <a:ext cx="44450" cy="5715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4" name="Line 5970">
                <a:extLst>
                  <a:ext uri="{FF2B5EF4-FFF2-40B4-BE49-F238E27FC236}">
                    <a16:creationId xmlns:a16="http://schemas.microsoft.com/office/drawing/2014/main" id="{36116A14-82A3-40DA-8448-20AF20DEE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29792" y="1109663"/>
                <a:ext cx="233362" cy="36830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5" name="Line 5971">
                <a:extLst>
                  <a:ext uri="{FF2B5EF4-FFF2-40B4-BE49-F238E27FC236}">
                    <a16:creationId xmlns:a16="http://schemas.microsoft.com/office/drawing/2014/main" id="{97FC6BB6-6DBC-4A48-AD38-F21D8F231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47267" y="1109663"/>
                <a:ext cx="115887" cy="1857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6" name="Line 5972">
                <a:extLst>
                  <a:ext uri="{FF2B5EF4-FFF2-40B4-BE49-F238E27FC236}">
                    <a16:creationId xmlns:a16="http://schemas.microsoft.com/office/drawing/2014/main" id="{75AA2F45-5AB6-40AA-9D76-BB96553EB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63155" y="968375"/>
                <a:ext cx="90487" cy="14128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7" name="Line 5973">
                <a:extLst>
                  <a:ext uri="{FF2B5EF4-FFF2-40B4-BE49-F238E27FC236}">
                    <a16:creationId xmlns:a16="http://schemas.microsoft.com/office/drawing/2014/main" id="{BB0EB12F-69D2-4B58-ADE4-5DCDA8FD8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05992" y="1001713"/>
                <a:ext cx="227012" cy="35401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8" name="Line 5974">
                <a:extLst>
                  <a:ext uri="{FF2B5EF4-FFF2-40B4-BE49-F238E27FC236}">
                    <a16:creationId xmlns:a16="http://schemas.microsoft.com/office/drawing/2014/main" id="{8E1D0A7F-745C-451F-8846-3EB0968A0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74217" y="1009650"/>
                <a:ext cx="452437" cy="69532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79" name="Line 5975">
                <a:extLst>
                  <a:ext uri="{FF2B5EF4-FFF2-40B4-BE49-F238E27FC236}">
                    <a16:creationId xmlns:a16="http://schemas.microsoft.com/office/drawing/2014/main" id="{311A605F-CCBD-4780-A1EA-0C21993C0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6017" y="1009650"/>
                <a:ext cx="20637" cy="3175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0" name="Line 5976">
                <a:extLst>
                  <a:ext uri="{FF2B5EF4-FFF2-40B4-BE49-F238E27FC236}">
                    <a16:creationId xmlns:a16="http://schemas.microsoft.com/office/drawing/2014/main" id="{34DEF7CA-FD13-46B0-9E63-C70565FE4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6655" y="1001713"/>
                <a:ext cx="4762" cy="79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1" name="Line 5977">
                <a:extLst>
                  <a:ext uri="{FF2B5EF4-FFF2-40B4-BE49-F238E27FC236}">
                    <a16:creationId xmlns:a16="http://schemas.microsoft.com/office/drawing/2014/main" id="{B912ACD9-A74E-456A-A8C9-EF8DD7159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59980" y="1001713"/>
                <a:ext cx="71437" cy="11430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2" name="Line 5978">
                <a:extLst>
                  <a:ext uri="{FF2B5EF4-FFF2-40B4-BE49-F238E27FC236}">
                    <a16:creationId xmlns:a16="http://schemas.microsoft.com/office/drawing/2014/main" id="{239B2CAF-AD00-4935-81CA-112D8BE02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1417" y="1001713"/>
                <a:ext cx="1587" cy="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3" name="Line 5979">
                <a:extLst>
                  <a:ext uri="{FF2B5EF4-FFF2-40B4-BE49-F238E27FC236}">
                    <a16:creationId xmlns:a16="http://schemas.microsoft.com/office/drawing/2014/main" id="{62902C11-F357-4809-B279-0E3DAB44B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33005" y="968375"/>
                <a:ext cx="20637" cy="33338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4" name="Line 5980">
                <a:extLst>
                  <a:ext uri="{FF2B5EF4-FFF2-40B4-BE49-F238E27FC236}">
                    <a16:creationId xmlns:a16="http://schemas.microsoft.com/office/drawing/2014/main" id="{D799C2C6-AED3-4B53-967B-3B90CDB45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53642" y="925513"/>
                <a:ext cx="28575" cy="428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5" name="Line 5981">
                <a:extLst>
                  <a:ext uri="{FF2B5EF4-FFF2-40B4-BE49-F238E27FC236}">
                    <a16:creationId xmlns:a16="http://schemas.microsoft.com/office/drawing/2014/main" id="{147DEB7A-99CF-43C8-87FB-9CCF840D3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82217" y="912813"/>
                <a:ext cx="7937" cy="12700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6" name="Line 5982">
                <a:extLst>
                  <a:ext uri="{FF2B5EF4-FFF2-40B4-BE49-F238E27FC236}">
                    <a16:creationId xmlns:a16="http://schemas.microsoft.com/office/drawing/2014/main" id="{C5E9DBC8-23D0-43F7-BDDD-7DCC53A7F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90155" y="912813"/>
                <a:ext cx="107950" cy="285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7" name="Line 5983">
                <a:extLst>
                  <a:ext uri="{FF2B5EF4-FFF2-40B4-BE49-F238E27FC236}">
                    <a16:creationId xmlns:a16="http://schemas.microsoft.com/office/drawing/2014/main" id="{902CE7B9-4DB2-4478-9290-F5A880324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98105" y="941388"/>
                <a:ext cx="19050" cy="4763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8" name="Line 5984">
                <a:extLst>
                  <a:ext uri="{FF2B5EF4-FFF2-40B4-BE49-F238E27FC236}">
                    <a16:creationId xmlns:a16="http://schemas.microsoft.com/office/drawing/2014/main" id="{FF70B4D1-D628-4F97-A70C-E9CF2EDAD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7155" y="946150"/>
                <a:ext cx="109537" cy="285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89" name="Line 5985">
                <a:extLst>
                  <a:ext uri="{FF2B5EF4-FFF2-40B4-BE49-F238E27FC236}">
                    <a16:creationId xmlns:a16="http://schemas.microsoft.com/office/drawing/2014/main" id="{7EF22378-0144-486A-B66F-D5F9F258C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26692" y="974725"/>
                <a:ext cx="117475" cy="28575"/>
              </a:xfrm>
              <a:prstGeom prst="line">
                <a:avLst/>
              </a:prstGeom>
              <a:noFill/>
              <a:ln w="9525" cap="rnd">
                <a:solidFill>
                  <a:srgbClr val="EFB0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90" name="Line 5986">
                <a:extLst>
                  <a:ext uri="{FF2B5EF4-FFF2-40B4-BE49-F238E27FC236}">
                    <a16:creationId xmlns:a16="http://schemas.microsoft.com/office/drawing/2014/main" id="{1AF55555-50DE-469D-B140-6E75C8C5C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44167" y="1003300"/>
                <a:ext cx="23812" cy="4763"/>
              </a:xfrm>
              <a:prstGeom prst="line">
                <a:avLst/>
              </a:prstGeom>
              <a:noFill/>
              <a:ln w="9525" cap="rnd">
                <a:solidFill>
                  <a:srgbClr val="ADE6D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91" name="Line 5987">
                <a:extLst>
                  <a:ext uri="{FF2B5EF4-FFF2-40B4-BE49-F238E27FC236}">
                    <a16:creationId xmlns:a16="http://schemas.microsoft.com/office/drawing/2014/main" id="{6C66854D-6183-4627-82C1-2A87A7E8D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7980" y="1008063"/>
                <a:ext cx="3175" cy="1588"/>
              </a:xfrm>
              <a:prstGeom prst="line">
                <a:avLst/>
              </a:prstGeom>
              <a:noFill/>
              <a:ln w="9525" cap="rnd">
                <a:solidFill>
                  <a:srgbClr val="ADE6D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92" name="Line 5988">
                <a:extLst>
                  <a:ext uri="{FF2B5EF4-FFF2-40B4-BE49-F238E27FC236}">
                    <a16:creationId xmlns:a16="http://schemas.microsoft.com/office/drawing/2014/main" id="{4C16FB1A-EE0C-4B5F-9F1E-D139453CC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71155" y="1009650"/>
                <a:ext cx="3175" cy="0"/>
              </a:xfrm>
              <a:prstGeom prst="line">
                <a:avLst/>
              </a:prstGeom>
              <a:noFill/>
              <a:ln w="9525" cap="rnd">
                <a:solidFill>
                  <a:srgbClr val="ADE6D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93" name="Line 5989">
                <a:extLst>
                  <a:ext uri="{FF2B5EF4-FFF2-40B4-BE49-F238E27FC236}">
                    <a16:creationId xmlns:a16="http://schemas.microsoft.com/office/drawing/2014/main" id="{5C9E6196-D456-43FE-94F2-5DBA0218B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74330" y="1009650"/>
                <a:ext cx="6350" cy="1588"/>
              </a:xfrm>
              <a:prstGeom prst="line">
                <a:avLst/>
              </a:prstGeom>
              <a:noFill/>
              <a:ln w="9525" cap="rnd">
                <a:solidFill>
                  <a:srgbClr val="ADE6D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94" name="Line 5990">
                <a:extLst>
                  <a:ext uri="{FF2B5EF4-FFF2-40B4-BE49-F238E27FC236}">
                    <a16:creationId xmlns:a16="http://schemas.microsoft.com/office/drawing/2014/main" id="{B31A25BE-C0A5-471C-AA89-A3B7A7C8F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80680" y="1009650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ADE6D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95" name="Line 5991">
                <a:extLst>
                  <a:ext uri="{FF2B5EF4-FFF2-40B4-BE49-F238E27FC236}">
                    <a16:creationId xmlns:a16="http://schemas.microsoft.com/office/drawing/2014/main" id="{1EB6350D-F8B3-41E6-A972-8DD44EAE6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2267" y="1009650"/>
                <a:ext cx="0" cy="0"/>
              </a:xfrm>
              <a:prstGeom prst="line">
                <a:avLst/>
              </a:prstGeom>
              <a:noFill/>
              <a:ln w="9525" cap="rnd">
                <a:solidFill>
                  <a:srgbClr val="ADE6D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sp>
            <p:nvSpPr>
              <p:cNvPr id="196" name="Line 5992">
                <a:extLst>
                  <a:ext uri="{FF2B5EF4-FFF2-40B4-BE49-F238E27FC236}">
                    <a16:creationId xmlns:a16="http://schemas.microsoft.com/office/drawing/2014/main" id="{5DD94976-91D3-4345-BECE-5FF65E8C8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82267" y="1008063"/>
                <a:ext cx="0" cy="1588"/>
              </a:xfrm>
              <a:prstGeom prst="line">
                <a:avLst/>
              </a:prstGeom>
              <a:noFill/>
              <a:ln w="9525" cap="rnd">
                <a:solidFill>
                  <a:srgbClr val="ADE6D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/>
              </a:p>
            </p:txBody>
          </p:sp>
          <p:grpSp>
            <p:nvGrpSpPr>
              <p:cNvPr id="6003" name="Group 6002">
                <a:extLst>
                  <a:ext uri="{FF2B5EF4-FFF2-40B4-BE49-F238E27FC236}">
                    <a16:creationId xmlns:a16="http://schemas.microsoft.com/office/drawing/2014/main" id="{C3886784-6948-4315-87DF-85739DB623C5}"/>
                  </a:ext>
                </a:extLst>
              </p:cNvPr>
              <p:cNvGrpSpPr/>
              <p:nvPr/>
            </p:nvGrpSpPr>
            <p:grpSpPr>
              <a:xfrm>
                <a:off x="9606822" y="1996809"/>
                <a:ext cx="1254125" cy="127000"/>
                <a:chOff x="9188467" y="2170113"/>
                <a:chExt cx="1254125" cy="127000"/>
              </a:xfrm>
            </p:grpSpPr>
            <p:sp>
              <p:nvSpPr>
                <p:cNvPr id="197" name="Line 5993">
                  <a:extLst>
                    <a:ext uri="{FF2B5EF4-FFF2-40B4-BE49-F238E27FC236}">
                      <a16:creationId xmlns:a16="http://schemas.microsoft.com/office/drawing/2014/main" id="{EBE08716-AF3D-4382-A5EA-BB204AEECC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88467" y="2286000"/>
                  <a:ext cx="1254125" cy="0"/>
                </a:xfrm>
                <a:prstGeom prst="line">
                  <a:avLst/>
                </a:prstGeom>
                <a:noFill/>
                <a:ln w="9525" cap="flat">
                  <a:solidFill>
                    <a:srgbClr val="505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8" name="Freeform 5994">
                  <a:extLst>
                    <a:ext uri="{FF2B5EF4-FFF2-40B4-BE49-F238E27FC236}">
                      <a16:creationId xmlns:a16="http://schemas.microsoft.com/office/drawing/2014/main" id="{9C6102C3-7B3D-4AA8-8FB6-F509AFB721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188467" y="2257425"/>
                  <a:ext cx="1254125" cy="39688"/>
                </a:xfrm>
                <a:custGeom>
                  <a:avLst/>
                  <a:gdLst>
                    <a:gd name="T0" fmla="*/ 0 w 790"/>
                    <a:gd name="T1" fmla="*/ 0 h 25"/>
                    <a:gd name="T2" fmla="*/ 0 w 790"/>
                    <a:gd name="T3" fmla="*/ 25 h 25"/>
                    <a:gd name="T4" fmla="*/ 790 w 790"/>
                    <a:gd name="T5" fmla="*/ 0 h 25"/>
                    <a:gd name="T6" fmla="*/ 790 w 790"/>
                    <a:gd name="T7" fmla="*/ 25 h 25"/>
                    <a:gd name="T8" fmla="*/ 395 w 790"/>
                    <a:gd name="T9" fmla="*/ 13 h 25"/>
                    <a:gd name="T10" fmla="*/ 395 w 790"/>
                    <a:gd name="T11" fmla="*/ 2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0" h="25">
                      <a:moveTo>
                        <a:pt x="0" y="0"/>
                      </a:moveTo>
                      <a:lnTo>
                        <a:pt x="0" y="25"/>
                      </a:lnTo>
                      <a:moveTo>
                        <a:pt x="790" y="0"/>
                      </a:moveTo>
                      <a:lnTo>
                        <a:pt x="790" y="25"/>
                      </a:lnTo>
                      <a:moveTo>
                        <a:pt x="395" y="13"/>
                      </a:moveTo>
                      <a:lnTo>
                        <a:pt x="395" y="21"/>
                      </a:lnTo>
                    </a:path>
                  </a:pathLst>
                </a:custGeom>
                <a:noFill/>
                <a:ln w="9525" cap="flat">
                  <a:solidFill>
                    <a:srgbClr val="50505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NZ"/>
                </a:p>
              </p:txBody>
            </p:sp>
            <p:sp>
              <p:nvSpPr>
                <p:cNvPr id="199" name="Rectangle 5995">
                  <a:extLst>
                    <a:ext uri="{FF2B5EF4-FFF2-40B4-BE49-F238E27FC236}">
                      <a16:creationId xmlns:a16="http://schemas.microsoft.com/office/drawing/2014/main" id="{44344158-2C22-42A8-BB0D-D27800AF45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34567" y="2170113"/>
                  <a:ext cx="161925" cy="100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0.1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0" name="Rectangle 5996">
                <a:extLst>
                  <a:ext uri="{FF2B5EF4-FFF2-40B4-BE49-F238E27FC236}">
                    <a16:creationId xmlns:a16="http://schemas.microsoft.com/office/drawing/2014/main" id="{E651C943-716C-42D7-B0AF-D77068D2F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8305" y="752475"/>
                <a:ext cx="452437" cy="18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ST154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5997">
                <a:extLst>
                  <a:ext uri="{FF2B5EF4-FFF2-40B4-BE49-F238E27FC236}">
                    <a16:creationId xmlns:a16="http://schemas.microsoft.com/office/drawing/2014/main" id="{628ED180-A249-4581-9D0F-1C9735855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9905" y="989013"/>
                <a:ext cx="366712" cy="18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ST42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5998">
                <a:extLst>
                  <a:ext uri="{FF2B5EF4-FFF2-40B4-BE49-F238E27FC236}">
                    <a16:creationId xmlns:a16="http://schemas.microsoft.com/office/drawing/2014/main" id="{AEAC77AA-D0DF-4895-BDAE-8E9271332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6317" y="1209675"/>
                <a:ext cx="366712" cy="18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>
                    <a:solidFill>
                      <a:srgbClr val="000000"/>
                    </a:solidFill>
                  </a:rPr>
                  <a:t>ST41</a:t>
                </a:r>
                <a:endPara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6011" name="Picture 6010">
              <a:extLst>
                <a:ext uri="{FF2B5EF4-FFF2-40B4-BE49-F238E27FC236}">
                  <a16:creationId xmlns:a16="http://schemas.microsoft.com/office/drawing/2014/main" id="{0A89924D-AA30-4B81-9960-4DBD6704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0238" y="887851"/>
              <a:ext cx="90055" cy="90055"/>
            </a:xfrm>
            <a:prstGeom prst="rect">
              <a:avLst/>
            </a:prstGeom>
          </p:spPr>
        </p:pic>
        <p:pic>
          <p:nvPicPr>
            <p:cNvPr id="6012" name="Picture 6011">
              <a:extLst>
                <a:ext uri="{FF2B5EF4-FFF2-40B4-BE49-F238E27FC236}">
                  <a16:creationId xmlns:a16="http://schemas.microsoft.com/office/drawing/2014/main" id="{B3F9142A-34DB-41B7-88CF-03CFEF036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58528" y="943217"/>
              <a:ext cx="90055" cy="90055"/>
            </a:xfrm>
            <a:prstGeom prst="rect">
              <a:avLst/>
            </a:prstGeom>
          </p:spPr>
        </p:pic>
        <p:pic>
          <p:nvPicPr>
            <p:cNvPr id="6013" name="Picture 6012">
              <a:extLst>
                <a:ext uri="{FF2B5EF4-FFF2-40B4-BE49-F238E27FC236}">
                  <a16:creationId xmlns:a16="http://schemas.microsoft.com/office/drawing/2014/main" id="{04D18352-5AAE-48FF-B6BF-CEF099BF2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5432" y="1053899"/>
              <a:ext cx="90055" cy="90055"/>
            </a:xfrm>
            <a:prstGeom prst="rect">
              <a:avLst/>
            </a:prstGeom>
          </p:spPr>
        </p:pic>
      </p:grpSp>
      <p:sp>
        <p:nvSpPr>
          <p:cNvPr id="6014" name="TextBox 6013">
            <a:extLst>
              <a:ext uri="{FF2B5EF4-FFF2-40B4-BE49-F238E27FC236}">
                <a16:creationId xmlns:a16="http://schemas.microsoft.com/office/drawing/2014/main" id="{842609AB-D6DA-435A-B611-34FF56B712F0}"/>
              </a:ext>
            </a:extLst>
          </p:cNvPr>
          <p:cNvSpPr txBox="1"/>
          <p:nvPr/>
        </p:nvSpPr>
        <p:spPr>
          <a:xfrm>
            <a:off x="560553" y="1168641"/>
            <a:ext cx="10303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>
                <a:latin typeface="Times New Roman" panose="02020603050405020304" pitchFamily="18" charset="0"/>
                <a:ea typeface="SimSun" panose="02010600030101010101" pitchFamily="2" charset="-122"/>
              </a:rPr>
              <a:t>Neisseria meningitidis</a:t>
            </a:r>
            <a:r>
              <a:rPr lang="en-NZ">
                <a:latin typeface="Times New Roman" panose="02020603050405020304" pitchFamily="18" charset="0"/>
                <a:ea typeface="SimSun" panose="02010600030101010101" pitchFamily="2" charset="-122"/>
              </a:rPr>
              <a:t>, a gram-negative bacterium, is the causative agent for meningococcal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1990 and 2008 NZ experienced a prolonged epidemic of </a:t>
            </a:r>
            <a:r>
              <a:rPr lang="en-NZ" sz="1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Neisseria meningitidis </a:t>
            </a:r>
            <a:r>
              <a:rPr lang="en-NZ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serogroup caused by a particular strain, </a:t>
            </a:r>
            <a:r>
              <a:rPr lang="en-NZ" sz="18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NZMenB</a:t>
            </a:r>
            <a:endParaRPr lang="en-NZ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015" name="Picture 6014">
            <a:extLst>
              <a:ext uri="{FF2B5EF4-FFF2-40B4-BE49-F238E27FC236}">
                <a16:creationId xmlns:a16="http://schemas.microsoft.com/office/drawing/2014/main" id="{1A4A67AB-F7D5-4225-8F36-D8BC36CD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56" y="2561614"/>
            <a:ext cx="6743616" cy="30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A100C1-AD7A-465D-B0AC-6747CFF2AE2B}"/>
              </a:ext>
            </a:extLst>
          </p:cNvPr>
          <p:cNvSpPr txBox="1"/>
          <p:nvPr/>
        </p:nvSpPr>
        <p:spPr>
          <a:xfrm>
            <a:off x="431230" y="248393"/>
            <a:ext cx="11329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Simulate </a:t>
            </a:r>
            <a:r>
              <a:rPr lang="en-NZ" sz="2400" i="1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Neisseria meningitidis</a:t>
            </a:r>
            <a:r>
              <a:rPr lang="en-NZ" sz="2400" dirty="0">
                <a:solidFill>
                  <a:srgbClr val="0097DB"/>
                </a:solidFill>
                <a:latin typeface="+mj-lt"/>
                <a:ea typeface="+mj-ea"/>
                <a:cs typeface="+mj-cs"/>
              </a:rPr>
              <a:t> genomes</a:t>
            </a:r>
          </a:p>
          <a:p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As there are big inversions among the 3ST genomes, to better understand how the </a:t>
            </a:r>
            <a:r>
              <a:rPr lang="en-NZ" sz="1600" dirty="0" err="1">
                <a:latin typeface="Arial" panose="020B0604020202020204" pitchFamily="34" charset="0"/>
                <a:cs typeface="Arial" panose="020B0604020202020204" pitchFamily="34" charset="0"/>
              </a:rPr>
              <a:t>pggb</a:t>
            </a:r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 graph build and vg variant calling pipeline work, I simulated three genomes from ST42 reference (the best linear reference ), NC_017518 by </a:t>
            </a:r>
            <a:r>
              <a:rPr lang="en-NZ" sz="1600" dirty="0" err="1">
                <a:latin typeface="Arial" panose="020B0604020202020204" pitchFamily="34" charset="0"/>
                <a:cs typeface="Arial" panose="020B0604020202020204" pitchFamily="34" charset="0"/>
              </a:rPr>
              <a:t>simuG</a:t>
            </a:r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F45053-987E-46FC-83B2-96A0A8995C75}"/>
              </a:ext>
            </a:extLst>
          </p:cNvPr>
          <p:cNvGrpSpPr/>
          <p:nvPr/>
        </p:nvGrpSpPr>
        <p:grpSpPr>
          <a:xfrm>
            <a:off x="6003860" y="2005804"/>
            <a:ext cx="5179069" cy="1288075"/>
            <a:chOff x="292325" y="1228078"/>
            <a:chExt cx="6611899" cy="1882681"/>
          </a:xfrm>
        </p:grpSpPr>
        <p:pic>
          <p:nvPicPr>
            <p:cNvPr id="6006" name="Picture 6005" descr="Timeline&#10;&#10;Description automatically generated">
              <a:extLst>
                <a:ext uri="{FF2B5EF4-FFF2-40B4-BE49-F238E27FC236}">
                  <a16:creationId xmlns:a16="http://schemas.microsoft.com/office/drawing/2014/main" id="{AC0FBC15-E900-4B38-BD35-28464669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720" y="1228078"/>
              <a:ext cx="5595504" cy="1882681"/>
            </a:xfrm>
            <a:prstGeom prst="rect">
              <a:avLst/>
            </a:prstGeom>
          </p:spPr>
        </p:pic>
        <p:sp>
          <p:nvSpPr>
            <p:cNvPr id="6007" name="TextBox 6006">
              <a:extLst>
                <a:ext uri="{FF2B5EF4-FFF2-40B4-BE49-F238E27FC236}">
                  <a16:creationId xmlns:a16="http://schemas.microsoft.com/office/drawing/2014/main" id="{C6DD7C6C-4A15-4DFE-8ABA-419BED07720C}"/>
                </a:ext>
              </a:extLst>
            </p:cNvPr>
            <p:cNvSpPr txBox="1"/>
            <p:nvPr/>
          </p:nvSpPr>
          <p:spPr>
            <a:xfrm>
              <a:off x="315434" y="1231579"/>
              <a:ext cx="1029323" cy="5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ST42</a:t>
              </a:r>
            </a:p>
          </p:txBody>
        </p:sp>
        <p:sp>
          <p:nvSpPr>
            <p:cNvPr id="6008" name="TextBox 6007">
              <a:extLst>
                <a:ext uri="{FF2B5EF4-FFF2-40B4-BE49-F238E27FC236}">
                  <a16:creationId xmlns:a16="http://schemas.microsoft.com/office/drawing/2014/main" id="{433652E9-A338-48C7-B851-0E28C235FD57}"/>
                </a:ext>
              </a:extLst>
            </p:cNvPr>
            <p:cNvSpPr txBox="1"/>
            <p:nvPr/>
          </p:nvSpPr>
          <p:spPr>
            <a:xfrm>
              <a:off x="315434" y="1851815"/>
              <a:ext cx="1052432" cy="5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ST41</a:t>
              </a:r>
            </a:p>
          </p:txBody>
        </p:sp>
        <p:sp>
          <p:nvSpPr>
            <p:cNvPr id="6009" name="TextBox 6008">
              <a:extLst>
                <a:ext uri="{FF2B5EF4-FFF2-40B4-BE49-F238E27FC236}">
                  <a16:creationId xmlns:a16="http://schemas.microsoft.com/office/drawing/2014/main" id="{C42D5B34-6295-435B-9A22-823B837E997D}"/>
                </a:ext>
              </a:extLst>
            </p:cNvPr>
            <p:cNvSpPr txBox="1"/>
            <p:nvPr/>
          </p:nvSpPr>
          <p:spPr>
            <a:xfrm>
              <a:off x="292325" y="2491912"/>
              <a:ext cx="1052432" cy="53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ST154</a:t>
              </a:r>
            </a:p>
          </p:txBody>
        </p:sp>
      </p:grpSp>
      <p:sp>
        <p:nvSpPr>
          <p:cNvPr id="6010" name="TextBox 6009">
            <a:extLst>
              <a:ext uri="{FF2B5EF4-FFF2-40B4-BE49-F238E27FC236}">
                <a16:creationId xmlns:a16="http://schemas.microsoft.com/office/drawing/2014/main" id="{C0F9C8C0-4D22-4FD1-97DC-7EDC460E41BC}"/>
              </a:ext>
            </a:extLst>
          </p:cNvPr>
          <p:cNvSpPr txBox="1"/>
          <p:nvPr/>
        </p:nvSpPr>
        <p:spPr>
          <a:xfrm>
            <a:off x="575146" y="1564509"/>
            <a:ext cx="724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ST42: NC_017518, mutate genome based on known SNPs from ST41, ST154</a:t>
            </a:r>
          </a:p>
        </p:txBody>
      </p:sp>
      <p:sp>
        <p:nvSpPr>
          <p:cNvPr id="12018" name="TextBox 12017">
            <a:extLst>
              <a:ext uri="{FF2B5EF4-FFF2-40B4-BE49-F238E27FC236}">
                <a16:creationId xmlns:a16="http://schemas.microsoft.com/office/drawing/2014/main" id="{EECA0F4C-2FDC-48F4-9956-1BCF1A2850D0}"/>
              </a:ext>
            </a:extLst>
          </p:cNvPr>
          <p:cNvSpPr txBox="1"/>
          <p:nvPr/>
        </p:nvSpPr>
        <p:spPr>
          <a:xfrm>
            <a:off x="1533147" y="1945170"/>
            <a:ext cx="345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ST42, NMI01191, 2892SNPs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ST154, NMI97348, 4183SNPs</a:t>
            </a:r>
          </a:p>
          <a:p>
            <a:r>
              <a:rPr lang="en-NZ" dirty="0">
                <a:solidFill>
                  <a:schemeClr val="bg1">
                    <a:lumMod val="50000"/>
                  </a:schemeClr>
                </a:solidFill>
              </a:rPr>
              <a:t>NC_017518, 5K random SNPs</a:t>
            </a:r>
          </a:p>
        </p:txBody>
      </p:sp>
      <p:sp>
        <p:nvSpPr>
          <p:cNvPr id="12020" name="TextBox 12019">
            <a:extLst>
              <a:ext uri="{FF2B5EF4-FFF2-40B4-BE49-F238E27FC236}">
                <a16:creationId xmlns:a16="http://schemas.microsoft.com/office/drawing/2014/main" id="{2D16863D-34B4-44C6-9E1F-1D14C65C60DE}"/>
              </a:ext>
            </a:extLst>
          </p:cNvPr>
          <p:cNvSpPr txBox="1"/>
          <p:nvPr/>
        </p:nvSpPr>
        <p:spPr>
          <a:xfrm>
            <a:off x="1533147" y="3825010"/>
            <a:ext cx="275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2">
                    <a:lumMod val="50000"/>
                  </a:schemeClr>
                </a:solidFill>
              </a:rPr>
              <a:t>200indels, and 2 inversions </a:t>
            </a:r>
          </a:p>
        </p:txBody>
      </p:sp>
      <p:sp>
        <p:nvSpPr>
          <p:cNvPr id="12021" name="TextBox 12020">
            <a:extLst>
              <a:ext uri="{FF2B5EF4-FFF2-40B4-BE49-F238E27FC236}">
                <a16:creationId xmlns:a16="http://schemas.microsoft.com/office/drawing/2014/main" id="{9550721E-B862-4BEC-A81D-7F76C1A5A3B5}"/>
              </a:ext>
            </a:extLst>
          </p:cNvPr>
          <p:cNvSpPr txBox="1"/>
          <p:nvPr/>
        </p:nvSpPr>
        <p:spPr>
          <a:xfrm>
            <a:off x="727546" y="4399287"/>
            <a:ext cx="3757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NC_017518</a:t>
            </a:r>
          </a:p>
          <a:p>
            <a:r>
              <a:rPr lang="en-NZ" dirty="0"/>
              <a:t>NC_017518_5KsnpsIndel200Inv2</a:t>
            </a:r>
          </a:p>
          <a:p>
            <a:r>
              <a:rPr lang="en-NZ" dirty="0"/>
              <a:t>ST41, NMI01191mutRefIndel200Inv2</a:t>
            </a:r>
          </a:p>
          <a:p>
            <a:r>
              <a:rPr lang="en-NZ" dirty="0"/>
              <a:t>ST154, NMI97348mutRefIndel200Inv2</a:t>
            </a:r>
          </a:p>
        </p:txBody>
      </p:sp>
      <p:sp>
        <p:nvSpPr>
          <p:cNvPr id="6018" name="Arrow: Down 6017">
            <a:extLst>
              <a:ext uri="{FF2B5EF4-FFF2-40B4-BE49-F238E27FC236}">
                <a16:creationId xmlns:a16="http://schemas.microsoft.com/office/drawing/2014/main" id="{7BE50B90-BD1E-49FB-872D-E8D73944521E}"/>
              </a:ext>
            </a:extLst>
          </p:cNvPr>
          <p:cNvSpPr/>
          <p:nvPr/>
        </p:nvSpPr>
        <p:spPr>
          <a:xfrm>
            <a:off x="1346155" y="1962885"/>
            <a:ext cx="149275" cy="746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22" name="TextBox 6021">
            <a:extLst>
              <a:ext uri="{FF2B5EF4-FFF2-40B4-BE49-F238E27FC236}">
                <a16:creationId xmlns:a16="http://schemas.microsoft.com/office/drawing/2014/main" id="{28CB9384-803C-48FB-9B00-1B84666350C3}"/>
              </a:ext>
            </a:extLst>
          </p:cNvPr>
          <p:cNvSpPr txBox="1"/>
          <p:nvPr/>
        </p:nvSpPr>
        <p:spPr>
          <a:xfrm>
            <a:off x="727546" y="2760512"/>
            <a:ext cx="235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NMI01191mutFromRef</a:t>
            </a:r>
          </a:p>
          <a:p>
            <a:r>
              <a:rPr lang="en-NZ" dirty="0"/>
              <a:t>NMI97349mutFromRef</a:t>
            </a:r>
          </a:p>
          <a:p>
            <a:r>
              <a:rPr lang="en-NZ" dirty="0"/>
              <a:t>NC_017518_5ksnps</a:t>
            </a:r>
          </a:p>
        </p:txBody>
      </p:sp>
      <p:sp>
        <p:nvSpPr>
          <p:cNvPr id="6023" name="Arrow: Down 6022">
            <a:extLst>
              <a:ext uri="{FF2B5EF4-FFF2-40B4-BE49-F238E27FC236}">
                <a16:creationId xmlns:a16="http://schemas.microsoft.com/office/drawing/2014/main" id="{6C12044A-5152-4DA7-8893-017113BF236F}"/>
              </a:ext>
            </a:extLst>
          </p:cNvPr>
          <p:cNvSpPr/>
          <p:nvPr/>
        </p:nvSpPr>
        <p:spPr>
          <a:xfrm>
            <a:off x="1339531" y="3675724"/>
            <a:ext cx="149275" cy="746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25" name="TextBox 6024">
            <a:extLst>
              <a:ext uri="{FF2B5EF4-FFF2-40B4-BE49-F238E27FC236}">
                <a16:creationId xmlns:a16="http://schemas.microsoft.com/office/drawing/2014/main" id="{45C0C9DF-414E-4E16-B51C-170D13EDB919}"/>
              </a:ext>
            </a:extLst>
          </p:cNvPr>
          <p:cNvSpPr txBox="1"/>
          <p:nvPr/>
        </p:nvSpPr>
        <p:spPr>
          <a:xfrm>
            <a:off x="6188141" y="32743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3ST genome alignment showing big rearrangements </a:t>
            </a:r>
          </a:p>
        </p:txBody>
      </p:sp>
      <p:pic>
        <p:nvPicPr>
          <p:cNvPr id="6026" name="Picture 6025" descr="Timeline&#10;&#10;Description automatically generated">
            <a:extLst>
              <a:ext uri="{FF2B5EF4-FFF2-40B4-BE49-F238E27FC236}">
                <a16:creationId xmlns:a16="http://schemas.microsoft.com/office/drawing/2014/main" id="{D90BCA57-96F8-4615-AFC0-7CB777FE5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55" y="3773106"/>
            <a:ext cx="5671214" cy="2544207"/>
          </a:xfrm>
          <a:prstGeom prst="rect">
            <a:avLst/>
          </a:prstGeom>
        </p:spPr>
      </p:pic>
      <p:sp>
        <p:nvSpPr>
          <p:cNvPr id="6027" name="TextBox 6026">
            <a:extLst>
              <a:ext uri="{FF2B5EF4-FFF2-40B4-BE49-F238E27FC236}">
                <a16:creationId xmlns:a16="http://schemas.microsoft.com/office/drawing/2014/main" id="{892FA55D-EBF1-4A19-AA36-3E7E0062C8F4}"/>
              </a:ext>
            </a:extLst>
          </p:cNvPr>
          <p:cNvSpPr txBox="1"/>
          <p:nvPr/>
        </p:nvSpPr>
        <p:spPr>
          <a:xfrm>
            <a:off x="5617755" y="633907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4Sim genome alignment showing big rearrangements </a:t>
            </a:r>
          </a:p>
        </p:txBody>
      </p:sp>
      <p:sp>
        <p:nvSpPr>
          <p:cNvPr id="6028" name="TextBox 6027">
            <a:extLst>
              <a:ext uri="{FF2B5EF4-FFF2-40B4-BE49-F238E27FC236}">
                <a16:creationId xmlns:a16="http://schemas.microsoft.com/office/drawing/2014/main" id="{740C3DFA-0C99-44A0-9AA4-2684518847D4}"/>
              </a:ext>
            </a:extLst>
          </p:cNvPr>
          <p:cNvSpPr txBox="1"/>
          <p:nvPr/>
        </p:nvSpPr>
        <p:spPr>
          <a:xfrm>
            <a:off x="727546" y="5692745"/>
            <a:ext cx="402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2">
                    <a:lumMod val="50000"/>
                  </a:schemeClr>
                </a:solidFill>
              </a:rPr>
              <a:t>Three simulated genomes + original ref as </a:t>
            </a:r>
            <a:r>
              <a:rPr lang="en-NZ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4Sim genomes </a:t>
            </a:r>
          </a:p>
        </p:txBody>
      </p:sp>
      <p:sp>
        <p:nvSpPr>
          <p:cNvPr id="11969" name="Star: 4 Points 11968">
            <a:extLst>
              <a:ext uri="{FF2B5EF4-FFF2-40B4-BE49-F238E27FC236}">
                <a16:creationId xmlns:a16="http://schemas.microsoft.com/office/drawing/2014/main" id="{694EDCE7-B40C-4256-A29F-CD9AB527B2AA}"/>
              </a:ext>
            </a:extLst>
          </p:cNvPr>
          <p:cNvSpPr/>
          <p:nvPr/>
        </p:nvSpPr>
        <p:spPr>
          <a:xfrm>
            <a:off x="2822717" y="2868500"/>
            <a:ext cx="467135" cy="405899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F342-AD3C-7EF8-884C-9ED278B1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87" y="455197"/>
            <a:ext cx="10903121" cy="499579"/>
          </a:xfrm>
        </p:spPr>
        <p:txBody>
          <a:bodyPr>
            <a:noAutofit/>
          </a:bodyPr>
          <a:lstStyle/>
          <a:p>
            <a:r>
              <a:rPr lang="en-NZ" sz="2400" dirty="0">
                <a:solidFill>
                  <a:srgbClr val="0097DB"/>
                </a:solidFill>
              </a:rPr>
              <a:t>Pangenome graph of 4Sim genomes by different </a:t>
            </a:r>
            <a:r>
              <a:rPr lang="en-NZ" sz="2400" dirty="0" err="1">
                <a:solidFill>
                  <a:srgbClr val="0097DB"/>
                </a:solidFill>
              </a:rPr>
              <a:t>pggb</a:t>
            </a:r>
            <a:r>
              <a:rPr lang="en-NZ" sz="2400" dirty="0">
                <a:solidFill>
                  <a:srgbClr val="0097DB"/>
                </a:solidFill>
              </a:rPr>
              <a:t> settings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CCD2-7567-DC2A-93E9-F0A26024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26" y="1521263"/>
            <a:ext cx="2519916" cy="4126990"/>
          </a:xfrm>
        </p:spPr>
        <p:txBody>
          <a:bodyPr>
            <a:normAutofit fontScale="92500"/>
          </a:bodyPr>
          <a:lstStyle/>
          <a:p>
            <a:r>
              <a:rPr lang="en-NZ" dirty="0"/>
              <a:t>4Sim_1_1k95</a:t>
            </a:r>
          </a:p>
          <a:p>
            <a:r>
              <a:rPr lang="en-NZ" dirty="0"/>
              <a:t>4Sim_2_1k96</a:t>
            </a:r>
          </a:p>
          <a:p>
            <a:r>
              <a:rPr lang="en-NZ" dirty="0"/>
              <a:t>4Sim_3_2k96</a:t>
            </a:r>
          </a:p>
          <a:p>
            <a:r>
              <a:rPr lang="en-NZ" dirty="0"/>
              <a:t>4Sim_4_5k96</a:t>
            </a:r>
          </a:p>
          <a:p>
            <a:r>
              <a:rPr lang="en-NZ" dirty="0"/>
              <a:t>4Sim_5_10K95</a:t>
            </a:r>
          </a:p>
          <a:p>
            <a:r>
              <a:rPr lang="en-NZ" dirty="0"/>
              <a:t>4Sim_6_1k95N</a:t>
            </a:r>
          </a:p>
          <a:p>
            <a:r>
              <a:rPr lang="en-NZ" dirty="0"/>
              <a:t>4Sim_7_1k96N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AB80CB-B3CC-D912-6B80-E69A9414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3" y="1570044"/>
            <a:ext cx="9438167" cy="268425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D6CF55B-D2DF-3C01-45F2-93877017E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51" y="2075709"/>
            <a:ext cx="9464749" cy="156298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1045457-A6D6-A46F-C8B0-8319FAFE9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51" y="2563569"/>
            <a:ext cx="9464749" cy="2691810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95D58B0F-2D0F-7B15-8553-3667C7319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51" y="3058600"/>
            <a:ext cx="9464749" cy="2680955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AAC512DE-96DB-78E8-B9CE-EA3BC2BE9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51" y="3536285"/>
            <a:ext cx="9464749" cy="2680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3B30D9-95D0-80B8-79B5-D07135E2CD9C}"/>
              </a:ext>
            </a:extLst>
          </p:cNvPr>
          <p:cNvSpPr txBox="1"/>
          <p:nvPr/>
        </p:nvSpPr>
        <p:spPr>
          <a:xfrm>
            <a:off x="215720" y="5009417"/>
            <a:ext cx="3333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-N, --no-split</a:t>
            </a:r>
          </a:p>
          <a:p>
            <a:r>
              <a:rPr lang="en-NZ" b="1" dirty="0"/>
              <a:t>-s segment length </a:t>
            </a:r>
          </a:p>
          <a:p>
            <a:r>
              <a:rPr lang="en-NZ" b="1" dirty="0"/>
              <a:t>-p percent identity for alignment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6A1BA-A6DF-8001-1B7F-35D498D94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8" y="4078265"/>
            <a:ext cx="9390000" cy="457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56E97D-59EB-0A70-E8F0-357292677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71" y="4592121"/>
            <a:ext cx="9382035" cy="4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9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A3B8-FA14-B862-9663-75A61AB9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658"/>
            <a:ext cx="10515600" cy="211345"/>
          </a:xfrm>
        </p:spPr>
        <p:txBody>
          <a:bodyPr>
            <a:normAutofit fontScale="90000"/>
          </a:bodyPr>
          <a:lstStyle/>
          <a:p>
            <a:r>
              <a:rPr lang="en-NZ" sz="2400" dirty="0">
                <a:solidFill>
                  <a:srgbClr val="0097DB"/>
                </a:solidFill>
              </a:rPr>
              <a:t>4Sim genome graphs by </a:t>
            </a:r>
            <a:r>
              <a:rPr lang="en-NZ" sz="2400" dirty="0" err="1">
                <a:solidFill>
                  <a:srgbClr val="0097DB"/>
                </a:solidFill>
              </a:rPr>
              <a:t>pgge</a:t>
            </a:r>
            <a:endParaRPr lang="en-NZ" sz="2400" dirty="0">
              <a:solidFill>
                <a:srgbClr val="0097DB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8D2B0D-8A82-02B2-B692-0346A59A3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83301"/>
              </p:ext>
            </p:extLst>
          </p:nvPr>
        </p:nvGraphicFramePr>
        <p:xfrm>
          <a:off x="838200" y="526018"/>
          <a:ext cx="7780964" cy="4081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101">
                  <a:extLst>
                    <a:ext uri="{9D8B030D-6E8A-4147-A177-3AD203B41FA5}">
                      <a16:colId xmlns:a16="http://schemas.microsoft.com/office/drawing/2014/main" val="2525994702"/>
                    </a:ext>
                  </a:extLst>
                </a:gridCol>
                <a:gridCol w="1786264">
                  <a:extLst>
                    <a:ext uri="{9D8B030D-6E8A-4147-A177-3AD203B41FA5}">
                      <a16:colId xmlns:a16="http://schemas.microsoft.com/office/drawing/2014/main" val="2087857492"/>
                    </a:ext>
                  </a:extLst>
                </a:gridCol>
                <a:gridCol w="1150354">
                  <a:extLst>
                    <a:ext uri="{9D8B030D-6E8A-4147-A177-3AD203B41FA5}">
                      <a16:colId xmlns:a16="http://schemas.microsoft.com/office/drawing/2014/main" val="1135263816"/>
                    </a:ext>
                  </a:extLst>
                </a:gridCol>
                <a:gridCol w="678780">
                  <a:extLst>
                    <a:ext uri="{9D8B030D-6E8A-4147-A177-3AD203B41FA5}">
                      <a16:colId xmlns:a16="http://schemas.microsoft.com/office/drawing/2014/main" val="2632399410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34234079"/>
                    </a:ext>
                  </a:extLst>
                </a:gridCol>
                <a:gridCol w="685925">
                  <a:extLst>
                    <a:ext uri="{9D8B030D-6E8A-4147-A177-3AD203B41FA5}">
                      <a16:colId xmlns:a16="http://schemas.microsoft.com/office/drawing/2014/main" val="4258053843"/>
                    </a:ext>
                  </a:extLst>
                </a:gridCol>
                <a:gridCol w="707360">
                  <a:extLst>
                    <a:ext uri="{9D8B030D-6E8A-4147-A177-3AD203B41FA5}">
                      <a16:colId xmlns:a16="http://schemas.microsoft.com/office/drawing/2014/main" val="2391334079"/>
                    </a:ext>
                  </a:extLst>
                </a:gridCol>
                <a:gridCol w="1429011">
                  <a:extLst>
                    <a:ext uri="{9D8B030D-6E8A-4147-A177-3AD203B41FA5}">
                      <a16:colId xmlns:a16="http://schemas.microsoft.com/office/drawing/2014/main" val="4002570136"/>
                    </a:ext>
                  </a:extLst>
                </a:gridCol>
              </a:tblGrid>
              <a:tr h="119819">
                <a:tc>
                  <a:txBody>
                    <a:bodyPr/>
                    <a:lstStyle/>
                    <a:p>
                      <a:pPr algn="l" fontAlgn="b"/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sample.name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cons.jump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aln.id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qsc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uniq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multi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nonaln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3321884308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1k,p95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NC_017518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642416767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1k,p96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NC_017518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2022070825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2k,p96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NC_017518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609642937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5k,96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NC_017518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698630945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10k,p95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NC_017518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2642552491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effectLst/>
                        </a:rPr>
                        <a:t>1k,p95,-N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effectLst/>
                        </a:rPr>
                        <a:t>NC_017518</a:t>
                      </a:r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0.999768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0.999826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0.995213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effectLst/>
                        </a:rPr>
                        <a:t>0.004613</a:t>
                      </a:r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0.000174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3731120269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effectLst/>
                        </a:rPr>
                        <a:t>1k,p95,-N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NC_017518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0.999767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0.999826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0.995212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0.004613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0.000174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2220332832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1k,p95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NC_017518_5KSNPs_indels200Inv2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2468466246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1k,p96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NC_017518_5KSNPs_indels200Inv2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091485244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2k,p96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NC_017518_5KSNPs_indels200Inv2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539782459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5k,96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NC_017518_5KSNPs_indels200Inv2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4111701674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10k,p95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NC_017518_5KSNPs_indels200Inv2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3331967894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effectLst/>
                        </a:rPr>
                        <a:t>1k,p95,-N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NC_017518_5KSNPs_indels200Inv2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0.999833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0.999863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0.997559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0.002305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0.000137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390438362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effectLst/>
                        </a:rPr>
                        <a:t>1k,p95,-N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NC_017518_5KSNPs_indels200Inv2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0.999833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0.999863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0.997559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0.002305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0.000137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979419500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1k,p95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NMI01191_mut_indel200Inv2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851112104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1k,p96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NMI01191_mut_indel200Inv2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831464749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2k,p96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NMI01191_mut_indel200Inv2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4144677669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5k,96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NMI01191_mut_indel200Inv2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4287755598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10k,p95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NMI01191_mut_indel200Inv2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831771244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effectLst/>
                        </a:rPr>
                        <a:t>1k,p95,-N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NMI01191_mut_indel200Inv2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0.999872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0.999915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0.995302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0.004613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8.48E-05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298160566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effectLst/>
                        </a:rPr>
                        <a:t>1k,p95,-N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NMI01191_mut_indel200Inv2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0.999872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0.999915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0.995302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0.004613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8.48E-05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3262451135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1k,p95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NMI97349_mut_indel200Inv2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1545037120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1k,p96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NMI97349_mut_indel200Inv2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3953364346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2k,p96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NMI97349_mut_indel200Inv2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713468081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5k,96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NMI97349_mut_indel200Inv2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3788103647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10k,p95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solidFill>
                            <a:srgbClr val="C00000"/>
                          </a:solidFill>
                          <a:effectLst/>
                        </a:rPr>
                        <a:t>NMI97349_mut_indel200Inv2</a:t>
                      </a:r>
                      <a:endParaRPr lang="en-NZ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pgge-l100000-s5000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NZ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2243491100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effectLst/>
                        </a:rPr>
                        <a:t>1k,p95,-N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NMI97349_mut_indel200Inv2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0.999411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effectLst/>
                        </a:rPr>
                        <a:t>0.999581</a:t>
                      </a:r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0.99502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0.004561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0.000419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2696377081"/>
                  </a:ext>
                </a:extLst>
              </a:tr>
              <a:tr h="119819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u="none" strike="noStrike">
                          <a:effectLst/>
                        </a:rPr>
                        <a:t>1k,p95,-N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NMI97349_mut_indel200Inv2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pgge-l100000-s5000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0.999411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0.999581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>
                          <a:effectLst/>
                        </a:rPr>
                        <a:t>0.99502</a:t>
                      </a:r>
                      <a:endParaRPr lang="en-N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effectLst/>
                        </a:rPr>
                        <a:t>0.004561</a:t>
                      </a:r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NZ" sz="900" u="none" strike="noStrike" dirty="0">
                          <a:effectLst/>
                        </a:rPr>
                        <a:t>0.000419</a:t>
                      </a:r>
                      <a:endParaRPr lang="en-N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3" marR="3573" marT="3573" marB="0" anchor="b"/>
                </a:tc>
                <a:extLst>
                  <a:ext uri="{0D108BD9-81ED-4DB2-BD59-A6C34878D82A}">
                    <a16:rowId xmlns:a16="http://schemas.microsoft.com/office/drawing/2014/main" val="3700848923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66C7C86-F58A-291C-4DB2-E6A70BD2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4" y="4692290"/>
            <a:ext cx="8539334" cy="21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0D08-2116-DFD0-D47A-66D79E65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7826" cy="539336"/>
          </a:xfrm>
        </p:spPr>
        <p:txBody>
          <a:bodyPr>
            <a:normAutofit/>
          </a:bodyPr>
          <a:lstStyle/>
          <a:p>
            <a:r>
              <a:rPr lang="en-NZ" sz="2200" dirty="0">
                <a:solidFill>
                  <a:srgbClr val="0097DB"/>
                </a:solidFill>
              </a:rPr>
              <a:t>Vg deconstruct to check variants in the 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11D7-14BE-49BF-C996-817EF396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7" y="1194675"/>
            <a:ext cx="10722666" cy="1603414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vg deconstruct -p  $path (multiple allowed) $</a:t>
            </a:r>
            <a:r>
              <a:rPr lang="en-NZ" dirty="0" err="1"/>
              <a:t>gfa</a:t>
            </a:r>
            <a:r>
              <a:rPr lang="en-NZ" dirty="0"/>
              <a:t> –o $</a:t>
            </a:r>
            <a:r>
              <a:rPr lang="en-NZ" dirty="0" err="1"/>
              <a:t>outfile</a:t>
            </a:r>
            <a:endParaRPr lang="en-NZ" dirty="0"/>
          </a:p>
          <a:p>
            <a:r>
              <a:rPr lang="en-NZ" dirty="0"/>
              <a:t>-e, </a:t>
            </a:r>
            <a:r>
              <a:rPr lang="en-NZ" sz="1800" dirty="0"/>
              <a:t>Only consider traversals that correspond to paths in the graph</a:t>
            </a:r>
          </a:p>
          <a:p>
            <a:r>
              <a:rPr lang="en-NZ" dirty="0"/>
              <a:t>-k, Retain conflicted genotypes in output</a:t>
            </a:r>
          </a:p>
          <a:p>
            <a:r>
              <a:rPr lang="en-NZ" dirty="0"/>
              <a:t>-a, Process all snarls, including nested snarls </a:t>
            </a:r>
            <a:r>
              <a:rPr lang="en-NZ" sz="1800" dirty="0"/>
              <a:t>(by default only top-level snarls reported)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2A3078-E657-EF9D-486D-83428AAC2FB7}"/>
              </a:ext>
            </a:extLst>
          </p:cNvPr>
          <p:cNvSpPr txBox="1">
            <a:spLocks/>
          </p:cNvSpPr>
          <p:nvPr/>
        </p:nvSpPr>
        <p:spPr>
          <a:xfrm>
            <a:off x="734667" y="3165064"/>
            <a:ext cx="10722666" cy="11032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NZ" sz="1800" dirty="0"/>
              <a:t>each path –a,  or –a –K are the same, results don’t  contain the inversions, but include the SNPs and indels in the inverted regions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NZ" sz="1800" dirty="0"/>
              <a:t>each path –e, or –e, -K, some difference results, </a:t>
            </a:r>
            <a:r>
              <a:rPr lang="en-NZ" sz="1800" dirty="0">
                <a:solidFill>
                  <a:srgbClr val="FF0000"/>
                </a:solidFill>
              </a:rPr>
              <a:t>all the –e settings contains the inversion and also get genotypes for other paths too. </a:t>
            </a:r>
          </a:p>
          <a:p>
            <a:pPr marL="0" indent="0">
              <a:buNone/>
            </a:pPr>
            <a:endParaRPr lang="en-NZ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2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1B1CF7-73B0-8BE0-49AA-765903943701}"/>
              </a:ext>
            </a:extLst>
          </p:cNvPr>
          <p:cNvSpPr txBox="1"/>
          <p:nvPr/>
        </p:nvSpPr>
        <p:spPr>
          <a:xfrm>
            <a:off x="584791" y="255181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One path –e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34233-2C1B-14B5-90AF-94F12321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635229"/>
            <a:ext cx="8137936" cy="4622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6CB1AC-2C30-4563-E574-DF441D33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05" y="1504246"/>
            <a:ext cx="4756930" cy="479320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B97D4A-16CE-6469-3A91-A84B1028402B}"/>
              </a:ext>
            </a:extLst>
          </p:cNvPr>
          <p:cNvSpPr/>
          <p:nvPr/>
        </p:nvSpPr>
        <p:spPr>
          <a:xfrm>
            <a:off x="7123814" y="3995847"/>
            <a:ext cx="4895154" cy="23228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8D183-DA03-7179-07D2-E97B2C6D33CE}"/>
              </a:ext>
            </a:extLst>
          </p:cNvPr>
          <p:cNvSpPr txBox="1"/>
          <p:nvPr/>
        </p:nvSpPr>
        <p:spPr>
          <a:xfrm>
            <a:off x="8945552" y="1056174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One path –a </a:t>
            </a:r>
          </a:p>
        </p:txBody>
      </p:sp>
    </p:spTree>
    <p:extLst>
      <p:ext uri="{BB962C8B-B14F-4D97-AF65-F5344CB8AC3E}">
        <p14:creationId xmlns:p14="http://schemas.microsoft.com/office/powerpoint/2010/main" val="45300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6B51-A47A-BFF6-4293-205814F5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1466"/>
          </a:xfrm>
        </p:spPr>
        <p:txBody>
          <a:bodyPr>
            <a:noAutofit/>
          </a:bodyPr>
          <a:lstStyle/>
          <a:p>
            <a:r>
              <a:rPr lang="en-NZ" sz="2200" dirty="0">
                <a:solidFill>
                  <a:srgbClr val="0097DB"/>
                </a:solidFill>
              </a:rPr>
              <a:t>Vg deconstruct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1BEDA-37ED-3569-3BBB-68CC0E555F78}"/>
              </a:ext>
            </a:extLst>
          </p:cNvPr>
          <p:cNvSpPr txBox="1"/>
          <p:nvPr/>
        </p:nvSpPr>
        <p:spPr>
          <a:xfrm>
            <a:off x="593136" y="1215577"/>
            <a:ext cx="8021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dirty="0">
                <a:solidFill>
                  <a:srgbClr val="FF0000"/>
                </a:solidFill>
              </a:rPr>
              <a:t>Vg deconstruct –p $path –a –e –k  will get the full list of variants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3C4AD-6973-DAA7-AB87-443DB67CDBB7}"/>
              </a:ext>
            </a:extLst>
          </p:cNvPr>
          <p:cNvSpPr txBox="1"/>
          <p:nvPr/>
        </p:nvSpPr>
        <p:spPr>
          <a:xfrm>
            <a:off x="508000" y="1651514"/>
            <a:ext cx="34196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the 4Sim pangenome graph</a:t>
            </a: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1k95</a:t>
            </a: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1k96</a:t>
            </a: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2k96</a:t>
            </a: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5k96</a:t>
            </a: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10k95</a:t>
            </a: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Captured almost the same variant among the paths, only a few being inconsistent. </a:t>
            </a:r>
          </a:p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Especially by 1k95, 1k96 and 5k96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490E67-D513-9A8A-CBB0-58E620BD1670}"/>
              </a:ext>
            </a:extLst>
          </p:cNvPr>
          <p:cNvGrpSpPr/>
          <p:nvPr/>
        </p:nvGrpSpPr>
        <p:grpSpPr>
          <a:xfrm>
            <a:off x="4310799" y="556592"/>
            <a:ext cx="7542065" cy="5351917"/>
            <a:chOff x="4025013" y="780920"/>
            <a:chExt cx="7542065" cy="53519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BD50EF-BC97-630E-F602-85C1D8220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013" y="1896362"/>
              <a:ext cx="7542065" cy="42364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5D63AB-0BA1-5B20-6C39-55A120592A68}"/>
                </a:ext>
              </a:extLst>
            </p:cNvPr>
            <p:cNvSpPr txBox="1"/>
            <p:nvPr/>
          </p:nvSpPr>
          <p:spPr>
            <a:xfrm>
              <a:off x="6663265" y="1651257"/>
              <a:ext cx="558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200" dirty="0">
                  <a:solidFill>
                    <a:schemeClr val="accent1">
                      <a:lumMod val="50000"/>
                    </a:schemeClr>
                  </a:solidFill>
                </a:rPr>
                <a:t>1k95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A0C814-C419-635D-4FFF-C69AB30630AB}"/>
                </a:ext>
              </a:extLst>
            </p:cNvPr>
            <p:cNvSpPr txBox="1"/>
            <p:nvPr/>
          </p:nvSpPr>
          <p:spPr>
            <a:xfrm>
              <a:off x="7069666" y="1651257"/>
              <a:ext cx="558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200" dirty="0">
                  <a:solidFill>
                    <a:schemeClr val="accent1">
                      <a:lumMod val="50000"/>
                    </a:schemeClr>
                  </a:solidFill>
                </a:rPr>
                <a:t>1k96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492316-5C11-D4FA-7381-70C336D4EBE1}"/>
                </a:ext>
              </a:extLst>
            </p:cNvPr>
            <p:cNvSpPr txBox="1"/>
            <p:nvPr/>
          </p:nvSpPr>
          <p:spPr>
            <a:xfrm>
              <a:off x="7493003" y="1651257"/>
              <a:ext cx="558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200" dirty="0">
                  <a:solidFill>
                    <a:schemeClr val="accent1">
                      <a:lumMod val="50000"/>
                    </a:schemeClr>
                  </a:solidFill>
                </a:rPr>
                <a:t>2k96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A06760-11BF-68B8-B547-3DF3AA6779D2}"/>
                </a:ext>
              </a:extLst>
            </p:cNvPr>
            <p:cNvSpPr txBox="1"/>
            <p:nvPr/>
          </p:nvSpPr>
          <p:spPr>
            <a:xfrm>
              <a:off x="7890945" y="1651257"/>
              <a:ext cx="558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200" dirty="0">
                  <a:solidFill>
                    <a:schemeClr val="accent1">
                      <a:lumMod val="50000"/>
                    </a:schemeClr>
                  </a:solidFill>
                </a:rPr>
                <a:t>5k96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880C38-2D23-DDEA-154C-D01FB5BC20DB}"/>
                </a:ext>
              </a:extLst>
            </p:cNvPr>
            <p:cNvSpPr txBox="1"/>
            <p:nvPr/>
          </p:nvSpPr>
          <p:spPr>
            <a:xfrm>
              <a:off x="8242317" y="1651257"/>
              <a:ext cx="6857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200" dirty="0">
                  <a:solidFill>
                    <a:schemeClr val="accent1">
                      <a:lumMod val="50000"/>
                    </a:schemeClr>
                  </a:solidFill>
                </a:rPr>
                <a:t>10k95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C90F12-E1DA-802D-1D4F-DF9796F942D0}"/>
                </a:ext>
              </a:extLst>
            </p:cNvPr>
            <p:cNvSpPr txBox="1"/>
            <p:nvPr/>
          </p:nvSpPr>
          <p:spPr>
            <a:xfrm>
              <a:off x="8449744" y="780920"/>
              <a:ext cx="12530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NZ" sz="1200" dirty="0">
                  <a:solidFill>
                    <a:schemeClr val="accent1">
                      <a:lumMod val="50000"/>
                    </a:schemeClr>
                  </a:solidFill>
                </a:rPr>
                <a:t>Number of graph shared the same variant 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06894FC-BCE4-1A96-4912-9CD200524537}"/>
                </a:ext>
              </a:extLst>
            </p:cNvPr>
            <p:cNvSpPr/>
            <p:nvPr/>
          </p:nvSpPr>
          <p:spPr>
            <a:xfrm>
              <a:off x="8823068" y="1493856"/>
              <a:ext cx="190515" cy="3693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4D90AA2-E51D-0DE8-EE29-37AEE80EBD47}"/>
              </a:ext>
            </a:extLst>
          </p:cNvPr>
          <p:cNvSpPr txBox="1"/>
          <p:nvPr/>
        </p:nvSpPr>
        <p:spPr>
          <a:xfrm>
            <a:off x="4227017" y="5941683"/>
            <a:ext cx="7374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accent1">
                    <a:lumMod val="50000"/>
                  </a:schemeClr>
                </a:solidFill>
              </a:rPr>
              <a:t>Examples of inconsistent variant in the graphs by different setting of </a:t>
            </a:r>
            <a:r>
              <a:rPr lang="en-NZ" dirty="0" err="1">
                <a:solidFill>
                  <a:schemeClr val="accent1">
                    <a:lumMod val="50000"/>
                  </a:schemeClr>
                </a:solidFill>
              </a:rPr>
              <a:t>pggb</a:t>
            </a:r>
            <a:r>
              <a:rPr lang="en-NZ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148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15290</TotalTime>
  <Words>1398</Words>
  <Application>Microsoft Office PowerPoint</Application>
  <PresentationFormat>Widescreen</PresentationFormat>
  <Paragraphs>419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Datasets for pangenome graph</vt:lpstr>
      <vt:lpstr>PowerPoint Presentation</vt:lpstr>
      <vt:lpstr>PowerPoint Presentation</vt:lpstr>
      <vt:lpstr>Pangenome graph of 4Sim genomes by different pggb settings  </vt:lpstr>
      <vt:lpstr>4Sim genome graphs by pgge</vt:lpstr>
      <vt:lpstr>Vg deconstruct to check variants in the graphs </vt:lpstr>
      <vt:lpstr>PowerPoint Presentation</vt:lpstr>
      <vt:lpstr>Vg deconstruct</vt:lpstr>
      <vt:lpstr>Vg deconstruct 1k96 4Sim Vs ground truth </vt:lpstr>
      <vt:lpstr>PowerPoint Presentation</vt:lpstr>
      <vt:lpstr>PowerPoint Presentation</vt:lpstr>
      <vt:lpstr>PowerPoint Presentation</vt:lpstr>
      <vt:lpstr>Summary of pangenome graph construction by pggb and minigraph-cactus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Yang</dc:creator>
  <cp:lastModifiedBy>Zoe Yang</cp:lastModifiedBy>
  <cp:revision>6</cp:revision>
  <dcterms:created xsi:type="dcterms:W3CDTF">2021-08-13T00:15:15Z</dcterms:created>
  <dcterms:modified xsi:type="dcterms:W3CDTF">2022-09-21T22:04:53Z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9636bd-d22e-436a-bcf9-8d2b5831e6cd_Enabled">
    <vt:lpwstr>true</vt:lpwstr>
  </property>
  <property fmtid="{D5CDD505-2E9C-101B-9397-08002B2CF9AE}" pid="3" name="MSIP_Label_0d9636bd-d22e-436a-bcf9-8d2b5831e6cd_SetDate">
    <vt:lpwstr>2022-02-20T21:22:27Z</vt:lpwstr>
  </property>
  <property fmtid="{D5CDD505-2E9C-101B-9397-08002B2CF9AE}" pid="4" name="MSIP_Label_0d9636bd-d22e-436a-bcf9-8d2b5831e6cd_Method">
    <vt:lpwstr>Privileged</vt:lpwstr>
  </property>
  <property fmtid="{D5CDD505-2E9C-101B-9397-08002B2CF9AE}" pid="5" name="MSIP_Label_0d9636bd-d22e-436a-bcf9-8d2b5831e6cd_Name">
    <vt:lpwstr>Unclassified</vt:lpwstr>
  </property>
  <property fmtid="{D5CDD505-2E9C-101B-9397-08002B2CF9AE}" pid="6" name="MSIP_Label_0d9636bd-d22e-436a-bcf9-8d2b5831e6cd_SiteId">
    <vt:lpwstr>1aa55b22-5f22-4505-bad3-bafb5f7a34cd</vt:lpwstr>
  </property>
  <property fmtid="{D5CDD505-2E9C-101B-9397-08002B2CF9AE}" pid="7" name="MSIP_Label_0d9636bd-d22e-436a-bcf9-8d2b5831e6cd_ActionId">
    <vt:lpwstr>6fb4dc2c-593b-4281-8dc1-f61d8e83e4db</vt:lpwstr>
  </property>
  <property fmtid="{D5CDD505-2E9C-101B-9397-08002B2CF9AE}" pid="8" name="MSIP_Label_0d9636bd-d22e-436a-bcf9-8d2b5831e6cd_ContentBits">
    <vt:lpwstr>0</vt:lpwstr>
  </property>
</Properties>
</file>