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83" r:id="rId2"/>
    <p:sldId id="538" r:id="rId3"/>
    <p:sldId id="485" r:id="rId4"/>
    <p:sldId id="587" r:id="rId5"/>
    <p:sldId id="5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F1925-A402-4465-9B4D-D8F2A250A022}">
          <p14:sldIdLst>
            <p14:sldId id="483"/>
            <p14:sldId id="538"/>
            <p14:sldId id="485"/>
            <p14:sldId id="587"/>
            <p14:sldId id="585"/>
          </p14:sldIdLst>
        </p14:section>
        <p14:section name="Untitled Section" id="{E17FA4BE-D185-4D8A-806E-7CFF910CE77D}">
          <p14:sldIdLst/>
        </p14:section>
        <p14:section name="Untitled Section" id="{E0139152-E02D-4563-B717-771CB28A84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Yang" initials="ZY" lastIdx="3" clrIdx="0">
    <p:extLst>
      <p:ext uri="{19B8F6BF-5375-455C-9EA6-DF929625EA0E}">
        <p15:presenceInfo xmlns:p15="http://schemas.microsoft.com/office/powerpoint/2012/main" userId="S::Zoe.Yang@esr.cri.nz::cf68bbea-7084-43e3-b52b-649d18ac9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Yang" userId="cf68bbea-7084-43e3-b52b-649d18ac9520" providerId="ADAL" clId="{C49186AE-12C0-4764-AAF0-924CF1DCBB43}"/>
    <pc:docChg chg="undo custSel addSld delSld modSld modSection">
      <pc:chgData name="Zoe Yang" userId="cf68bbea-7084-43e3-b52b-649d18ac9520" providerId="ADAL" clId="{C49186AE-12C0-4764-AAF0-924CF1DCBB43}" dt="2022-09-26T22:05:08.089" v="231" actId="47"/>
      <pc:docMkLst>
        <pc:docMk/>
      </pc:docMkLst>
      <pc:sldChg chg="del">
        <pc:chgData name="Zoe Yang" userId="cf68bbea-7084-43e3-b52b-649d18ac9520" providerId="ADAL" clId="{C49186AE-12C0-4764-AAF0-924CF1DCBB43}" dt="2022-09-26T22:00:28.596" v="2" actId="47"/>
        <pc:sldMkLst>
          <pc:docMk/>
          <pc:sldMk cId="2571363316" sldId="411"/>
        </pc:sldMkLst>
      </pc:sldChg>
      <pc:sldChg chg="modSp mod">
        <pc:chgData name="Zoe Yang" userId="cf68bbea-7084-43e3-b52b-649d18ac9520" providerId="ADAL" clId="{C49186AE-12C0-4764-AAF0-924CF1DCBB43}" dt="2022-09-26T22:00:19.429" v="1" actId="20577"/>
        <pc:sldMkLst>
          <pc:docMk/>
          <pc:sldMk cId="107416189" sldId="483"/>
        </pc:sldMkLst>
        <pc:spChg chg="mod">
          <ac:chgData name="Zoe Yang" userId="cf68bbea-7084-43e3-b52b-649d18ac9520" providerId="ADAL" clId="{C49186AE-12C0-4764-AAF0-924CF1DCBB43}" dt="2022-09-26T22:00:19.429" v="1" actId="20577"/>
          <ac:spMkLst>
            <pc:docMk/>
            <pc:sldMk cId="107416189" sldId="483"/>
            <ac:spMk id="3" creationId="{EDD6B18D-E6BE-46B6-B25D-7C7189307377}"/>
          </ac:spMkLst>
        </pc:spChg>
        <pc:spChg chg="mod">
          <ac:chgData name="Zoe Yang" userId="cf68bbea-7084-43e3-b52b-649d18ac9520" providerId="ADAL" clId="{C49186AE-12C0-4764-AAF0-924CF1DCBB43}" dt="2022-09-26T22:00:15.611" v="0" actId="20577"/>
          <ac:spMkLst>
            <pc:docMk/>
            <pc:sldMk cId="107416189" sldId="483"/>
            <ac:spMk id="4" creationId="{560AFBB7-0AEB-41E5-8777-31F8820DB0E1}"/>
          </ac:spMkLst>
        </pc:spChg>
      </pc:sldChg>
      <pc:sldChg chg="delSp modSp mod">
        <pc:chgData name="Zoe Yang" userId="cf68bbea-7084-43e3-b52b-649d18ac9520" providerId="ADAL" clId="{C49186AE-12C0-4764-AAF0-924CF1DCBB43}" dt="2022-09-26T22:03:27.284" v="213" actId="20577"/>
        <pc:sldMkLst>
          <pc:docMk/>
          <pc:sldMk cId="1897195482" sldId="485"/>
        </pc:sldMkLst>
        <pc:spChg chg="mod">
          <ac:chgData name="Zoe Yang" userId="cf68bbea-7084-43e3-b52b-649d18ac9520" providerId="ADAL" clId="{C49186AE-12C0-4764-AAF0-924CF1DCBB43}" dt="2022-09-26T22:01:47.037" v="118" actId="20577"/>
          <ac:spMkLst>
            <pc:docMk/>
            <pc:sldMk cId="1897195482" sldId="485"/>
            <ac:spMk id="5" creationId="{3CA100C1-AD7A-465D-B0AC-6747CFF2AE2B}"/>
          </ac:spMkLst>
        </pc:spChg>
        <pc:spChg chg="del">
          <ac:chgData name="Zoe Yang" userId="cf68bbea-7084-43e3-b52b-649d18ac9520" providerId="ADAL" clId="{C49186AE-12C0-4764-AAF0-924CF1DCBB43}" dt="2022-09-26T22:01:52.762" v="120" actId="478"/>
          <ac:spMkLst>
            <pc:docMk/>
            <pc:sldMk cId="1897195482" sldId="485"/>
            <ac:spMk id="6025" creationId="{45C0C9DF-414E-4E16-B51C-170D13EDB919}"/>
          </ac:spMkLst>
        </pc:spChg>
        <pc:spChg chg="mod">
          <ac:chgData name="Zoe Yang" userId="cf68bbea-7084-43e3-b52b-649d18ac9520" providerId="ADAL" clId="{C49186AE-12C0-4764-AAF0-924CF1DCBB43}" dt="2022-09-26T22:02:47.063" v="165" actId="1076"/>
          <ac:spMkLst>
            <pc:docMk/>
            <pc:sldMk cId="1897195482" sldId="485"/>
            <ac:spMk id="6027" creationId="{892FA55D-EBF1-4A19-AA36-3E7E0062C8F4}"/>
          </ac:spMkLst>
        </pc:spChg>
        <pc:spChg chg="mod">
          <ac:chgData name="Zoe Yang" userId="cf68bbea-7084-43e3-b52b-649d18ac9520" providerId="ADAL" clId="{C49186AE-12C0-4764-AAF0-924CF1DCBB43}" dt="2022-09-26T22:03:27.284" v="213" actId="20577"/>
          <ac:spMkLst>
            <pc:docMk/>
            <pc:sldMk cId="1897195482" sldId="485"/>
            <ac:spMk id="12021" creationId="{9550721E-B862-4BEC-A81D-7F76C1A5A3B5}"/>
          </ac:spMkLst>
        </pc:spChg>
        <pc:grpChg chg="del">
          <ac:chgData name="Zoe Yang" userId="cf68bbea-7084-43e3-b52b-649d18ac9520" providerId="ADAL" clId="{C49186AE-12C0-4764-AAF0-924CF1DCBB43}" dt="2022-09-26T22:01:49.690" v="119" actId="478"/>
          <ac:grpSpMkLst>
            <pc:docMk/>
            <pc:sldMk cId="1897195482" sldId="485"/>
            <ac:grpSpMk id="2" creationId="{A0F45053-987E-46FC-83B2-96A0A8995C75}"/>
          </ac:grpSpMkLst>
        </pc:grpChg>
        <pc:picChg chg="mod">
          <ac:chgData name="Zoe Yang" userId="cf68bbea-7084-43e3-b52b-649d18ac9520" providerId="ADAL" clId="{C49186AE-12C0-4764-AAF0-924CF1DCBB43}" dt="2022-09-26T22:02:48.421" v="167" actId="1076"/>
          <ac:picMkLst>
            <pc:docMk/>
            <pc:sldMk cId="1897195482" sldId="485"/>
            <ac:picMk id="6026" creationId="{D90BCA57-96F8-4615-AFC0-7CB777FE503A}"/>
          </ac:picMkLst>
        </pc:picChg>
      </pc:sldChg>
      <pc:sldChg chg="del">
        <pc:chgData name="Zoe Yang" userId="cf68bbea-7084-43e3-b52b-649d18ac9520" providerId="ADAL" clId="{C49186AE-12C0-4764-AAF0-924CF1DCBB43}" dt="2022-09-26T22:03:32.160" v="215" actId="47"/>
        <pc:sldMkLst>
          <pc:docMk/>
          <pc:sldMk cId="3526793875" sldId="542"/>
        </pc:sldMkLst>
      </pc:sldChg>
      <pc:sldChg chg="del">
        <pc:chgData name="Zoe Yang" userId="cf68bbea-7084-43e3-b52b-649d18ac9520" providerId="ADAL" clId="{C49186AE-12C0-4764-AAF0-924CF1DCBB43}" dt="2022-09-26T22:03:33.594" v="216" actId="47"/>
        <pc:sldMkLst>
          <pc:docMk/>
          <pc:sldMk cId="209565396" sldId="543"/>
        </pc:sldMkLst>
      </pc:sldChg>
      <pc:sldChg chg="del">
        <pc:chgData name="Zoe Yang" userId="cf68bbea-7084-43e3-b52b-649d18ac9520" providerId="ADAL" clId="{C49186AE-12C0-4764-AAF0-924CF1DCBB43}" dt="2022-09-26T22:03:35.866" v="217" actId="47"/>
        <pc:sldMkLst>
          <pc:docMk/>
          <pc:sldMk cId="2856821583" sldId="544"/>
        </pc:sldMkLst>
      </pc:sldChg>
      <pc:sldChg chg="del">
        <pc:chgData name="Zoe Yang" userId="cf68bbea-7084-43e3-b52b-649d18ac9520" providerId="ADAL" clId="{C49186AE-12C0-4764-AAF0-924CF1DCBB43}" dt="2022-09-26T22:03:37.284" v="218" actId="47"/>
        <pc:sldMkLst>
          <pc:docMk/>
          <pc:sldMk cId="453006734" sldId="545"/>
        </pc:sldMkLst>
      </pc:sldChg>
      <pc:sldChg chg="del">
        <pc:chgData name="Zoe Yang" userId="cf68bbea-7084-43e3-b52b-649d18ac9520" providerId="ADAL" clId="{C49186AE-12C0-4764-AAF0-924CF1DCBB43}" dt="2022-09-26T22:03:39.490" v="219" actId="47"/>
        <pc:sldMkLst>
          <pc:docMk/>
          <pc:sldMk cId="2214893314" sldId="562"/>
        </pc:sldMkLst>
      </pc:sldChg>
      <pc:sldChg chg="del">
        <pc:chgData name="Zoe Yang" userId="cf68bbea-7084-43e3-b52b-649d18ac9520" providerId="ADAL" clId="{C49186AE-12C0-4764-AAF0-924CF1DCBB43}" dt="2022-09-26T22:03:41.046" v="220" actId="47"/>
        <pc:sldMkLst>
          <pc:docMk/>
          <pc:sldMk cId="4280395608" sldId="563"/>
        </pc:sldMkLst>
      </pc:sldChg>
      <pc:sldChg chg="del">
        <pc:chgData name="Zoe Yang" userId="cf68bbea-7084-43e3-b52b-649d18ac9520" providerId="ADAL" clId="{C49186AE-12C0-4764-AAF0-924CF1DCBB43}" dt="2022-09-26T22:03:42.582" v="221" actId="47"/>
        <pc:sldMkLst>
          <pc:docMk/>
          <pc:sldMk cId="3656893403" sldId="584"/>
        </pc:sldMkLst>
      </pc:sldChg>
      <pc:sldChg chg="addSp delSp modSp mod">
        <pc:chgData name="Zoe Yang" userId="cf68bbea-7084-43e3-b52b-649d18ac9520" providerId="ADAL" clId="{C49186AE-12C0-4764-AAF0-924CF1DCBB43}" dt="2022-09-26T22:04:54.151" v="230" actId="20577"/>
        <pc:sldMkLst>
          <pc:docMk/>
          <pc:sldMk cId="776354705" sldId="585"/>
        </pc:sldMkLst>
        <pc:spChg chg="add del mod">
          <ac:chgData name="Zoe Yang" userId="cf68bbea-7084-43e3-b52b-649d18ac9520" providerId="ADAL" clId="{C49186AE-12C0-4764-AAF0-924CF1DCBB43}" dt="2022-09-26T22:04:54.151" v="230" actId="20577"/>
          <ac:spMkLst>
            <pc:docMk/>
            <pc:sldMk cId="776354705" sldId="585"/>
            <ac:spMk id="8" creationId="{7BAA0196-036A-C6AD-8B78-730B65F36A09}"/>
          </ac:spMkLst>
        </pc:spChg>
        <pc:graphicFrameChg chg="modGraphic">
          <ac:chgData name="Zoe Yang" userId="cf68bbea-7084-43e3-b52b-649d18ac9520" providerId="ADAL" clId="{C49186AE-12C0-4764-AAF0-924CF1DCBB43}" dt="2022-09-26T22:04:28.171" v="223" actId="21"/>
          <ac:graphicFrameMkLst>
            <pc:docMk/>
            <pc:sldMk cId="776354705" sldId="585"/>
            <ac:graphicFrameMk id="7" creationId="{73D49FB5-C039-2F38-6CD6-0122B6D9302B}"/>
          </ac:graphicFrameMkLst>
        </pc:graphicFrameChg>
      </pc:sldChg>
      <pc:sldChg chg="del">
        <pc:chgData name="Zoe Yang" userId="cf68bbea-7084-43e3-b52b-649d18ac9520" providerId="ADAL" clId="{C49186AE-12C0-4764-AAF0-924CF1DCBB43}" dt="2022-09-26T22:05:08.089" v="231" actId="47"/>
        <pc:sldMkLst>
          <pc:docMk/>
          <pc:sldMk cId="302736281" sldId="586"/>
        </pc:sldMkLst>
      </pc:sldChg>
      <pc:sldChg chg="new del">
        <pc:chgData name="Zoe Yang" userId="cf68bbea-7084-43e3-b52b-649d18ac9520" providerId="ADAL" clId="{C49186AE-12C0-4764-AAF0-924CF1DCBB43}" dt="2022-09-26T22:03:30.473" v="214" actId="47"/>
        <pc:sldMkLst>
          <pc:docMk/>
          <pc:sldMk cId="4045759749" sldId="588"/>
        </pc:sldMkLst>
      </pc:sldChg>
    </pc:docChg>
  </pc:docChgLst>
  <pc:docChgLst>
    <pc:chgData name="Zoe Yang" userId="cf68bbea-7084-43e3-b52b-649d18ac9520" providerId="ADAL" clId="{C6B45934-1049-497E-AB5A-DC1953FB9C65}"/>
    <pc:docChg chg="delSld modSld modSection">
      <pc:chgData name="Zoe Yang" userId="cf68bbea-7084-43e3-b52b-649d18ac9520" providerId="ADAL" clId="{C6B45934-1049-497E-AB5A-DC1953FB9C65}" dt="2022-09-21T22:04:46.982" v="4" actId="47"/>
      <pc:docMkLst>
        <pc:docMk/>
      </pc:docMkLst>
      <pc:sldChg chg="modSp mod">
        <pc:chgData name="Zoe Yang" userId="cf68bbea-7084-43e3-b52b-649d18ac9520" providerId="ADAL" clId="{C6B45934-1049-497E-AB5A-DC1953FB9C65}" dt="2022-09-21T22:04:31.949" v="2" actId="20577"/>
        <pc:sldMkLst>
          <pc:docMk/>
          <pc:sldMk cId="107416189" sldId="483"/>
        </pc:sldMkLst>
        <pc:spChg chg="mod">
          <ac:chgData name="Zoe Yang" userId="cf68bbea-7084-43e3-b52b-649d18ac9520" providerId="ADAL" clId="{C6B45934-1049-497E-AB5A-DC1953FB9C65}" dt="2022-09-21T22:04:31.949" v="2" actId="20577"/>
          <ac:spMkLst>
            <pc:docMk/>
            <pc:sldMk cId="107416189" sldId="483"/>
            <ac:spMk id="3" creationId="{EDD6B18D-E6BE-46B6-B25D-7C7189307377}"/>
          </ac:spMkLst>
        </pc:spChg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988474758" sldId="53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570077792" sldId="54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932980702" sldId="564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43788854" sldId="565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210385048" sldId="56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07738399" sldId="56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36913342" sldId="569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782958804" sldId="570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859162407" sldId="571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443833402" sldId="573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446538659" sldId="574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04278657" sldId="575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615488273" sldId="57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13743427" sldId="57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675770233" sldId="583"/>
        </pc:sldMkLst>
      </pc:sldChg>
      <pc:sldChg chg="del">
        <pc:chgData name="Zoe Yang" userId="cf68bbea-7084-43e3-b52b-649d18ac9520" providerId="ADAL" clId="{C6B45934-1049-497E-AB5A-DC1953FB9C65}" dt="2022-09-21T22:04:46.982" v="4" actId="47"/>
        <pc:sldMkLst>
          <pc:docMk/>
          <pc:sldMk cId="855387503" sldId="5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2378-5975-4BA6-8F9C-3B35DB0F725B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DF99D-70FE-4888-9E7F-C6A1DE4961F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5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F87-09F2-411B-999B-6E86444C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D78BF-7901-4997-A7ED-F54AA5E6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39AF-74A7-4022-840A-E641625C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047F-7FED-4688-9455-242C6F6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0A1-E1EA-4625-989B-EB42B96C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4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E85-1DAE-46E8-8457-9F9896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716F-B9A9-4F4E-BFF4-82789CD0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7270-4C64-4635-ADE2-1FB4FE13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4511-4A78-4FDD-AE5A-5B88D3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99A8-733F-44C5-A57D-CA0FD17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709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CD71-5AF6-48DC-B896-997E5EC52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9CF9C-917F-49BF-B2BE-51527427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71B8-E494-47E9-9E25-983745CC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90D3-7D19-4853-91C1-B9C0A6C0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C8B6-DF69-4FC5-B3CF-1700D0E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3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A9C6-7364-459C-8F8F-676F398D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E9A6-9E12-457F-8A9C-D3B839A8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97E0-CCE0-4FF4-832B-0CED0E6D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CC5F-07DA-4081-A01D-CA22972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0460-DF76-4CD7-B206-78DFE20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4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C004-4BB0-4084-B202-012C47B4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6809-EDC3-4547-8C43-C7DF604E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0510-9E6F-4C0C-9377-5BF6668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44F7-D88D-4AB1-AD08-123D97B7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29A0-6D51-47D8-80A5-DC68C95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7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EB31-455D-47AB-888F-7DAF5FC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6809-CA8A-44ED-8B72-56B8F6EF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AEC1-3456-41CF-A40B-8E3AE1527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DA7-058B-4D68-AF4B-87637467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AD1A-2A83-43FC-BD28-9EE8424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ED4C-166B-4E71-9E99-4BDE438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8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60FF-3853-4A34-8A75-F46DC4C4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1FDA-12D2-4AFA-A9B8-39BBA95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BB5FE-9A9D-4929-BD0D-4E4ED292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6C636-1EDB-47FF-85DA-F4AB289A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F2DCA-274D-4094-B1E1-7BBFBFE3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A489-A8EA-40EC-951C-10394333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1D3E1-F952-4C1F-9D19-0D05BDF2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56337-D1FC-43C8-8BE4-B8FD04B2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48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8F9-753E-433A-9D62-64AFDB28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A99C0-87D7-400B-9CED-90B250C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2B511-1127-477F-BF7A-D2066490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8AB6-59A4-4E97-983E-17733AD0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D2821-F9E7-4054-A5B9-9E9C816E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8A455-689E-4E2C-93ED-FEDF5846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819E-40C2-496B-81E7-534E3F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71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97D7-DD66-4DED-858B-F214FE19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3ECD-EC4A-43CB-BDAC-BD274CC4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3FE7-456F-4DC5-9675-07E22269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EDF9-5E07-4930-9EDF-20569B3C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F598-614B-4635-B032-0842C99D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5E9F-22C8-4BBA-847B-1781F3B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3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8F55-F4B9-45DC-A6A4-FCAAC2F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3FBEB-561C-45E2-A4C3-E6C7F1F8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922A-1EB9-4355-A169-FAAF3C45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1532D-73DF-49C5-A41F-73F3D9B9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9554-BBCE-4948-93D6-04A7366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73D8-993B-4AEE-895D-D069740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8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2DDD-A94B-41FC-8EC9-0A47236F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F9BD-1270-4B49-91F5-01067626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C876-D882-448D-A817-4CD2D184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763A-D97D-4780-82D4-C7393330E9F8}" type="datetimeFigureOut">
              <a:rPr lang="en-NZ" smtClean="0"/>
              <a:t>27/09/2022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5093-615F-4E01-AAE4-2A92B0C25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3ACD-D9EA-495F-87D8-8C6FCC4B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3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AFBB7-0AEB-41E5-8777-31F8820DB0E1}"/>
              </a:ext>
            </a:extLst>
          </p:cNvPr>
          <p:cNvSpPr txBox="1"/>
          <p:nvPr/>
        </p:nvSpPr>
        <p:spPr>
          <a:xfrm>
            <a:off x="2291153" y="1156549"/>
            <a:ext cx="7609693" cy="1815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NZ" sz="4400" b="1" i="0" kern="1200" dirty="0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Pangenome graph construction by </a:t>
            </a:r>
            <a:r>
              <a:rPr lang="en-NZ" sz="4400" b="1" i="0" kern="1200" dirty="0" err="1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minigraph</a:t>
            </a:r>
            <a:r>
              <a:rPr lang="en-NZ" sz="4400" b="1" i="0" kern="1200" dirty="0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-cactus</a:t>
            </a:r>
            <a:endParaRPr lang="en-US" sz="4400" b="1" i="0" kern="1200" dirty="0">
              <a:solidFill>
                <a:srgbClr val="0097DB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6B18D-E6BE-46B6-B25D-7C7189307377}"/>
              </a:ext>
            </a:extLst>
          </p:cNvPr>
          <p:cNvSpPr txBox="1"/>
          <p:nvPr/>
        </p:nvSpPr>
        <p:spPr>
          <a:xfrm>
            <a:off x="3217333" y="4166868"/>
            <a:ext cx="5317068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Zuyu(Zoe) Yang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27-Sep-2022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B0EAEB-6AC3-4D22-A87D-E97C614C2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27" y="5842000"/>
            <a:ext cx="2201134" cy="8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0CF5-7CC9-6A98-2634-6F17F36D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3"/>
            <a:ext cx="10515600" cy="807692"/>
          </a:xfrm>
        </p:spPr>
        <p:txBody>
          <a:bodyPr>
            <a:normAutofit/>
          </a:bodyPr>
          <a:lstStyle/>
          <a:p>
            <a:r>
              <a:rPr lang="en-NZ" sz="3200" dirty="0">
                <a:solidFill>
                  <a:srgbClr val="0097DB"/>
                </a:solidFill>
              </a:rPr>
              <a:t>Datasets for pangenome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2388-2634-DC83-B5D1-35DD67C4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7"/>
            <a:ext cx="10515600" cy="1513923"/>
          </a:xfrm>
        </p:spPr>
        <p:txBody>
          <a:bodyPr/>
          <a:lstStyle/>
          <a:p>
            <a:r>
              <a:rPr lang="en-NZ" dirty="0"/>
              <a:t>4Sim genomes </a:t>
            </a:r>
          </a:p>
        </p:txBody>
      </p:sp>
    </p:spTree>
    <p:extLst>
      <p:ext uri="{BB962C8B-B14F-4D97-AF65-F5344CB8AC3E}">
        <p14:creationId xmlns:p14="http://schemas.microsoft.com/office/powerpoint/2010/main" val="39853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100C1-AD7A-465D-B0AC-6747CFF2AE2B}"/>
              </a:ext>
            </a:extLst>
          </p:cNvPr>
          <p:cNvSpPr txBox="1"/>
          <p:nvPr/>
        </p:nvSpPr>
        <p:spPr>
          <a:xfrm>
            <a:off x="431230" y="248393"/>
            <a:ext cx="11329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Simulate </a:t>
            </a:r>
            <a:r>
              <a:rPr lang="en-NZ" sz="2400" i="1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Neisseria meningitidis</a:t>
            </a:r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 genomes</a:t>
            </a:r>
          </a:p>
          <a:p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As there are big inversions among Neisseria genomes, to better understand how the </a:t>
            </a:r>
            <a:r>
              <a:rPr lang="en-NZ" sz="1600" dirty="0" err="1">
                <a:latin typeface="Arial" panose="020B0604020202020204" pitchFamily="34" charset="0"/>
                <a:cs typeface="Arial" panose="020B0604020202020204" pitchFamily="34" charset="0"/>
              </a:rPr>
              <a:t>minigraph</a:t>
            </a:r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-cactus work for different variant, I simulated three genomes from NC_017518 by </a:t>
            </a:r>
            <a:r>
              <a:rPr lang="en-NZ" sz="1600" dirty="0" err="1">
                <a:latin typeface="Arial" panose="020B0604020202020204" pitchFamily="34" charset="0"/>
                <a:cs typeface="Arial" panose="020B0604020202020204" pitchFamily="34" charset="0"/>
              </a:rPr>
              <a:t>simuG</a:t>
            </a:r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010" name="TextBox 6009">
            <a:extLst>
              <a:ext uri="{FF2B5EF4-FFF2-40B4-BE49-F238E27FC236}">
                <a16:creationId xmlns:a16="http://schemas.microsoft.com/office/drawing/2014/main" id="{C0F9C8C0-4D22-4FD1-97DC-7EDC460E41BC}"/>
              </a:ext>
            </a:extLst>
          </p:cNvPr>
          <p:cNvSpPr txBox="1"/>
          <p:nvPr/>
        </p:nvSpPr>
        <p:spPr>
          <a:xfrm>
            <a:off x="575146" y="1564509"/>
            <a:ext cx="724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ST42: NC_017518, mutate genome based on known SNPs from ST41, ST154</a:t>
            </a:r>
          </a:p>
        </p:txBody>
      </p:sp>
      <p:sp>
        <p:nvSpPr>
          <p:cNvPr id="12018" name="TextBox 12017">
            <a:extLst>
              <a:ext uri="{FF2B5EF4-FFF2-40B4-BE49-F238E27FC236}">
                <a16:creationId xmlns:a16="http://schemas.microsoft.com/office/drawing/2014/main" id="{EECA0F4C-2FDC-48F4-9956-1BCF1A2850D0}"/>
              </a:ext>
            </a:extLst>
          </p:cNvPr>
          <p:cNvSpPr txBox="1"/>
          <p:nvPr/>
        </p:nvSpPr>
        <p:spPr>
          <a:xfrm>
            <a:off x="1533147" y="1945170"/>
            <a:ext cx="345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ST42, NMI01191, 2892SNPs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ST154, NMI97348, 4183SNPs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NC_017518, 5K random SNPs</a:t>
            </a:r>
          </a:p>
        </p:txBody>
      </p:sp>
      <p:sp>
        <p:nvSpPr>
          <p:cNvPr id="12020" name="TextBox 12019">
            <a:extLst>
              <a:ext uri="{FF2B5EF4-FFF2-40B4-BE49-F238E27FC236}">
                <a16:creationId xmlns:a16="http://schemas.microsoft.com/office/drawing/2014/main" id="{2D16863D-34B4-44C6-9E1F-1D14C65C60DE}"/>
              </a:ext>
            </a:extLst>
          </p:cNvPr>
          <p:cNvSpPr txBox="1"/>
          <p:nvPr/>
        </p:nvSpPr>
        <p:spPr>
          <a:xfrm>
            <a:off x="1533147" y="3825010"/>
            <a:ext cx="275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200indels, and 2 inversions </a:t>
            </a:r>
          </a:p>
        </p:txBody>
      </p:sp>
      <p:sp>
        <p:nvSpPr>
          <p:cNvPr id="12021" name="TextBox 12020">
            <a:extLst>
              <a:ext uri="{FF2B5EF4-FFF2-40B4-BE49-F238E27FC236}">
                <a16:creationId xmlns:a16="http://schemas.microsoft.com/office/drawing/2014/main" id="{9550721E-B862-4BEC-A81D-7F76C1A5A3B5}"/>
              </a:ext>
            </a:extLst>
          </p:cNvPr>
          <p:cNvSpPr txBox="1"/>
          <p:nvPr/>
        </p:nvSpPr>
        <p:spPr>
          <a:xfrm>
            <a:off x="727546" y="4399287"/>
            <a:ext cx="6336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NC_017518</a:t>
            </a:r>
          </a:p>
          <a:p>
            <a:r>
              <a:rPr lang="en-NZ" dirty="0"/>
              <a:t>NC_017518_5KsnpsIndel200Inv2, renamed as NC017518sim</a:t>
            </a:r>
          </a:p>
          <a:p>
            <a:r>
              <a:rPr lang="en-NZ" dirty="0"/>
              <a:t>ST41, NMI01191mutRefIndel200Inv2, renamed as NMI01191sim</a:t>
            </a:r>
          </a:p>
          <a:p>
            <a:r>
              <a:rPr lang="en-NZ" dirty="0"/>
              <a:t>ST154, NMI97348mutRefIndel200Inv2, renamed as NMI97348sim</a:t>
            </a:r>
          </a:p>
        </p:txBody>
      </p:sp>
      <p:sp>
        <p:nvSpPr>
          <p:cNvPr id="6018" name="Arrow: Down 6017">
            <a:extLst>
              <a:ext uri="{FF2B5EF4-FFF2-40B4-BE49-F238E27FC236}">
                <a16:creationId xmlns:a16="http://schemas.microsoft.com/office/drawing/2014/main" id="{7BE50B90-BD1E-49FB-872D-E8D73944521E}"/>
              </a:ext>
            </a:extLst>
          </p:cNvPr>
          <p:cNvSpPr/>
          <p:nvPr/>
        </p:nvSpPr>
        <p:spPr>
          <a:xfrm>
            <a:off x="1346155" y="1962885"/>
            <a:ext cx="149275" cy="74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22" name="TextBox 6021">
            <a:extLst>
              <a:ext uri="{FF2B5EF4-FFF2-40B4-BE49-F238E27FC236}">
                <a16:creationId xmlns:a16="http://schemas.microsoft.com/office/drawing/2014/main" id="{28CB9384-803C-48FB-9B00-1B84666350C3}"/>
              </a:ext>
            </a:extLst>
          </p:cNvPr>
          <p:cNvSpPr txBox="1"/>
          <p:nvPr/>
        </p:nvSpPr>
        <p:spPr>
          <a:xfrm>
            <a:off x="727546" y="2760512"/>
            <a:ext cx="235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NMI01191mutFromRef</a:t>
            </a:r>
          </a:p>
          <a:p>
            <a:r>
              <a:rPr lang="en-NZ" dirty="0"/>
              <a:t>NMI97349mutFromRef</a:t>
            </a:r>
          </a:p>
          <a:p>
            <a:r>
              <a:rPr lang="en-NZ" dirty="0"/>
              <a:t>NC_017518_5ksnps</a:t>
            </a:r>
          </a:p>
        </p:txBody>
      </p:sp>
      <p:sp>
        <p:nvSpPr>
          <p:cNvPr id="6023" name="Arrow: Down 6022">
            <a:extLst>
              <a:ext uri="{FF2B5EF4-FFF2-40B4-BE49-F238E27FC236}">
                <a16:creationId xmlns:a16="http://schemas.microsoft.com/office/drawing/2014/main" id="{6C12044A-5152-4DA7-8893-017113BF236F}"/>
              </a:ext>
            </a:extLst>
          </p:cNvPr>
          <p:cNvSpPr/>
          <p:nvPr/>
        </p:nvSpPr>
        <p:spPr>
          <a:xfrm>
            <a:off x="1339531" y="3675724"/>
            <a:ext cx="149275" cy="74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026" name="Picture 6025" descr="Timeline&#10;&#10;Description automatically generated">
            <a:extLst>
              <a:ext uri="{FF2B5EF4-FFF2-40B4-BE49-F238E27FC236}">
                <a16:creationId xmlns:a16="http://schemas.microsoft.com/office/drawing/2014/main" id="{D90BCA57-96F8-4615-AFC0-7CB777FE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61" y="2133762"/>
            <a:ext cx="5671214" cy="2544207"/>
          </a:xfrm>
          <a:prstGeom prst="rect">
            <a:avLst/>
          </a:prstGeom>
        </p:spPr>
      </p:pic>
      <p:sp>
        <p:nvSpPr>
          <p:cNvPr id="6027" name="TextBox 6026">
            <a:extLst>
              <a:ext uri="{FF2B5EF4-FFF2-40B4-BE49-F238E27FC236}">
                <a16:creationId xmlns:a16="http://schemas.microsoft.com/office/drawing/2014/main" id="{892FA55D-EBF1-4A19-AA36-3E7E0062C8F4}"/>
              </a:ext>
            </a:extLst>
          </p:cNvPr>
          <p:cNvSpPr txBox="1"/>
          <p:nvPr/>
        </p:nvSpPr>
        <p:spPr>
          <a:xfrm>
            <a:off x="6166761" y="181888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4Sim genome alignment showing big rearrangements </a:t>
            </a:r>
          </a:p>
        </p:txBody>
      </p:sp>
      <p:sp>
        <p:nvSpPr>
          <p:cNvPr id="6028" name="TextBox 6027">
            <a:extLst>
              <a:ext uri="{FF2B5EF4-FFF2-40B4-BE49-F238E27FC236}">
                <a16:creationId xmlns:a16="http://schemas.microsoft.com/office/drawing/2014/main" id="{740C3DFA-0C99-44A0-9AA4-2684518847D4}"/>
              </a:ext>
            </a:extLst>
          </p:cNvPr>
          <p:cNvSpPr txBox="1"/>
          <p:nvPr/>
        </p:nvSpPr>
        <p:spPr>
          <a:xfrm>
            <a:off x="727546" y="5692745"/>
            <a:ext cx="402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Three simulated genomes + original ref as </a:t>
            </a:r>
            <a:r>
              <a:rPr lang="en-NZ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4Sim genomes </a:t>
            </a:r>
          </a:p>
        </p:txBody>
      </p:sp>
      <p:sp>
        <p:nvSpPr>
          <p:cNvPr id="11969" name="Star: 4 Points 11968">
            <a:extLst>
              <a:ext uri="{FF2B5EF4-FFF2-40B4-BE49-F238E27FC236}">
                <a16:creationId xmlns:a16="http://schemas.microsoft.com/office/drawing/2014/main" id="{694EDCE7-B40C-4256-A29F-CD9AB527B2AA}"/>
              </a:ext>
            </a:extLst>
          </p:cNvPr>
          <p:cNvSpPr/>
          <p:nvPr/>
        </p:nvSpPr>
        <p:spPr>
          <a:xfrm>
            <a:off x="2822717" y="2868500"/>
            <a:ext cx="467135" cy="405899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A282-3FA4-B1EF-1BD5-6192A2E43E70}"/>
              </a:ext>
            </a:extLst>
          </p:cNvPr>
          <p:cNvSpPr txBox="1">
            <a:spLocks/>
          </p:cNvSpPr>
          <p:nvPr/>
        </p:nvSpPr>
        <p:spPr>
          <a:xfrm>
            <a:off x="682925" y="0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-Cactus pipeline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5018A-38FC-4E8E-6D7D-BBCF5988F6E4}"/>
              </a:ext>
            </a:extLst>
          </p:cNvPr>
          <p:cNvSpPr txBox="1"/>
          <p:nvPr/>
        </p:nvSpPr>
        <p:spPr>
          <a:xfrm>
            <a:off x="682925" y="608052"/>
            <a:ext cx="897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https://github.com/ComparativeGenomicsToolkit/cactus/blob/master/doc/pangenome.md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E2E4B-709A-D3D0-1CDF-5745841F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5" y="977384"/>
            <a:ext cx="10417286" cy="196076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E222593-6597-2213-7955-C2F8DEA5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372231"/>
            <a:ext cx="10797344" cy="250838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A95FF31-E575-4C0C-711B-520FE4081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3" y="4202587"/>
            <a:ext cx="11100211" cy="1833062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2A478E64-5339-D486-7826-A8E4AE98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47" y="4979892"/>
            <a:ext cx="9670497" cy="1334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21D21D-F044-C30B-22DE-B4DCC8B9A105}"/>
              </a:ext>
            </a:extLst>
          </p:cNvPr>
          <p:cNvSpPr txBox="1"/>
          <p:nvPr/>
        </p:nvSpPr>
        <p:spPr>
          <a:xfrm>
            <a:off x="1758984" y="3095232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Graph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minigraph</a:t>
            </a:r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-cactus, viewed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odgi</a:t>
            </a:r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 viz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62A742-EC28-EFD0-E57C-DF7DAE54185F}"/>
              </a:ext>
            </a:extLst>
          </p:cNvPr>
          <p:cNvSpPr/>
          <p:nvPr/>
        </p:nvSpPr>
        <p:spPr>
          <a:xfrm>
            <a:off x="5780798" y="3215149"/>
            <a:ext cx="1686801" cy="628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9A848C-4B6D-F801-EB3C-577B348A91B2}"/>
              </a:ext>
            </a:extLst>
          </p:cNvPr>
          <p:cNvSpPr/>
          <p:nvPr/>
        </p:nvSpPr>
        <p:spPr>
          <a:xfrm>
            <a:off x="9922933" y="3209180"/>
            <a:ext cx="1177278" cy="628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7572D-B38B-5594-E6D8-9FEB275F61CC}"/>
              </a:ext>
            </a:extLst>
          </p:cNvPr>
          <p:cNvSpPr txBox="1"/>
          <p:nvPr/>
        </p:nvSpPr>
        <p:spPr>
          <a:xfrm>
            <a:off x="7355862" y="3051387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Poorly aligned the 4-5 and 6 inversion regions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EA54A-6FA1-0188-CF4B-8544C51820BD}"/>
              </a:ext>
            </a:extLst>
          </p:cNvPr>
          <p:cNvSpPr txBox="1"/>
          <p:nvPr/>
        </p:nvSpPr>
        <p:spPr>
          <a:xfrm>
            <a:off x="1792850" y="3903665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Graph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pggb</a:t>
            </a:r>
            <a:endParaRPr lang="en-NZ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C4107-2CD6-E1CA-D651-890AC47B0F1C}"/>
              </a:ext>
            </a:extLst>
          </p:cNvPr>
          <p:cNvSpPr txBox="1"/>
          <p:nvPr/>
        </p:nvSpPr>
        <p:spPr>
          <a:xfrm>
            <a:off x="1609447" y="6273551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Mauve alignment showing the big inversions</a:t>
            </a:r>
          </a:p>
        </p:txBody>
      </p:sp>
    </p:spTree>
    <p:extLst>
      <p:ext uri="{BB962C8B-B14F-4D97-AF65-F5344CB8AC3E}">
        <p14:creationId xmlns:p14="http://schemas.microsoft.com/office/powerpoint/2010/main" val="30304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792B5C-272D-CEC2-DBCC-49F5620FA525}"/>
              </a:ext>
            </a:extLst>
          </p:cNvPr>
          <p:cNvSpPr txBox="1"/>
          <p:nvPr/>
        </p:nvSpPr>
        <p:spPr>
          <a:xfrm>
            <a:off x="795130" y="437322"/>
            <a:ext cx="41008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Uploaded data for sharing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49FB5-C039-2F38-6CD6-0122B6D9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54586"/>
              </p:ext>
            </p:extLst>
          </p:nvPr>
        </p:nvGraphicFramePr>
        <p:xfrm>
          <a:off x="894520" y="1382264"/>
          <a:ext cx="9968949" cy="323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9">
                  <a:extLst>
                    <a:ext uri="{9D8B030D-6E8A-4147-A177-3AD203B41FA5}">
                      <a16:colId xmlns:a16="http://schemas.microsoft.com/office/drawing/2014/main" val="2486054240"/>
                    </a:ext>
                  </a:extLst>
                </a:gridCol>
                <a:gridCol w="6606090">
                  <a:extLst>
                    <a:ext uri="{9D8B030D-6E8A-4147-A177-3AD203B41FA5}">
                      <a16:colId xmlns:a16="http://schemas.microsoft.com/office/drawing/2014/main" val="1004094231"/>
                    </a:ext>
                  </a:extLst>
                </a:gridCol>
              </a:tblGrid>
              <a:tr h="3231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>
                          <a:effectLst/>
                        </a:rPr>
                        <a:t>Minigraph-Cactus</a:t>
                      </a:r>
                      <a:endParaRPr lang="en-NZ" sz="1600" b="1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4 genomes, txt file for input, and the shell script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3330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AA0196-036A-C6AD-8B78-730B65F36A09}"/>
              </a:ext>
            </a:extLst>
          </p:cNvPr>
          <p:cNvSpPr txBox="1"/>
          <p:nvPr/>
        </p:nvSpPr>
        <p:spPr>
          <a:xfrm>
            <a:off x="795130" y="2051063"/>
            <a:ext cx="502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minigraph</a:t>
            </a:r>
            <a:r>
              <a:rPr lang="en-NZ" dirty="0"/>
              <a:t>-cactus input </a:t>
            </a:r>
          </a:p>
          <a:p>
            <a:r>
              <a:rPr lang="en-NZ" dirty="0"/>
              <a:t>NC_017518 is the original ref </a:t>
            </a:r>
          </a:p>
          <a:p>
            <a:r>
              <a:rPr lang="en-NZ" dirty="0"/>
              <a:t>NC017518sim = NC_017518_5KSNPs_indels200Inv2</a:t>
            </a:r>
          </a:p>
          <a:p>
            <a:r>
              <a:rPr lang="en-NZ" dirty="0"/>
              <a:t>NMI01191sim = NMI01191_mut_indel200Inv2 </a:t>
            </a:r>
          </a:p>
          <a:p>
            <a:r>
              <a:rPr lang="en-NZ" dirty="0"/>
              <a:t>NMI97349sim = NMI97349_mut_indel200Inv2 </a:t>
            </a:r>
          </a:p>
        </p:txBody>
      </p:sp>
    </p:spTree>
    <p:extLst>
      <p:ext uri="{BB962C8B-B14F-4D97-AF65-F5344CB8AC3E}">
        <p14:creationId xmlns:p14="http://schemas.microsoft.com/office/powerpoint/2010/main" val="7763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15295</TotalTime>
  <Words>228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Datasets for pangenome graph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Yang</dc:creator>
  <cp:lastModifiedBy>Zoe Yang</cp:lastModifiedBy>
  <cp:revision>6</cp:revision>
  <dcterms:created xsi:type="dcterms:W3CDTF">2021-08-13T00:15:15Z</dcterms:created>
  <dcterms:modified xsi:type="dcterms:W3CDTF">2022-09-26T22:05:08Z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9636bd-d22e-436a-bcf9-8d2b5831e6cd_Enabled">
    <vt:lpwstr>true</vt:lpwstr>
  </property>
  <property fmtid="{D5CDD505-2E9C-101B-9397-08002B2CF9AE}" pid="3" name="MSIP_Label_0d9636bd-d22e-436a-bcf9-8d2b5831e6cd_SetDate">
    <vt:lpwstr>2022-02-20T21:22:27Z</vt:lpwstr>
  </property>
  <property fmtid="{D5CDD505-2E9C-101B-9397-08002B2CF9AE}" pid="4" name="MSIP_Label_0d9636bd-d22e-436a-bcf9-8d2b5831e6cd_Method">
    <vt:lpwstr>Privileged</vt:lpwstr>
  </property>
  <property fmtid="{D5CDD505-2E9C-101B-9397-08002B2CF9AE}" pid="5" name="MSIP_Label_0d9636bd-d22e-436a-bcf9-8d2b5831e6cd_Name">
    <vt:lpwstr>Unclassified</vt:lpwstr>
  </property>
  <property fmtid="{D5CDD505-2E9C-101B-9397-08002B2CF9AE}" pid="6" name="MSIP_Label_0d9636bd-d22e-436a-bcf9-8d2b5831e6cd_SiteId">
    <vt:lpwstr>1aa55b22-5f22-4505-bad3-bafb5f7a34cd</vt:lpwstr>
  </property>
  <property fmtid="{D5CDD505-2E9C-101B-9397-08002B2CF9AE}" pid="7" name="MSIP_Label_0d9636bd-d22e-436a-bcf9-8d2b5831e6cd_ActionId">
    <vt:lpwstr>6fb4dc2c-593b-4281-8dc1-f61d8e83e4db</vt:lpwstr>
  </property>
  <property fmtid="{D5CDD505-2E9C-101B-9397-08002B2CF9AE}" pid="8" name="MSIP_Label_0d9636bd-d22e-436a-bcf9-8d2b5831e6cd_ContentBits">
    <vt:lpwstr>0</vt:lpwstr>
  </property>
</Properties>
</file>