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269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411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36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714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988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68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47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39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6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82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68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65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FC49F46C-973A-4E24-A72E-B15F89BB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11"/>
            <a:ext cx="1908699" cy="354202"/>
          </a:xfrm>
        </p:spPr>
        <p:txBody>
          <a:bodyPr>
            <a:noAutofit/>
          </a:bodyPr>
          <a:lstStyle/>
          <a:p>
            <a:r>
              <a:rPr lang="en-US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价值分享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4040E0A-777C-423E-A107-76C280A15235}"/>
              </a:ext>
            </a:extLst>
          </p:cNvPr>
          <p:cNvSpPr/>
          <p:nvPr/>
        </p:nvSpPr>
        <p:spPr>
          <a:xfrm>
            <a:off x="5477472" y="86090"/>
            <a:ext cx="775914" cy="200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930CC74-BBBC-4914-BFC8-469C4792B453}"/>
              </a:ext>
            </a:extLst>
          </p:cNvPr>
          <p:cNvSpPr/>
          <p:nvPr/>
        </p:nvSpPr>
        <p:spPr>
          <a:xfrm>
            <a:off x="6358909" y="79515"/>
            <a:ext cx="775914" cy="200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85C8F4D-CE02-412F-8FFD-2E2C552C19DA}"/>
              </a:ext>
            </a:extLst>
          </p:cNvPr>
          <p:cNvSpPr/>
          <p:nvPr/>
        </p:nvSpPr>
        <p:spPr>
          <a:xfrm>
            <a:off x="7240344" y="78210"/>
            <a:ext cx="775914" cy="2002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D3EED17B-6B69-4127-964E-53BDE92848FC}"/>
              </a:ext>
            </a:extLst>
          </p:cNvPr>
          <p:cNvCxnSpPr>
            <a:cxnSpLocks/>
          </p:cNvCxnSpPr>
          <p:nvPr/>
        </p:nvCxnSpPr>
        <p:spPr>
          <a:xfrm>
            <a:off x="3666067" y="406400"/>
            <a:ext cx="21791" cy="637760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37E3B2AE-0656-4A95-BD38-1AAF08D8C760}"/>
              </a:ext>
            </a:extLst>
          </p:cNvPr>
          <p:cNvSpPr/>
          <p:nvPr/>
        </p:nvSpPr>
        <p:spPr>
          <a:xfrm>
            <a:off x="8121779" y="71898"/>
            <a:ext cx="775914" cy="2002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D79BC03E-17DB-4CD7-A613-BE87A464F879}"/>
              </a:ext>
            </a:extLst>
          </p:cNvPr>
          <p:cNvSpPr/>
          <p:nvPr/>
        </p:nvSpPr>
        <p:spPr>
          <a:xfrm>
            <a:off x="4596037" y="86090"/>
            <a:ext cx="775914" cy="20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自动处理</a:t>
            </a: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xmlns="" id="{E8C87D91-630E-4F4B-9888-193499E29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20306"/>
              </p:ext>
            </p:extLst>
          </p:nvPr>
        </p:nvGraphicFramePr>
        <p:xfrm>
          <a:off x="0" y="371179"/>
          <a:ext cx="9144000" cy="638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">
                  <a:extLst>
                    <a:ext uri="{9D8B030D-6E8A-4147-A177-3AD203B41FA5}">
                      <a16:colId xmlns:a16="http://schemas.microsoft.com/office/drawing/2014/main" xmlns="" val="1910213609"/>
                    </a:ext>
                  </a:extLst>
                </a:gridCol>
                <a:gridCol w="8130540">
                  <a:extLst>
                    <a:ext uri="{9D8B030D-6E8A-4147-A177-3AD203B41FA5}">
                      <a16:colId xmlns:a16="http://schemas.microsoft.com/office/drawing/2014/main" xmlns="" val="3325682568"/>
                    </a:ext>
                  </a:extLst>
                </a:gridCol>
              </a:tblGrid>
              <a:tr h="29423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价值分享规则制定                                  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价值分享计算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及分配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          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75826557"/>
                  </a:ext>
                </a:extLst>
              </a:tr>
              <a:tr h="821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战略投资人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99158855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代理人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（自驱组织）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7715853"/>
                  </a:ext>
                </a:extLst>
              </a:tr>
              <a:tr h="825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54884099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0468133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业务配置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4080951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系统管理员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6702234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iCome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系统后台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0438995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业务系统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24774B56-595B-43F1-9C89-97734AE99803}"/>
              </a:ext>
            </a:extLst>
          </p:cNvPr>
          <p:cNvSpPr/>
          <p:nvPr/>
        </p:nvSpPr>
        <p:spPr>
          <a:xfrm>
            <a:off x="1297020" y="1117713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签署三共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24774B56-595B-43F1-9C89-97734AE99803}"/>
              </a:ext>
            </a:extLst>
          </p:cNvPr>
          <p:cNvSpPr/>
          <p:nvPr/>
        </p:nvSpPr>
        <p:spPr>
          <a:xfrm>
            <a:off x="1271620" y="2540107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签署三共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24774B56-595B-43F1-9C89-97734AE99803}"/>
              </a:ext>
            </a:extLst>
          </p:cNvPr>
          <p:cNvSpPr/>
          <p:nvPr/>
        </p:nvSpPr>
        <p:spPr>
          <a:xfrm>
            <a:off x="1271620" y="4106393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修正或确认价值分享规则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75538" y="5493562"/>
            <a:ext cx="775914" cy="3380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生成价值分享规则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肘形连接符 28"/>
          <p:cNvCxnSpPr>
            <a:stCxn id="25" idx="1"/>
            <a:endCxn id="28" idx="1"/>
          </p:cNvCxnSpPr>
          <p:nvPr/>
        </p:nvCxnSpPr>
        <p:spPr>
          <a:xfrm rot="10800000" flipH="1" flipV="1">
            <a:off x="1271620" y="2692377"/>
            <a:ext cx="3918" cy="2970221"/>
          </a:xfrm>
          <a:prstGeom prst="bentConnector3">
            <a:avLst>
              <a:gd name="adj1" fmla="val -5834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4" idx="1"/>
            <a:endCxn id="28" idx="1"/>
          </p:cNvCxnSpPr>
          <p:nvPr/>
        </p:nvCxnSpPr>
        <p:spPr>
          <a:xfrm rot="10800000" flipV="1">
            <a:off x="1275538" y="1269983"/>
            <a:ext cx="21482" cy="4392615"/>
          </a:xfrm>
          <a:prstGeom prst="bentConnector3">
            <a:avLst>
              <a:gd name="adj1" fmla="val 1164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8" idx="0"/>
            <a:endCxn id="27" idx="2"/>
          </p:cNvCxnSpPr>
          <p:nvPr/>
        </p:nvCxnSpPr>
        <p:spPr>
          <a:xfrm rot="16200000" flipV="1">
            <a:off x="1120223" y="4950290"/>
            <a:ext cx="1082627" cy="39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7" idx="3"/>
            <a:endCxn id="37" idx="1"/>
          </p:cNvCxnSpPr>
          <p:nvPr/>
        </p:nvCxnSpPr>
        <p:spPr>
          <a:xfrm flipV="1">
            <a:off x="2047534" y="4250197"/>
            <a:ext cx="434819" cy="8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840938" y="5548626"/>
            <a:ext cx="775914" cy="3380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自驱组织月度工资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24774B56-595B-43F1-9C89-97734AE99803}"/>
              </a:ext>
            </a:extLst>
          </p:cNvPr>
          <p:cNvSpPr/>
          <p:nvPr/>
        </p:nvSpPr>
        <p:spPr>
          <a:xfrm>
            <a:off x="2482353" y="4097926"/>
            <a:ext cx="775914" cy="304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自驱组织月度工资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肘形连接符 39"/>
          <p:cNvCxnSpPr>
            <a:stCxn id="37" idx="0"/>
            <a:endCxn id="71" idx="1"/>
          </p:cNvCxnSpPr>
          <p:nvPr/>
        </p:nvCxnSpPr>
        <p:spPr>
          <a:xfrm rot="5400000" flipH="1" flipV="1">
            <a:off x="2617900" y="3447928"/>
            <a:ext cx="902409" cy="3975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24774B56-595B-43F1-9C89-97734AE99803}"/>
              </a:ext>
            </a:extLst>
          </p:cNvPr>
          <p:cNvSpPr/>
          <p:nvPr/>
        </p:nvSpPr>
        <p:spPr>
          <a:xfrm>
            <a:off x="3843506" y="6289012"/>
            <a:ext cx="775914" cy="3045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业务经营数据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肘形连接符 41"/>
          <p:cNvCxnSpPr>
            <a:stCxn id="41" idx="0"/>
            <a:endCxn id="34" idx="2"/>
          </p:cNvCxnSpPr>
          <p:nvPr/>
        </p:nvCxnSpPr>
        <p:spPr>
          <a:xfrm rot="16200000" flipV="1">
            <a:off x="4029023" y="6086572"/>
            <a:ext cx="402313" cy="2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71" idx="2"/>
            <a:endCxn id="34" idx="1"/>
          </p:cNvCxnSpPr>
          <p:nvPr/>
        </p:nvCxnSpPr>
        <p:spPr>
          <a:xfrm rot="16200000" flipH="1">
            <a:off x="2562140" y="4438865"/>
            <a:ext cx="2372512" cy="1850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653738" y="3021325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查看月度工资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肘形连接符 51"/>
          <p:cNvCxnSpPr>
            <a:stCxn id="34" idx="3"/>
            <a:endCxn id="49" idx="2"/>
          </p:cNvCxnSpPr>
          <p:nvPr/>
        </p:nvCxnSpPr>
        <p:spPr>
          <a:xfrm flipV="1">
            <a:off x="4616852" y="3359398"/>
            <a:ext cx="424843" cy="23582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576612" y="5548626"/>
            <a:ext cx="775914" cy="3380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计算尽责价值和自驱价值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24774B56-595B-43F1-9C89-97734AE99803}"/>
              </a:ext>
            </a:extLst>
          </p:cNvPr>
          <p:cNvSpPr/>
          <p:nvPr/>
        </p:nvSpPr>
        <p:spPr>
          <a:xfrm>
            <a:off x="5579180" y="6289010"/>
            <a:ext cx="775914" cy="3045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业务经营数据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肘形连接符 63"/>
          <p:cNvCxnSpPr>
            <a:stCxn id="63" idx="0"/>
            <a:endCxn id="62" idx="2"/>
          </p:cNvCxnSpPr>
          <p:nvPr/>
        </p:nvCxnSpPr>
        <p:spPr>
          <a:xfrm rot="16200000" flipV="1">
            <a:off x="5764698" y="6086571"/>
            <a:ext cx="402311" cy="2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610471" y="3004392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查看年度绩效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肘形连接符 67"/>
          <p:cNvCxnSpPr>
            <a:stCxn id="81" idx="0"/>
            <a:endCxn id="67" idx="3"/>
          </p:cNvCxnSpPr>
          <p:nvPr/>
        </p:nvCxnSpPr>
        <p:spPr>
          <a:xfrm rot="16200000" flipV="1">
            <a:off x="5605945" y="3953869"/>
            <a:ext cx="2366730" cy="805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2B6F94EB-93DF-46BB-AC43-A1EE5F6F0FA2}"/>
              </a:ext>
            </a:extLst>
          </p:cNvPr>
          <p:cNvSpPr/>
          <p:nvPr/>
        </p:nvSpPr>
        <p:spPr>
          <a:xfrm>
            <a:off x="3267898" y="3045883"/>
            <a:ext cx="775913" cy="2992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业务运营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肘形连接符 77"/>
          <p:cNvCxnSpPr>
            <a:stCxn id="34" idx="3"/>
            <a:endCxn id="62" idx="1"/>
          </p:cNvCxnSpPr>
          <p:nvPr/>
        </p:nvCxnSpPr>
        <p:spPr>
          <a:xfrm>
            <a:off x="4616852" y="5717663"/>
            <a:ext cx="95976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04278" y="5540159"/>
            <a:ext cx="775914" cy="3380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计算自驱组织年度绩效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肘形连接符 83"/>
          <p:cNvCxnSpPr>
            <a:stCxn id="62" idx="3"/>
            <a:endCxn id="81" idx="1"/>
          </p:cNvCxnSpPr>
          <p:nvPr/>
        </p:nvCxnSpPr>
        <p:spPr>
          <a:xfrm flipV="1">
            <a:off x="6352526" y="5709196"/>
            <a:ext cx="451752" cy="8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24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Macintosh PowerPoint</Application>
  <PresentationFormat>全屏显示(4:3)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价值分享阶段</vt:lpstr>
    </vt:vector>
  </TitlesOfParts>
  <Company>123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运营阶段</dc:title>
  <dc:creator>mf yang</dc:creator>
  <cp:lastModifiedBy>mf yang</cp:lastModifiedBy>
  <cp:revision>2</cp:revision>
  <dcterms:created xsi:type="dcterms:W3CDTF">2017-12-13T06:07:02Z</dcterms:created>
  <dcterms:modified xsi:type="dcterms:W3CDTF">2017-12-13T06:11:05Z</dcterms:modified>
</cp:coreProperties>
</file>