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B918-AAA0-42AB-A7FF-3F7302203FD8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场景设计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381C7DF-C224-4A67-A9F6-EF347FBAF2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500953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:a16="http://schemas.microsoft.com/office/drawing/2014/main" val="2393984"/>
                    </a:ext>
                  </a:extLst>
                </a:gridCol>
              </a:tblGrid>
              <a:tr h="6500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4231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D77B9098-28A4-45C0-9502-CF9A0E8F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战略目标达成阶段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A98082-CC8D-4058-AF80-B3FE0DFDEA31}"/>
              </a:ext>
            </a:extLst>
          </p:cNvPr>
          <p:cNvSpPr/>
          <p:nvPr/>
        </p:nvSpPr>
        <p:spPr>
          <a:xfrm>
            <a:off x="6495504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0B5D9-94F0-462A-B801-315481C2B03D}"/>
              </a:ext>
            </a:extLst>
          </p:cNvPr>
          <p:cNvSpPr/>
          <p:nvPr/>
        </p:nvSpPr>
        <p:spPr>
          <a:xfrm>
            <a:off x="7376941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281F9-188E-497F-9074-41A7EAA41ED9}"/>
              </a:ext>
            </a:extLst>
          </p:cNvPr>
          <p:cNvSpPr/>
          <p:nvPr/>
        </p:nvSpPr>
        <p:spPr>
          <a:xfrm>
            <a:off x="8258376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A4EA22-A57F-4660-8858-02A9F1426B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362712"/>
          <a:ext cx="9119870" cy="6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val="3325682568"/>
                    </a:ext>
                  </a:extLst>
                </a:gridCol>
              </a:tblGrid>
              <a:tr h="29143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发标                                                 竞标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评标                                          “三共”签署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826557"/>
                  </a:ext>
                </a:extLst>
              </a:tr>
              <a:tr h="7984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58855"/>
                  </a:ext>
                </a:extLst>
              </a:tr>
              <a:tr h="1524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715853"/>
                  </a:ext>
                </a:extLst>
              </a:tr>
              <a:tr h="1270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884099"/>
                  </a:ext>
                </a:extLst>
              </a:tr>
              <a:tr h="452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468133"/>
                  </a:ext>
                </a:extLst>
              </a:tr>
              <a:tr h="721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（评标）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080951"/>
                  </a:ext>
                </a:extLst>
              </a:tr>
              <a:tr h="5328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702234"/>
                  </a:ext>
                </a:extLst>
              </a:tr>
              <a:tr h="4498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38995"/>
                  </a:ext>
                </a:extLst>
              </a:tr>
              <a:tr h="452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1554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B75ADD0-0772-4350-B591-3BDAAA32A940}"/>
              </a:ext>
            </a:extLst>
          </p:cNvPr>
          <p:cNvCxnSpPr>
            <a:cxnSpLocks/>
          </p:cNvCxnSpPr>
          <p:nvPr/>
        </p:nvCxnSpPr>
        <p:spPr>
          <a:xfrm>
            <a:off x="3337338" y="362712"/>
            <a:ext cx="0" cy="6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307B05C-64A3-4B42-9298-EDA23DBCBD2A}"/>
              </a:ext>
            </a:extLst>
          </p:cNvPr>
          <p:cNvCxnSpPr>
            <a:cxnSpLocks/>
          </p:cNvCxnSpPr>
          <p:nvPr/>
        </p:nvCxnSpPr>
        <p:spPr>
          <a:xfrm>
            <a:off x="6836372" y="362712"/>
            <a:ext cx="0" cy="6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>
            <a:extLst>
              <a:ext uri="{FF2B5EF4-FFF2-40B4-BE49-F238E27FC236}">
                <a16:creationId xmlns:a16="http://schemas.microsoft.com/office/drawing/2014/main" id="{F3246395-8D10-45FF-A4A3-B2E1794B03F8}"/>
              </a:ext>
            </a:extLst>
          </p:cNvPr>
          <p:cNvSpPr/>
          <p:nvPr/>
        </p:nvSpPr>
        <p:spPr>
          <a:xfrm>
            <a:off x="5614069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系统处理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A6D5419-DA2D-4CC5-8128-A46E362F674F}"/>
              </a:ext>
            </a:extLst>
          </p:cNvPr>
          <p:cNvSpPr/>
          <p:nvPr/>
        </p:nvSpPr>
        <p:spPr>
          <a:xfrm>
            <a:off x="1265472" y="1129819"/>
            <a:ext cx="775914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发起招标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22122C-2C37-420C-BFFD-418D168F9BE9}"/>
              </a:ext>
            </a:extLst>
          </p:cNvPr>
          <p:cNvSpPr/>
          <p:nvPr/>
        </p:nvSpPr>
        <p:spPr>
          <a:xfrm>
            <a:off x="2297527" y="730128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确认发布标书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18C4E87-D877-43F6-834E-2BB66A4C205E}"/>
              </a:ext>
            </a:extLst>
          </p:cNvPr>
          <p:cNvSpPr/>
          <p:nvPr/>
        </p:nvSpPr>
        <p:spPr>
          <a:xfrm>
            <a:off x="1265472" y="1890259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创建标书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996BD19-FB02-457B-88CE-23CFF0BB21E5}"/>
              </a:ext>
            </a:extLst>
          </p:cNvPr>
          <p:cNvSpPr/>
          <p:nvPr/>
        </p:nvSpPr>
        <p:spPr>
          <a:xfrm>
            <a:off x="2299828" y="1890259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提交标书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2D7B1B5-0AFF-4EBD-91BB-4A00E8519D78}"/>
              </a:ext>
            </a:extLst>
          </p:cNvPr>
          <p:cNvSpPr/>
          <p:nvPr/>
        </p:nvSpPr>
        <p:spPr>
          <a:xfrm>
            <a:off x="2299077" y="2279574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选择评标专家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C13EBFD-4090-4DD3-8886-3D845DC51564}"/>
              </a:ext>
            </a:extLst>
          </p:cNvPr>
          <p:cNvSpPr/>
          <p:nvPr/>
        </p:nvSpPr>
        <p:spPr>
          <a:xfrm>
            <a:off x="1271261" y="2283327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标书发布对象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ABC2CE5-DC88-4E4D-ABB6-3ECA91E4D1FD}"/>
              </a:ext>
            </a:extLst>
          </p:cNvPr>
          <p:cNvCxnSpPr>
            <a:cxnSpLocks/>
            <a:stCxn id="74" idx="2"/>
            <a:endCxn id="98" idx="0"/>
          </p:cNvCxnSpPr>
          <p:nvPr/>
        </p:nvCxnSpPr>
        <p:spPr>
          <a:xfrm rot="16200000" flipH="1">
            <a:off x="1574156" y="1455310"/>
            <a:ext cx="160734" cy="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2">
            <a:extLst>
              <a:ext uri="{FF2B5EF4-FFF2-40B4-BE49-F238E27FC236}">
                <a16:creationId xmlns:a16="http://schemas.microsoft.com/office/drawing/2014/main" id="{1EDC1A8A-2E46-436D-9DCA-286A742D21D3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 rot="16200000" flipH="1">
            <a:off x="1580478" y="2204587"/>
            <a:ext cx="151690" cy="5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2">
            <a:extLst>
              <a:ext uri="{FF2B5EF4-FFF2-40B4-BE49-F238E27FC236}">
                <a16:creationId xmlns:a16="http://schemas.microsoft.com/office/drawing/2014/main" id="{E12D55CB-B875-46CD-B902-A22D11D1615D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rot="5400000" flipH="1" flipV="1">
            <a:off x="2613441" y="2205231"/>
            <a:ext cx="147937" cy="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2">
            <a:extLst>
              <a:ext uri="{FF2B5EF4-FFF2-40B4-BE49-F238E27FC236}">
                <a16:creationId xmlns:a16="http://schemas.microsoft.com/office/drawing/2014/main" id="{F0C952D4-2E58-4A50-BDFA-E261707C4FA8}"/>
              </a:ext>
            </a:extLst>
          </p:cNvPr>
          <p:cNvCxnSpPr>
            <a:cxnSpLocks/>
            <a:stCxn id="79" idx="0"/>
            <a:endCxn id="124" idx="2"/>
          </p:cNvCxnSpPr>
          <p:nvPr/>
        </p:nvCxnSpPr>
        <p:spPr>
          <a:xfrm rot="16200000" flipV="1">
            <a:off x="2429440" y="1631914"/>
            <a:ext cx="515615" cy="1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42BC49BF-31EE-4A8E-8104-1468A0363944}"/>
              </a:ext>
            </a:extLst>
          </p:cNvPr>
          <p:cNvSpPr/>
          <p:nvPr/>
        </p:nvSpPr>
        <p:spPr>
          <a:xfrm>
            <a:off x="3516912" y="3109801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收到机会通知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ABA6931-0020-4DD2-8EFB-800EF577ACE3}"/>
              </a:ext>
            </a:extLst>
          </p:cNvPr>
          <p:cNvSpPr/>
          <p:nvPr/>
        </p:nvSpPr>
        <p:spPr>
          <a:xfrm>
            <a:off x="3515948" y="3520245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查看机会列表及意向标书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428DA79-FAD2-4AAC-B23E-51E228B05AB2}"/>
              </a:ext>
            </a:extLst>
          </p:cNvPr>
          <p:cNvSpPr/>
          <p:nvPr/>
        </p:nvSpPr>
        <p:spPr>
          <a:xfrm>
            <a:off x="3509890" y="3938910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收益测算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A9FC3DF-6BE9-419C-9813-B9C5EC674B17}"/>
              </a:ext>
            </a:extLst>
          </p:cNvPr>
          <p:cNvSpPr/>
          <p:nvPr/>
        </p:nvSpPr>
        <p:spPr>
          <a:xfrm>
            <a:off x="4572333" y="3930689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确认参与竞标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94436D-D98F-46B9-B25F-B02191877B01}"/>
              </a:ext>
            </a:extLst>
          </p:cNvPr>
          <p:cNvSpPr/>
          <p:nvPr/>
        </p:nvSpPr>
        <p:spPr>
          <a:xfrm>
            <a:off x="4572334" y="3516613"/>
            <a:ext cx="775914" cy="246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473DE0E-7D8F-48A1-8E3F-D09F2C3EAE5E}"/>
              </a:ext>
            </a:extLst>
          </p:cNvPr>
          <p:cNvSpPr/>
          <p:nvPr/>
        </p:nvSpPr>
        <p:spPr>
          <a:xfrm>
            <a:off x="4572333" y="3107125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提交详细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44F14F8-436B-40C8-A5D5-719631CB20E6}"/>
              </a:ext>
            </a:extLst>
          </p:cNvPr>
          <p:cNvSpPr/>
          <p:nvPr/>
        </p:nvSpPr>
        <p:spPr>
          <a:xfrm>
            <a:off x="5602850" y="3517824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2">
            <a:extLst>
              <a:ext uri="{FF2B5EF4-FFF2-40B4-BE49-F238E27FC236}">
                <a16:creationId xmlns:a16="http://schemas.microsoft.com/office/drawing/2014/main" id="{944A7B82-05A8-4F2D-9AF7-C6EC0E70CF3C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rot="5400000">
            <a:off x="3819854" y="3435230"/>
            <a:ext cx="169066" cy="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">
            <a:extLst>
              <a:ext uri="{FF2B5EF4-FFF2-40B4-BE49-F238E27FC236}">
                <a16:creationId xmlns:a16="http://schemas.microsoft.com/office/drawing/2014/main" id="{4C4A6FBC-7357-41FC-B72C-F942A7C79820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rot="5400000">
            <a:off x="3812233" y="3847237"/>
            <a:ext cx="177287" cy="6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">
            <a:extLst>
              <a:ext uri="{FF2B5EF4-FFF2-40B4-BE49-F238E27FC236}">
                <a16:creationId xmlns:a16="http://schemas.microsoft.com/office/drawing/2014/main" id="{D36A6A17-0FAC-444B-BEC9-2A792105C76A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4285804" y="4051378"/>
            <a:ext cx="286529" cy="8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2">
            <a:extLst>
              <a:ext uri="{FF2B5EF4-FFF2-40B4-BE49-F238E27FC236}">
                <a16:creationId xmlns:a16="http://schemas.microsoft.com/office/drawing/2014/main" id="{B68B4873-2C80-4A3D-9288-EDACEDF0FC45}"/>
              </a:ext>
            </a:extLst>
          </p:cNvPr>
          <p:cNvCxnSpPr>
            <a:cxnSpLocks/>
            <a:stCxn id="123" idx="0"/>
            <a:endCxn id="125" idx="2"/>
          </p:cNvCxnSpPr>
          <p:nvPr/>
        </p:nvCxnSpPr>
        <p:spPr>
          <a:xfrm rot="5400000" flipH="1" flipV="1">
            <a:off x="4876362" y="3846761"/>
            <a:ext cx="1678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2">
            <a:extLst>
              <a:ext uri="{FF2B5EF4-FFF2-40B4-BE49-F238E27FC236}">
                <a16:creationId xmlns:a16="http://schemas.microsoft.com/office/drawing/2014/main" id="{4646D4EA-F3DD-4A4A-94AE-A25F53DC248E}"/>
              </a:ext>
            </a:extLst>
          </p:cNvPr>
          <p:cNvCxnSpPr>
            <a:cxnSpLocks/>
            <a:stCxn id="125" idx="0"/>
            <a:endCxn id="126" idx="2"/>
          </p:cNvCxnSpPr>
          <p:nvPr/>
        </p:nvCxnSpPr>
        <p:spPr>
          <a:xfrm rot="16200000" flipV="1">
            <a:off x="4876236" y="3432557"/>
            <a:ext cx="1681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8EF2DBF7-E6D3-43E6-BA05-03DF5C370BF2}"/>
              </a:ext>
            </a:extLst>
          </p:cNvPr>
          <p:cNvSpPr/>
          <p:nvPr/>
        </p:nvSpPr>
        <p:spPr>
          <a:xfrm>
            <a:off x="4562777" y="2274042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发起评标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8D48A6F-F27D-4AD8-B633-026C39332A51}"/>
              </a:ext>
            </a:extLst>
          </p:cNvPr>
          <p:cNvSpPr/>
          <p:nvPr/>
        </p:nvSpPr>
        <p:spPr>
          <a:xfrm>
            <a:off x="5601039" y="4872242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接收评标邀请通知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2E41318-FBDF-4191-87C0-47C55E76D686}"/>
              </a:ext>
            </a:extLst>
          </p:cNvPr>
          <p:cNvSpPr/>
          <p:nvPr/>
        </p:nvSpPr>
        <p:spPr>
          <a:xfrm>
            <a:off x="4572302" y="4872539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E8BAC15-B27B-4756-A464-7370650CF9A8}"/>
              </a:ext>
            </a:extLst>
          </p:cNvPr>
          <p:cNvSpPr/>
          <p:nvPr/>
        </p:nvSpPr>
        <p:spPr>
          <a:xfrm>
            <a:off x="5601039" y="5196587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zh-CN" altLang="en-US" sz="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" name="直接箭头连接符 2">
            <a:extLst>
              <a:ext uri="{FF2B5EF4-FFF2-40B4-BE49-F238E27FC236}">
                <a16:creationId xmlns:a16="http://schemas.microsoft.com/office/drawing/2014/main" id="{E9CB34DA-0F61-4B5E-9A30-66F29B6E9F56}"/>
              </a:ext>
            </a:extLst>
          </p:cNvPr>
          <p:cNvCxnSpPr>
            <a:cxnSpLocks/>
            <a:stCxn id="178" idx="1"/>
            <a:endCxn id="177" idx="3"/>
          </p:cNvCxnSpPr>
          <p:nvPr/>
        </p:nvCxnSpPr>
        <p:spPr>
          <a:xfrm rot="10800000">
            <a:off x="5348217" y="4993228"/>
            <a:ext cx="252823" cy="324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B984970-61CD-4321-9C98-C11D83B96A52}"/>
              </a:ext>
            </a:extLst>
          </p:cNvPr>
          <p:cNvSpPr/>
          <p:nvPr/>
        </p:nvSpPr>
        <p:spPr>
          <a:xfrm>
            <a:off x="5595959" y="1144353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并确认中标人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F8A4277-88D7-45A0-9297-2A82108C5924}"/>
              </a:ext>
            </a:extLst>
          </p:cNvPr>
          <p:cNvSpPr/>
          <p:nvPr/>
        </p:nvSpPr>
        <p:spPr>
          <a:xfrm>
            <a:off x="4569328" y="4380602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评论评审意见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7607169-ED01-46EA-BD69-E34CC4BF2714}"/>
              </a:ext>
            </a:extLst>
          </p:cNvPr>
          <p:cNvSpPr/>
          <p:nvPr/>
        </p:nvSpPr>
        <p:spPr>
          <a:xfrm>
            <a:off x="7063470" y="6513710"/>
            <a:ext cx="775914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自动注册组织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A29B9DF-6C3F-4654-B0F2-2A614141ACF3}"/>
              </a:ext>
            </a:extLst>
          </p:cNvPr>
          <p:cNvSpPr/>
          <p:nvPr/>
        </p:nvSpPr>
        <p:spPr>
          <a:xfrm>
            <a:off x="8125914" y="6509354"/>
            <a:ext cx="775914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备忘录草案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" name="直接箭头连接符 2">
            <a:extLst>
              <a:ext uri="{FF2B5EF4-FFF2-40B4-BE49-F238E27FC236}">
                <a16:creationId xmlns:a16="http://schemas.microsoft.com/office/drawing/2014/main" id="{62B6496E-08BF-48A8-A101-754B2117E6DB}"/>
              </a:ext>
            </a:extLst>
          </p:cNvPr>
          <p:cNvCxnSpPr>
            <a:cxnSpLocks/>
            <a:stCxn id="191" idx="3"/>
            <a:endCxn id="252" idx="1"/>
          </p:cNvCxnSpPr>
          <p:nvPr/>
        </p:nvCxnSpPr>
        <p:spPr>
          <a:xfrm>
            <a:off x="6371873" y="1267462"/>
            <a:ext cx="691597" cy="5366937"/>
          </a:xfrm>
          <a:prstGeom prst="bentConnector3">
            <a:avLst>
              <a:gd name="adj1" fmla="val 75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">
            <a:extLst>
              <a:ext uri="{FF2B5EF4-FFF2-40B4-BE49-F238E27FC236}">
                <a16:creationId xmlns:a16="http://schemas.microsoft.com/office/drawing/2014/main" id="{52B7FDB8-8ED2-454E-9C75-5D076F270897}"/>
              </a:ext>
            </a:extLst>
          </p:cNvPr>
          <p:cNvCxnSpPr>
            <a:cxnSpLocks/>
            <a:stCxn id="252" idx="3"/>
            <a:endCxn id="255" idx="1"/>
          </p:cNvCxnSpPr>
          <p:nvPr/>
        </p:nvCxnSpPr>
        <p:spPr>
          <a:xfrm flipV="1">
            <a:off x="7839384" y="6630043"/>
            <a:ext cx="286530" cy="4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A13D5B12-D84C-4F22-BC82-1992977A2F2B}"/>
              </a:ext>
            </a:extLst>
          </p:cNvPr>
          <p:cNvSpPr/>
          <p:nvPr/>
        </p:nvSpPr>
        <p:spPr>
          <a:xfrm>
            <a:off x="7061658" y="3943389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收到自驱组织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6" name="直接箭头连接符 2">
            <a:extLst>
              <a:ext uri="{FF2B5EF4-FFF2-40B4-BE49-F238E27FC236}">
                <a16:creationId xmlns:a16="http://schemas.microsoft.com/office/drawing/2014/main" id="{A571EB84-9A46-4C2E-A021-D64449470CE7}"/>
              </a:ext>
            </a:extLst>
          </p:cNvPr>
          <p:cNvCxnSpPr>
            <a:cxnSpLocks/>
            <a:stCxn id="252" idx="0"/>
            <a:endCxn id="265" idx="2"/>
          </p:cNvCxnSpPr>
          <p:nvPr/>
        </p:nvCxnSpPr>
        <p:spPr>
          <a:xfrm rot="16200000" flipV="1">
            <a:off x="6286050" y="5348333"/>
            <a:ext cx="2328943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EF3A48C3-EDD9-4900-B975-00D69D61E804}"/>
              </a:ext>
            </a:extLst>
          </p:cNvPr>
          <p:cNvSpPr/>
          <p:nvPr/>
        </p:nvSpPr>
        <p:spPr>
          <a:xfrm>
            <a:off x="8121779" y="2672360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编写并提交“三共”备忘录</a:t>
            </a:r>
          </a:p>
        </p:txBody>
      </p:sp>
      <p:cxnSp>
        <p:nvCxnSpPr>
          <p:cNvPr id="273" name="直接箭头连接符 2">
            <a:extLst>
              <a:ext uri="{FF2B5EF4-FFF2-40B4-BE49-F238E27FC236}">
                <a16:creationId xmlns:a16="http://schemas.microsoft.com/office/drawing/2014/main" id="{84C041A6-4A1B-482D-A460-61BEE146F899}"/>
              </a:ext>
            </a:extLst>
          </p:cNvPr>
          <p:cNvCxnSpPr>
            <a:cxnSpLocks/>
            <a:stCxn id="255" idx="3"/>
            <a:endCxn id="269" idx="3"/>
          </p:cNvCxnSpPr>
          <p:nvPr/>
        </p:nvCxnSpPr>
        <p:spPr>
          <a:xfrm flipH="1" flipV="1">
            <a:off x="8897693" y="2793049"/>
            <a:ext cx="4135" cy="3836994"/>
          </a:xfrm>
          <a:prstGeom prst="bentConnector3">
            <a:avLst>
              <a:gd name="adj1" fmla="val -2737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1871BD8A-8DD9-4E3F-A0F2-3E5C2940A648}"/>
              </a:ext>
            </a:extLst>
          </p:cNvPr>
          <p:cNvSpPr/>
          <p:nvPr/>
        </p:nvSpPr>
        <p:spPr>
          <a:xfrm>
            <a:off x="7066484" y="3123543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450014DE-9F35-41AE-A535-9D447A234590}"/>
              </a:ext>
            </a:extLst>
          </p:cNvPr>
          <p:cNvSpPr/>
          <p:nvPr/>
        </p:nvSpPr>
        <p:spPr>
          <a:xfrm>
            <a:off x="7061658" y="1144353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签订“三共”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</a:p>
        </p:txBody>
      </p:sp>
      <p:cxnSp>
        <p:nvCxnSpPr>
          <p:cNvPr id="292" name="直接箭头连接符 2">
            <a:extLst>
              <a:ext uri="{FF2B5EF4-FFF2-40B4-BE49-F238E27FC236}">
                <a16:creationId xmlns:a16="http://schemas.microsoft.com/office/drawing/2014/main" id="{4B5A2120-DF1B-40F8-8377-39B25331863F}"/>
              </a:ext>
            </a:extLst>
          </p:cNvPr>
          <p:cNvCxnSpPr>
            <a:cxnSpLocks/>
            <a:stCxn id="269" idx="1"/>
            <a:endCxn id="291" idx="2"/>
          </p:cNvCxnSpPr>
          <p:nvPr/>
        </p:nvCxnSpPr>
        <p:spPr>
          <a:xfrm rot="10800000">
            <a:off x="7449615" y="1390571"/>
            <a:ext cx="672164" cy="1402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2">
            <a:extLst>
              <a:ext uri="{FF2B5EF4-FFF2-40B4-BE49-F238E27FC236}">
                <a16:creationId xmlns:a16="http://schemas.microsoft.com/office/drawing/2014/main" id="{686A2F70-61BF-43F5-A1BA-658F5001B1FF}"/>
              </a:ext>
            </a:extLst>
          </p:cNvPr>
          <p:cNvCxnSpPr>
            <a:cxnSpLocks/>
            <a:stCxn id="269" idx="1"/>
            <a:endCxn id="290" idx="0"/>
          </p:cNvCxnSpPr>
          <p:nvPr/>
        </p:nvCxnSpPr>
        <p:spPr>
          <a:xfrm rot="10800000" flipV="1">
            <a:off x="7454441" y="2793049"/>
            <a:ext cx="667338" cy="330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>
            <a:extLst>
              <a:ext uri="{FF2B5EF4-FFF2-40B4-BE49-F238E27FC236}">
                <a16:creationId xmlns:a16="http://schemas.microsoft.com/office/drawing/2014/main" id="{97E270F7-1BAE-4E1B-AA50-491178E86657}"/>
              </a:ext>
            </a:extLst>
          </p:cNvPr>
          <p:cNvSpPr/>
          <p:nvPr/>
        </p:nvSpPr>
        <p:spPr>
          <a:xfrm>
            <a:off x="1053841" y="6074325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配置业务代理人权限</a:t>
            </a: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5890BDE8-E561-4420-BF16-6D52C32BBE9E}"/>
              </a:ext>
            </a:extLst>
          </p:cNvPr>
          <p:cNvSpPr/>
          <p:nvPr/>
        </p:nvSpPr>
        <p:spPr>
          <a:xfrm>
            <a:off x="1055973" y="5479460"/>
            <a:ext cx="835095" cy="2393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录入标书模版和编制规则说明</a:t>
            </a: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6048503A-0B56-4701-AFB3-93C4755401F9}"/>
              </a:ext>
            </a:extLst>
          </p:cNvPr>
          <p:cNvSpPr/>
          <p:nvPr/>
        </p:nvSpPr>
        <p:spPr>
          <a:xfrm>
            <a:off x="2347348" y="5483356"/>
            <a:ext cx="835091" cy="2354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模版和编制规则说明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B583901E-73EC-4AF0-9E9C-AD17CD12808B}"/>
              </a:ext>
            </a:extLst>
          </p:cNvPr>
          <p:cNvSpPr/>
          <p:nvPr/>
        </p:nvSpPr>
        <p:spPr>
          <a:xfrm>
            <a:off x="3538310" y="5743558"/>
            <a:ext cx="724516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录入评标规则及模版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1C054353-D37A-4775-95E1-71F87086A356}"/>
              </a:ext>
            </a:extLst>
          </p:cNvPr>
          <p:cNvSpPr/>
          <p:nvPr/>
        </p:nvSpPr>
        <p:spPr>
          <a:xfrm>
            <a:off x="3529438" y="5498627"/>
            <a:ext cx="724516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录入收益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测算模型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3C061C0D-20EE-4C55-A2E2-518EF45EFD6C}"/>
              </a:ext>
            </a:extLst>
          </p:cNvPr>
          <p:cNvSpPr/>
          <p:nvPr/>
        </p:nvSpPr>
        <p:spPr>
          <a:xfrm>
            <a:off x="7492286" y="5692297"/>
            <a:ext cx="969949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录入三共备忘录模版和编制规则说明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3BE6CF77-4C88-4891-9C5F-42A490472A77}"/>
              </a:ext>
            </a:extLst>
          </p:cNvPr>
          <p:cNvSpPr/>
          <p:nvPr/>
        </p:nvSpPr>
        <p:spPr>
          <a:xfrm>
            <a:off x="3530894" y="753141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列表及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2C0B948-9E83-4790-B297-3EA221E3510A}"/>
              </a:ext>
            </a:extLst>
          </p:cNvPr>
          <p:cNvSpPr/>
          <p:nvPr/>
        </p:nvSpPr>
        <p:spPr>
          <a:xfrm>
            <a:off x="1267661" y="1536772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选择标书模版</a:t>
            </a:r>
          </a:p>
        </p:txBody>
      </p:sp>
      <p:cxnSp>
        <p:nvCxnSpPr>
          <p:cNvPr id="101" name="直接箭头连接符 2">
            <a:extLst>
              <a:ext uri="{FF2B5EF4-FFF2-40B4-BE49-F238E27FC236}">
                <a16:creationId xmlns:a16="http://schemas.microsoft.com/office/drawing/2014/main" id="{FA0ECC9E-2370-4AA4-9946-C754F23761EA}"/>
              </a:ext>
            </a:extLst>
          </p:cNvPr>
          <p:cNvCxnSpPr>
            <a:cxnSpLocks/>
            <a:stCxn id="98" idx="2"/>
            <a:endCxn id="78" idx="0"/>
          </p:cNvCxnSpPr>
          <p:nvPr/>
        </p:nvCxnSpPr>
        <p:spPr>
          <a:xfrm rot="5400000">
            <a:off x="1598470" y="1833110"/>
            <a:ext cx="112109" cy="2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2">
            <a:extLst>
              <a:ext uri="{FF2B5EF4-FFF2-40B4-BE49-F238E27FC236}">
                <a16:creationId xmlns:a16="http://schemas.microsoft.com/office/drawing/2014/main" id="{C9D6C06C-31BA-4C31-98A9-5E7B16CEA606}"/>
              </a:ext>
            </a:extLst>
          </p:cNvPr>
          <p:cNvCxnSpPr>
            <a:cxnSpLocks/>
            <a:stCxn id="83" idx="3"/>
            <a:endCxn id="81" idx="1"/>
          </p:cNvCxnSpPr>
          <p:nvPr/>
        </p:nvCxnSpPr>
        <p:spPr>
          <a:xfrm flipV="1">
            <a:off x="2047175" y="2400263"/>
            <a:ext cx="251902" cy="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933450CE-D055-4904-BF74-2A73A31E019E}"/>
              </a:ext>
            </a:extLst>
          </p:cNvPr>
          <p:cNvSpPr/>
          <p:nvPr/>
        </p:nvSpPr>
        <p:spPr>
          <a:xfrm>
            <a:off x="2298752" y="1128426"/>
            <a:ext cx="775914" cy="246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查看标书和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邀标对象</a:t>
            </a:r>
          </a:p>
        </p:txBody>
      </p:sp>
      <p:cxnSp>
        <p:nvCxnSpPr>
          <p:cNvPr id="130" name="直接箭头连接符 2">
            <a:extLst>
              <a:ext uri="{FF2B5EF4-FFF2-40B4-BE49-F238E27FC236}">
                <a16:creationId xmlns:a16="http://schemas.microsoft.com/office/drawing/2014/main" id="{122C75FC-802C-4459-8918-6A540FC3A0B7}"/>
              </a:ext>
            </a:extLst>
          </p:cNvPr>
          <p:cNvCxnSpPr>
            <a:cxnSpLocks/>
            <a:stCxn id="124" idx="0"/>
            <a:endCxn id="75" idx="2"/>
          </p:cNvCxnSpPr>
          <p:nvPr/>
        </p:nvCxnSpPr>
        <p:spPr>
          <a:xfrm rot="16200000" flipV="1">
            <a:off x="2610057" y="1051773"/>
            <a:ext cx="152080" cy="1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9EF40D7-8D45-4CCD-8180-8A0D34693393}"/>
              </a:ext>
            </a:extLst>
          </p:cNvPr>
          <p:cNvSpPr/>
          <p:nvPr/>
        </p:nvSpPr>
        <p:spPr>
          <a:xfrm>
            <a:off x="4566354" y="2635176"/>
            <a:ext cx="775914" cy="251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选择评标专家</a:t>
            </a:r>
          </a:p>
        </p:txBody>
      </p:sp>
      <p:cxnSp>
        <p:nvCxnSpPr>
          <p:cNvPr id="135" name="直接箭头连接符 2">
            <a:extLst>
              <a:ext uri="{FF2B5EF4-FFF2-40B4-BE49-F238E27FC236}">
                <a16:creationId xmlns:a16="http://schemas.microsoft.com/office/drawing/2014/main" id="{48318989-859C-49D9-82F3-F052DC0A9C70}"/>
              </a:ext>
            </a:extLst>
          </p:cNvPr>
          <p:cNvCxnSpPr>
            <a:cxnSpLocks/>
            <a:stCxn id="126" idx="0"/>
            <a:endCxn id="134" idx="2"/>
          </p:cNvCxnSpPr>
          <p:nvPr/>
        </p:nvCxnSpPr>
        <p:spPr>
          <a:xfrm rot="16200000" flipV="1">
            <a:off x="4846985" y="2993819"/>
            <a:ext cx="220633" cy="5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2">
            <a:extLst>
              <a:ext uri="{FF2B5EF4-FFF2-40B4-BE49-F238E27FC236}">
                <a16:creationId xmlns:a16="http://schemas.microsoft.com/office/drawing/2014/main" id="{CF6EFA71-78D9-461A-9DA8-2C20A8BCE209}"/>
              </a:ext>
            </a:extLst>
          </p:cNvPr>
          <p:cNvCxnSpPr>
            <a:cxnSpLocks/>
            <a:stCxn id="134" idx="0"/>
            <a:endCxn id="162" idx="2"/>
          </p:cNvCxnSpPr>
          <p:nvPr/>
        </p:nvCxnSpPr>
        <p:spPr>
          <a:xfrm rot="16200000" flipV="1">
            <a:off x="4895065" y="2575929"/>
            <a:ext cx="114916" cy="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2">
            <a:extLst>
              <a:ext uri="{FF2B5EF4-FFF2-40B4-BE49-F238E27FC236}">
                <a16:creationId xmlns:a16="http://schemas.microsoft.com/office/drawing/2014/main" id="{69195D9F-050F-429A-831D-2248D33DD1BB}"/>
              </a:ext>
            </a:extLst>
          </p:cNvPr>
          <p:cNvCxnSpPr>
            <a:cxnSpLocks/>
            <a:stCxn id="134" idx="3"/>
            <a:endCxn id="176" idx="3"/>
          </p:cNvCxnSpPr>
          <p:nvPr/>
        </p:nvCxnSpPr>
        <p:spPr>
          <a:xfrm>
            <a:off x="5342268" y="2760834"/>
            <a:ext cx="1034685" cy="2232097"/>
          </a:xfrm>
          <a:prstGeom prst="bentConnector3">
            <a:avLst>
              <a:gd name="adj1" fmla="val 122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2">
            <a:extLst>
              <a:ext uri="{FF2B5EF4-FFF2-40B4-BE49-F238E27FC236}">
                <a16:creationId xmlns:a16="http://schemas.microsoft.com/office/drawing/2014/main" id="{21248B0E-B40B-43F4-8282-D69EAC37903A}"/>
              </a:ext>
            </a:extLst>
          </p:cNvPr>
          <p:cNvCxnSpPr>
            <a:cxnSpLocks/>
            <a:stCxn id="162" idx="3"/>
            <a:endCxn id="178" idx="3"/>
          </p:cNvCxnSpPr>
          <p:nvPr/>
        </p:nvCxnSpPr>
        <p:spPr>
          <a:xfrm>
            <a:off x="5338691" y="2397151"/>
            <a:ext cx="1038262" cy="2920125"/>
          </a:xfrm>
          <a:prstGeom prst="bentConnector3">
            <a:avLst>
              <a:gd name="adj1" fmla="val 122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2">
            <a:extLst>
              <a:ext uri="{FF2B5EF4-FFF2-40B4-BE49-F238E27FC236}">
                <a16:creationId xmlns:a16="http://schemas.microsoft.com/office/drawing/2014/main" id="{C0543D66-E030-40DA-95BA-69FB6FDD4E05}"/>
              </a:ext>
            </a:extLst>
          </p:cNvPr>
          <p:cNvCxnSpPr>
            <a:cxnSpLocks/>
            <a:stCxn id="242" idx="1"/>
            <a:endCxn id="91" idx="0"/>
          </p:cNvCxnSpPr>
          <p:nvPr/>
        </p:nvCxnSpPr>
        <p:spPr>
          <a:xfrm rot="10800000" flipH="1" flipV="1">
            <a:off x="4569328" y="4501291"/>
            <a:ext cx="1650962" cy="2000348"/>
          </a:xfrm>
          <a:prstGeom prst="bentConnector4">
            <a:avLst>
              <a:gd name="adj1" fmla="val -13846"/>
              <a:gd name="adj2" fmla="val 6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F485DED9-267B-42B7-828E-75416CEF84AA}"/>
              </a:ext>
            </a:extLst>
          </p:cNvPr>
          <p:cNvSpPr/>
          <p:nvPr/>
        </p:nvSpPr>
        <p:spPr>
          <a:xfrm>
            <a:off x="5601039" y="1720903"/>
            <a:ext cx="775914" cy="241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查看评标报告</a:t>
            </a:r>
          </a:p>
        </p:txBody>
      </p:sp>
      <p:cxnSp>
        <p:nvCxnSpPr>
          <p:cNvPr id="182" name="直接箭头连接符 2">
            <a:extLst>
              <a:ext uri="{FF2B5EF4-FFF2-40B4-BE49-F238E27FC236}">
                <a16:creationId xmlns:a16="http://schemas.microsoft.com/office/drawing/2014/main" id="{5C8C7B70-56ED-4B99-9427-FE26AA3FF258}"/>
              </a:ext>
            </a:extLst>
          </p:cNvPr>
          <p:cNvCxnSpPr>
            <a:cxnSpLocks/>
            <a:stCxn id="174" idx="0"/>
            <a:endCxn id="191" idx="2"/>
          </p:cNvCxnSpPr>
          <p:nvPr/>
        </p:nvCxnSpPr>
        <p:spPr>
          <a:xfrm rot="16200000" flipV="1">
            <a:off x="5821290" y="1553197"/>
            <a:ext cx="330332" cy="5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2">
            <a:extLst>
              <a:ext uri="{FF2B5EF4-FFF2-40B4-BE49-F238E27FC236}">
                <a16:creationId xmlns:a16="http://schemas.microsoft.com/office/drawing/2014/main" id="{0CD141E2-5B37-4588-B80E-D859479335AA}"/>
              </a:ext>
            </a:extLst>
          </p:cNvPr>
          <p:cNvCxnSpPr>
            <a:cxnSpLocks/>
            <a:stCxn id="242" idx="2"/>
            <a:endCxn id="177" idx="0"/>
          </p:cNvCxnSpPr>
          <p:nvPr/>
        </p:nvCxnSpPr>
        <p:spPr>
          <a:xfrm rot="16200000" flipH="1">
            <a:off x="4833493" y="4745772"/>
            <a:ext cx="250559" cy="29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2">
            <a:extLst>
              <a:ext uri="{FF2B5EF4-FFF2-40B4-BE49-F238E27FC236}">
                <a16:creationId xmlns:a16="http://schemas.microsoft.com/office/drawing/2014/main" id="{4B445EB2-BDB3-4E00-85AE-5B661EA66196}"/>
              </a:ext>
            </a:extLst>
          </p:cNvPr>
          <p:cNvCxnSpPr>
            <a:cxnSpLocks/>
            <a:stCxn id="191" idx="3"/>
            <a:endCxn id="128" idx="3"/>
          </p:cNvCxnSpPr>
          <p:nvPr/>
        </p:nvCxnSpPr>
        <p:spPr>
          <a:xfrm>
            <a:off x="6371873" y="1267462"/>
            <a:ext cx="6891" cy="2371051"/>
          </a:xfrm>
          <a:prstGeom prst="bentConnector3">
            <a:avLst>
              <a:gd name="adj1" fmla="val 5039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F131244E-3FB0-4CAA-800F-B29ECB24C6F0}"/>
              </a:ext>
            </a:extLst>
          </p:cNvPr>
          <p:cNvSpPr/>
          <p:nvPr/>
        </p:nvSpPr>
        <p:spPr>
          <a:xfrm>
            <a:off x="5309619" y="6500164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C4256A2-E7CE-46E7-9F7E-424AC59B2E45}"/>
              </a:ext>
            </a:extLst>
          </p:cNvPr>
          <p:cNvSpPr/>
          <p:nvPr/>
        </p:nvSpPr>
        <p:spPr>
          <a:xfrm>
            <a:off x="2453722" y="6522826"/>
            <a:ext cx="775914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发送机会通知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箭头连接符 2">
            <a:extLst>
              <a:ext uri="{FF2B5EF4-FFF2-40B4-BE49-F238E27FC236}">
                <a16:creationId xmlns:a16="http://schemas.microsoft.com/office/drawing/2014/main" id="{0A997EEC-56DB-42A2-B910-C7CC27344BE8}"/>
              </a:ext>
            </a:extLst>
          </p:cNvPr>
          <p:cNvCxnSpPr>
            <a:cxnSpLocks/>
            <a:stCxn id="75" idx="3"/>
            <a:endCxn id="119" idx="1"/>
          </p:cNvCxnSpPr>
          <p:nvPr/>
        </p:nvCxnSpPr>
        <p:spPr>
          <a:xfrm>
            <a:off x="3073441" y="853237"/>
            <a:ext cx="443471" cy="2377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08C28194-E7BD-4FA8-988D-77D58449443D}"/>
              </a:ext>
            </a:extLst>
          </p:cNvPr>
          <p:cNvSpPr/>
          <p:nvPr/>
        </p:nvSpPr>
        <p:spPr>
          <a:xfrm>
            <a:off x="4658189" y="6507786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2934A30-4337-4578-8676-14A12DF5C257}"/>
              </a:ext>
            </a:extLst>
          </p:cNvPr>
          <p:cNvSpPr/>
          <p:nvPr/>
        </p:nvSpPr>
        <p:spPr>
          <a:xfrm>
            <a:off x="4028934" y="6513710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邀请通知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2351A0E-3268-4275-80AD-4DE5602FA5B9}"/>
              </a:ext>
            </a:extLst>
          </p:cNvPr>
          <p:cNvSpPr/>
          <p:nvPr/>
        </p:nvSpPr>
        <p:spPr>
          <a:xfrm>
            <a:off x="8132318" y="3934521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组织信息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3" name="直接箭头连接符 2">
            <a:extLst>
              <a:ext uri="{FF2B5EF4-FFF2-40B4-BE49-F238E27FC236}">
                <a16:creationId xmlns:a16="http://schemas.microsoft.com/office/drawing/2014/main" id="{A6A96EF4-4532-440D-9CBF-1C356C0023CB}"/>
              </a:ext>
            </a:extLst>
          </p:cNvPr>
          <p:cNvCxnSpPr>
            <a:cxnSpLocks/>
            <a:stCxn id="265" idx="3"/>
            <a:endCxn id="212" idx="1"/>
          </p:cNvCxnSpPr>
          <p:nvPr/>
        </p:nvCxnSpPr>
        <p:spPr>
          <a:xfrm flipV="1">
            <a:off x="7837572" y="4055210"/>
            <a:ext cx="294746" cy="8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6D8143D1-4C9B-4A7B-9468-DA5D43E7C38C}"/>
              </a:ext>
            </a:extLst>
          </p:cNvPr>
          <p:cNvSpPr/>
          <p:nvPr/>
        </p:nvSpPr>
        <p:spPr>
          <a:xfrm>
            <a:off x="7077883" y="3536030"/>
            <a:ext cx="775914" cy="241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创建组织名片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4" name="直接箭头连接符 2">
            <a:extLst>
              <a:ext uri="{FF2B5EF4-FFF2-40B4-BE49-F238E27FC236}">
                <a16:creationId xmlns:a16="http://schemas.microsoft.com/office/drawing/2014/main" id="{0E52CF77-0CB8-4656-B765-B7BEB935D31A}"/>
              </a:ext>
            </a:extLst>
          </p:cNvPr>
          <p:cNvCxnSpPr>
            <a:cxnSpLocks/>
            <a:stCxn id="290" idx="2"/>
            <a:endCxn id="220" idx="0"/>
          </p:cNvCxnSpPr>
          <p:nvPr/>
        </p:nvCxnSpPr>
        <p:spPr>
          <a:xfrm rot="16200000" flipH="1">
            <a:off x="7377006" y="3447195"/>
            <a:ext cx="166269" cy="11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2">
            <a:extLst>
              <a:ext uri="{FF2B5EF4-FFF2-40B4-BE49-F238E27FC236}">
                <a16:creationId xmlns:a16="http://schemas.microsoft.com/office/drawing/2014/main" id="{CA39D452-FBAE-430C-8664-878D462FD0F8}"/>
              </a:ext>
            </a:extLst>
          </p:cNvPr>
          <p:cNvCxnSpPr>
            <a:cxnSpLocks/>
            <a:stCxn id="126" idx="1"/>
            <a:endCxn id="322" idx="3"/>
          </p:cNvCxnSpPr>
          <p:nvPr/>
        </p:nvCxnSpPr>
        <p:spPr>
          <a:xfrm rot="10800000">
            <a:off x="4306809" y="876250"/>
            <a:ext cx="265525" cy="2351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7C9CD24-BDEE-4F30-9456-31E34B005DB6}"/>
              </a:ext>
            </a:extLst>
          </p:cNvPr>
          <p:cNvSpPr/>
          <p:nvPr/>
        </p:nvSpPr>
        <p:spPr>
          <a:xfrm>
            <a:off x="3382338" y="6515187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发送应标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5C784B6-E614-4252-AE28-F1820C1912EA}"/>
              </a:ext>
            </a:extLst>
          </p:cNvPr>
          <p:cNvCxnSpPr>
            <a:cxnSpLocks/>
            <a:stCxn id="177" idx="2"/>
            <a:endCxn id="91" idx="0"/>
          </p:cNvCxnSpPr>
          <p:nvPr/>
        </p:nvCxnSpPr>
        <p:spPr>
          <a:xfrm rot="16200000" flipH="1">
            <a:off x="4896413" y="5177762"/>
            <a:ext cx="1387722" cy="1260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725D3C8D-FD81-48A1-B582-3F901A8EB6B5}"/>
              </a:ext>
            </a:extLst>
          </p:cNvPr>
          <p:cNvSpPr/>
          <p:nvPr/>
        </p:nvSpPr>
        <p:spPr>
          <a:xfrm>
            <a:off x="5676398" y="5503385"/>
            <a:ext cx="724516" cy="22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录入评标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报告模版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4F7973A-AF51-45D0-84D9-B7A5D034F19E}"/>
              </a:ext>
            </a:extLst>
          </p:cNvPr>
          <p:cNvSpPr/>
          <p:nvPr/>
        </p:nvSpPr>
        <p:spPr>
          <a:xfrm>
            <a:off x="5950290" y="6501639"/>
            <a:ext cx="540000" cy="241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自动生成评标报告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2">
            <a:extLst>
              <a:ext uri="{FF2B5EF4-FFF2-40B4-BE49-F238E27FC236}">
                <a16:creationId xmlns:a16="http://schemas.microsoft.com/office/drawing/2014/main" id="{E5ED9A65-7A7E-4A93-A1FA-1BE30CEA73DC}"/>
              </a:ext>
            </a:extLst>
          </p:cNvPr>
          <p:cNvCxnSpPr>
            <a:cxnSpLocks/>
            <a:stCxn id="91" idx="3"/>
            <a:endCxn id="174" idx="2"/>
          </p:cNvCxnSpPr>
          <p:nvPr/>
        </p:nvCxnSpPr>
        <p:spPr>
          <a:xfrm flipH="1" flipV="1">
            <a:off x="5988996" y="1962281"/>
            <a:ext cx="501294" cy="4660047"/>
          </a:xfrm>
          <a:prstGeom prst="bentConnector4">
            <a:avLst>
              <a:gd name="adj1" fmla="val -59770"/>
              <a:gd name="adj2" fmla="val 95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237</Words>
  <Application>Microsoft Office PowerPoint</Application>
  <PresentationFormat>全屏显示(4:3)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iCome场景设计 战略-目标场景</vt:lpstr>
      <vt:lpstr>战略目标达成阶段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Simon</dc:creator>
  <cp:lastModifiedBy>Microsoft</cp:lastModifiedBy>
  <cp:revision>69</cp:revision>
  <dcterms:created xsi:type="dcterms:W3CDTF">2017-12-10T06:12:17Z</dcterms:created>
  <dcterms:modified xsi:type="dcterms:W3CDTF">2017-12-13T00:34:27Z</dcterms:modified>
</cp:coreProperties>
</file>