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69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11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36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14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988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6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47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39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6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82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68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E7C93-A6C2-6B44-AF60-D9F4BDF8DDEB}" type="datetimeFigureOut">
              <a:rPr kumimoji="1" lang="zh-CN" altLang="en-US" smtClean="0"/>
              <a:t>17/12/13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8D04-0AA7-FC4F-A79D-736D7CC51F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5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8C98AAC0-CD47-44F1-BE8D-220ED79D10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5240" y="365759"/>
          <a:ext cx="9166860" cy="6384377"/>
        </p:xfrm>
        <a:graphic>
          <a:graphicData uri="http://schemas.openxmlformats.org/drawingml/2006/table">
            <a:tbl>
              <a:tblPr/>
              <a:tblGrid>
                <a:gridCol w="9166860">
                  <a:extLst>
                    <a:ext uri="{9D8B030D-6E8A-4147-A177-3AD203B41FA5}">
                      <a16:colId xmlns:a16="http://schemas.microsoft.com/office/drawing/2014/main" xmlns="" val="2393984"/>
                    </a:ext>
                  </a:extLst>
                </a:gridCol>
              </a:tblGrid>
              <a:tr h="63843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chemeClr val="accent1"/>
                      </a:solidFill>
                      <a:prstDash val="solid"/>
                    </a:lnL>
                    <a:lnR w="28575" cmpd="sng">
                      <a:solidFill>
                        <a:schemeClr val="accent1"/>
                      </a:solidFill>
                      <a:prstDash val="solid"/>
                    </a:lnR>
                    <a:lnT w="28575" cmpd="sng">
                      <a:solidFill>
                        <a:schemeClr val="accent1"/>
                      </a:solidFill>
                      <a:prstDash val="solid"/>
                    </a:lnT>
                    <a:lnB w="28575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7514231"/>
                  </a:ext>
                </a:extLst>
              </a:tr>
            </a:tbl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C49F46C-973A-4E24-A72E-B15F89BB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11"/>
            <a:ext cx="1908699" cy="354202"/>
          </a:xfrm>
        </p:spPr>
        <p:txBody>
          <a:bodyPr>
            <a:noAutofit/>
          </a:bodyPr>
          <a:lstStyle/>
          <a:p>
            <a:r>
              <a:rPr lang="en-US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4040E0A-777C-423E-A107-76C280A15235}"/>
              </a:ext>
            </a:extLst>
          </p:cNvPr>
          <p:cNvSpPr/>
          <p:nvPr/>
        </p:nvSpPr>
        <p:spPr>
          <a:xfrm>
            <a:off x="5477472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930CC74-BBBC-4914-BFC8-469C4792B453}"/>
              </a:ext>
            </a:extLst>
          </p:cNvPr>
          <p:cNvSpPr/>
          <p:nvPr/>
        </p:nvSpPr>
        <p:spPr>
          <a:xfrm>
            <a:off x="6358909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85C8F4D-CE02-412F-8FFD-2E2C552C19DA}"/>
              </a:ext>
            </a:extLst>
          </p:cNvPr>
          <p:cNvSpPr/>
          <p:nvPr/>
        </p:nvSpPr>
        <p:spPr>
          <a:xfrm>
            <a:off x="7240344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E8C87D91-630E-4F4B-9888-193499E29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66827"/>
              </p:ext>
            </p:extLst>
          </p:nvPr>
        </p:nvGraphicFramePr>
        <p:xfrm>
          <a:off x="0" y="362712"/>
          <a:ext cx="9144000" cy="566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460">
                  <a:extLst>
                    <a:ext uri="{9D8B030D-6E8A-4147-A177-3AD203B41FA5}">
                      <a16:colId xmlns:a16="http://schemas.microsoft.com/office/drawing/2014/main" xmlns="" val="1910213609"/>
                    </a:ext>
                  </a:extLst>
                </a:gridCol>
                <a:gridCol w="8130540">
                  <a:extLst>
                    <a:ext uri="{9D8B030D-6E8A-4147-A177-3AD203B41FA5}">
                      <a16:colId xmlns:a16="http://schemas.microsoft.com/office/drawing/2014/main" xmlns="" val="3325682568"/>
                    </a:ext>
                  </a:extLst>
                </a:gridCol>
              </a:tblGrid>
              <a:tr h="29423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               运营                                                                               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5826557"/>
                  </a:ext>
                </a:extLst>
              </a:tr>
              <a:tr h="821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战略投资人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9158855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业务代理人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（战投人）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715853"/>
                  </a:ext>
                </a:extLst>
              </a:tr>
              <a:tr h="825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54884099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自驱组织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0468133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业务配置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6702234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0438995"/>
                  </a:ext>
                </a:extLst>
              </a:tr>
              <a:tr h="721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iCome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系统后台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6415546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37E3B2AE-0656-4A95-BD38-1AAF08D8C760}"/>
              </a:ext>
            </a:extLst>
          </p:cNvPr>
          <p:cNvSpPr/>
          <p:nvPr/>
        </p:nvSpPr>
        <p:spPr>
          <a:xfrm>
            <a:off x="8121779" y="71898"/>
            <a:ext cx="775914" cy="2002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D79BC03E-17DB-4CD7-A613-BE87A464F879}"/>
              </a:ext>
            </a:extLst>
          </p:cNvPr>
          <p:cNvSpPr/>
          <p:nvPr/>
        </p:nvSpPr>
        <p:spPr>
          <a:xfrm>
            <a:off x="4596037" y="86090"/>
            <a:ext cx="775914" cy="200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自动处理</a:t>
            </a:r>
          </a:p>
        </p:txBody>
      </p:sp>
      <p:sp>
        <p:nvSpPr>
          <p:cNvPr id="12" name="矩形 11"/>
          <p:cNvSpPr/>
          <p:nvPr/>
        </p:nvSpPr>
        <p:spPr>
          <a:xfrm>
            <a:off x="1284005" y="5468191"/>
            <a:ext cx="775914" cy="338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预警偏差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常规消息推送</a:t>
            </a:r>
          </a:p>
        </p:txBody>
      </p:sp>
      <p:sp>
        <p:nvSpPr>
          <p:cNvPr id="13" name="矩形 12"/>
          <p:cNvSpPr/>
          <p:nvPr/>
        </p:nvSpPr>
        <p:spPr>
          <a:xfrm>
            <a:off x="1351738" y="1548120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接收预警偏差通知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43272" y="2758867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接收预警偏差通知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肘形连接符 14"/>
          <p:cNvCxnSpPr/>
          <p:nvPr/>
        </p:nvCxnSpPr>
        <p:spPr>
          <a:xfrm rot="10800000" flipH="1">
            <a:off x="1300938" y="2860168"/>
            <a:ext cx="59267" cy="2777060"/>
          </a:xfrm>
          <a:prstGeom prst="bentConnector3">
            <a:avLst>
              <a:gd name="adj1" fmla="val -3857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0800000" flipH="1">
            <a:off x="1300938" y="1717158"/>
            <a:ext cx="67733" cy="3920071"/>
          </a:xfrm>
          <a:prstGeom prst="bentConnector3">
            <a:avLst>
              <a:gd name="adj1" fmla="val -337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328872" y="4082259"/>
            <a:ext cx="775914" cy="308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配置经营预警规则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86277" y="1548120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查看预警偏差详情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肘形连接符 38"/>
          <p:cNvCxnSpPr>
            <a:endCxn id="38" idx="1"/>
          </p:cNvCxnSpPr>
          <p:nvPr/>
        </p:nvCxnSpPr>
        <p:spPr>
          <a:xfrm flipV="1">
            <a:off x="2099732" y="1717157"/>
            <a:ext cx="386545" cy="1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494745" y="2733465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查看预警偏差详情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肘形连接符 43"/>
          <p:cNvCxnSpPr>
            <a:endCxn id="43" idx="1"/>
          </p:cNvCxnSpPr>
          <p:nvPr/>
        </p:nvCxnSpPr>
        <p:spPr>
          <a:xfrm flipV="1">
            <a:off x="2116666" y="2902502"/>
            <a:ext cx="378079" cy="1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544611" y="2183122"/>
            <a:ext cx="775914" cy="3380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纠偏沟通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（留言板）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肘形连接符 111">
            <a:extLst>
              <a:ext uri="{FF2B5EF4-FFF2-40B4-BE49-F238E27FC236}">
                <a16:creationId xmlns:a16="http://schemas.microsoft.com/office/drawing/2014/main" xmlns="" id="{56338AB9-AFD7-4A8F-B4F9-FBE12FF99F7A}"/>
              </a:ext>
            </a:extLst>
          </p:cNvPr>
          <p:cNvCxnSpPr>
            <a:cxnSpLocks/>
            <a:stCxn id="49" idx="1"/>
            <a:endCxn id="43" idx="0"/>
          </p:cNvCxnSpPr>
          <p:nvPr/>
        </p:nvCxnSpPr>
        <p:spPr>
          <a:xfrm rot="10800000" flipV="1">
            <a:off x="2882703" y="2352159"/>
            <a:ext cx="661909" cy="381306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111">
            <a:extLst>
              <a:ext uri="{FF2B5EF4-FFF2-40B4-BE49-F238E27FC236}">
                <a16:creationId xmlns:a16="http://schemas.microsoft.com/office/drawing/2014/main" xmlns="" id="{56338AB9-AFD7-4A8F-B4F9-FBE12FF99F7A}"/>
              </a:ext>
            </a:extLst>
          </p:cNvPr>
          <p:cNvCxnSpPr>
            <a:cxnSpLocks/>
            <a:stCxn id="38" idx="3"/>
            <a:endCxn id="49" idx="0"/>
          </p:cNvCxnSpPr>
          <p:nvPr/>
        </p:nvCxnSpPr>
        <p:spPr>
          <a:xfrm>
            <a:off x="3262191" y="1717157"/>
            <a:ext cx="670377" cy="465965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3544609" y="2733465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制定纠偏方案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602945" y="1556598"/>
            <a:ext cx="775914" cy="3380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查看纠偏方案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肘形连接符 102"/>
          <p:cNvCxnSpPr>
            <a:stCxn id="49" idx="2"/>
            <a:endCxn id="97" idx="0"/>
          </p:cNvCxnSpPr>
          <p:nvPr/>
        </p:nvCxnSpPr>
        <p:spPr>
          <a:xfrm rot="5400000">
            <a:off x="3826432" y="2627329"/>
            <a:ext cx="21227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97" idx="3"/>
            <a:endCxn id="98" idx="2"/>
          </p:cNvCxnSpPr>
          <p:nvPr/>
        </p:nvCxnSpPr>
        <p:spPr>
          <a:xfrm flipV="1">
            <a:off x="4320523" y="1894671"/>
            <a:ext cx="670379" cy="1007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3555605" y="4116126"/>
            <a:ext cx="775914" cy="308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配置经营纠偏指标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xmlns="" id="{2B6F94EB-93DF-46BB-AC43-A1EE5F6F0FA2}"/>
              </a:ext>
            </a:extLst>
          </p:cNvPr>
          <p:cNvSpPr/>
          <p:nvPr/>
        </p:nvSpPr>
        <p:spPr>
          <a:xfrm>
            <a:off x="5261443" y="3024413"/>
            <a:ext cx="775913" cy="2992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执行纠偏方案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肘形连接符 112"/>
          <p:cNvCxnSpPr>
            <a:endCxn id="112" idx="0"/>
          </p:cNvCxnSpPr>
          <p:nvPr/>
        </p:nvCxnSpPr>
        <p:spPr>
          <a:xfrm rot="16200000" flipH="1">
            <a:off x="4864260" y="2239273"/>
            <a:ext cx="1297214" cy="273066"/>
          </a:xfrm>
          <a:prstGeom prst="bentConnector3">
            <a:avLst>
              <a:gd name="adj1" fmla="val 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1351738" y="811520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536139" y="803053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纠偏沟通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254863" y="5459724"/>
            <a:ext cx="775914" cy="3380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核查纠偏结果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肘形连接符 119"/>
          <p:cNvCxnSpPr>
            <a:stCxn id="112" idx="2"/>
            <a:endCxn id="119" idx="0"/>
          </p:cNvCxnSpPr>
          <p:nvPr/>
        </p:nvCxnSpPr>
        <p:spPr>
          <a:xfrm rot="5400000">
            <a:off x="4578089" y="4388412"/>
            <a:ext cx="2136043" cy="65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380947" y="2750391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查看纠偏结果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380947" y="1548124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查看纠偏结果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380947" y="819991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查看纠偏结果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9" name="肘形连接符 128"/>
          <p:cNvCxnSpPr>
            <a:stCxn id="119" idx="3"/>
            <a:endCxn id="124" idx="2"/>
          </p:cNvCxnSpPr>
          <p:nvPr/>
        </p:nvCxnSpPr>
        <p:spPr>
          <a:xfrm flipV="1">
            <a:off x="6030777" y="3088464"/>
            <a:ext cx="738127" cy="2540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>
            <a:stCxn id="119" idx="3"/>
            <a:endCxn id="127" idx="1"/>
          </p:cNvCxnSpPr>
          <p:nvPr/>
        </p:nvCxnSpPr>
        <p:spPr>
          <a:xfrm flipV="1">
            <a:off x="6030777" y="1717161"/>
            <a:ext cx="350170" cy="3911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1351738" y="3385386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2192472" y="4073792"/>
            <a:ext cx="775914" cy="308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配置组织及个人经营看板模板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588539" y="4116125"/>
            <a:ext cx="775914" cy="308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配置预警详情模板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351738" y="2123853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602945" y="803064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查看纠偏方案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184005" y="4793459"/>
            <a:ext cx="775914" cy="308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组织及个人经营看板权限配置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58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Macintosh PowerPoint</Application>
  <PresentationFormat>全屏显示(4:3)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运营阶段</vt:lpstr>
    </vt:vector>
  </TitlesOfParts>
  <Company>123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运营阶段</dc:title>
  <dc:creator>mf yang</dc:creator>
  <cp:lastModifiedBy>mf yang</cp:lastModifiedBy>
  <cp:revision>1</cp:revision>
  <dcterms:created xsi:type="dcterms:W3CDTF">2017-12-13T06:07:02Z</dcterms:created>
  <dcterms:modified xsi:type="dcterms:W3CDTF">2017-12-13T06:07:46Z</dcterms:modified>
</cp:coreProperties>
</file>