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9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E7C93-A6C2-6B44-AF60-D9F4BDF8DDEB}" type="datetimeFigureOut">
              <a:rPr kumimoji="1" lang="zh-CN" altLang="en-US" smtClean="0"/>
              <a:t>17/12/13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D04-0AA7-FC4F-A79D-736D7CC51F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2696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E7C93-A6C2-6B44-AF60-D9F4BDF8DDEB}" type="datetimeFigureOut">
              <a:rPr kumimoji="1" lang="zh-CN" altLang="en-US" smtClean="0"/>
              <a:t>17/12/13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D04-0AA7-FC4F-A79D-736D7CC51F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4110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E7C93-A6C2-6B44-AF60-D9F4BDF8DDEB}" type="datetimeFigureOut">
              <a:rPr kumimoji="1" lang="zh-CN" altLang="en-US" smtClean="0"/>
              <a:t>17/12/13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D04-0AA7-FC4F-A79D-736D7CC51F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3366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E7C93-A6C2-6B44-AF60-D9F4BDF8DDEB}" type="datetimeFigureOut">
              <a:rPr kumimoji="1" lang="zh-CN" altLang="en-US" smtClean="0"/>
              <a:t>17/12/13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D04-0AA7-FC4F-A79D-736D7CC51F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7141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E7C93-A6C2-6B44-AF60-D9F4BDF8DDEB}" type="datetimeFigureOut">
              <a:rPr kumimoji="1" lang="zh-CN" altLang="en-US" smtClean="0"/>
              <a:t>17/12/13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D04-0AA7-FC4F-A79D-736D7CC51F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9887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E7C93-A6C2-6B44-AF60-D9F4BDF8DDEB}" type="datetimeFigureOut">
              <a:rPr kumimoji="1" lang="zh-CN" altLang="en-US" smtClean="0"/>
              <a:t>17/12/13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D04-0AA7-FC4F-A79D-736D7CC51F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2689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E7C93-A6C2-6B44-AF60-D9F4BDF8DDEB}" type="datetimeFigureOut">
              <a:rPr kumimoji="1" lang="zh-CN" altLang="en-US" smtClean="0"/>
              <a:t>17/12/13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D04-0AA7-FC4F-A79D-736D7CC51F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6478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E7C93-A6C2-6B44-AF60-D9F4BDF8DDEB}" type="datetimeFigureOut">
              <a:rPr kumimoji="1" lang="zh-CN" altLang="en-US" smtClean="0"/>
              <a:t>17/12/13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D04-0AA7-FC4F-A79D-736D7CC51F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6396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E7C93-A6C2-6B44-AF60-D9F4BDF8DDEB}" type="datetimeFigureOut">
              <a:rPr kumimoji="1" lang="zh-CN" altLang="en-US" smtClean="0"/>
              <a:t>17/12/13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D04-0AA7-FC4F-A79D-736D7CC51F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630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E7C93-A6C2-6B44-AF60-D9F4BDF8DDEB}" type="datetimeFigureOut">
              <a:rPr kumimoji="1" lang="zh-CN" altLang="en-US" smtClean="0"/>
              <a:t>17/12/13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D04-0AA7-FC4F-A79D-736D7CC51F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821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E7C93-A6C2-6B44-AF60-D9F4BDF8DDEB}" type="datetimeFigureOut">
              <a:rPr kumimoji="1" lang="zh-CN" altLang="en-US" smtClean="0"/>
              <a:t>17/12/13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D04-0AA7-FC4F-A79D-736D7CC51F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9680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E7C93-A6C2-6B44-AF60-D9F4BDF8DDEB}" type="datetimeFigureOut">
              <a:rPr kumimoji="1" lang="zh-CN" altLang="en-US" smtClean="0"/>
              <a:t>17/12/13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D8D04-0AA7-FC4F-A79D-736D7CC51F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655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8C98AAC0-CD47-44F1-BE8D-220ED79D10E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-15240" y="365759"/>
          <a:ext cx="9166860" cy="6384377"/>
        </p:xfrm>
        <a:graphic>
          <a:graphicData uri="http://schemas.openxmlformats.org/drawingml/2006/table">
            <a:tbl>
              <a:tblPr/>
              <a:tblGrid>
                <a:gridCol w="9166860">
                  <a:extLst>
                    <a:ext uri="{9D8B030D-6E8A-4147-A177-3AD203B41FA5}">
                      <a16:colId xmlns:a16="http://schemas.microsoft.com/office/drawing/2014/main" xmlns="" val="2393984"/>
                    </a:ext>
                  </a:extLst>
                </a:gridCol>
              </a:tblGrid>
              <a:tr h="638437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mpd="sng">
                      <a:solidFill>
                        <a:schemeClr val="accent1"/>
                      </a:solidFill>
                      <a:prstDash val="solid"/>
                    </a:lnL>
                    <a:lnR w="28575" cmpd="sng">
                      <a:solidFill>
                        <a:schemeClr val="accent1"/>
                      </a:solidFill>
                      <a:prstDash val="solid"/>
                    </a:lnR>
                    <a:lnT w="28575" cmpd="sng">
                      <a:solidFill>
                        <a:schemeClr val="accent1"/>
                      </a:solidFill>
                      <a:prstDash val="solid"/>
                    </a:lnT>
                    <a:lnB w="28575" cmpd="sng">
                      <a:solidFill>
                        <a:schemeClr val="accent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27514231"/>
                  </a:ext>
                </a:extLst>
              </a:tr>
            </a:tbl>
          </a:graphicData>
        </a:graphic>
      </p:graphicFrame>
      <p:sp>
        <p:nvSpPr>
          <p:cNvPr id="5" name="标题 1">
            <a:extLst>
              <a:ext uri="{FF2B5EF4-FFF2-40B4-BE49-F238E27FC236}">
                <a16:creationId xmlns:a16="http://schemas.microsoft.com/office/drawing/2014/main" xmlns="" id="{FC49F46C-973A-4E24-A72E-B15F89BBB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11"/>
            <a:ext cx="1908699" cy="354202"/>
          </a:xfrm>
        </p:spPr>
        <p:txBody>
          <a:bodyPr>
            <a:noAutofit/>
          </a:bodyPr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退出阶段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B4040E0A-777C-423E-A107-76C280A15235}"/>
              </a:ext>
            </a:extLst>
          </p:cNvPr>
          <p:cNvSpPr/>
          <p:nvPr/>
        </p:nvSpPr>
        <p:spPr>
          <a:xfrm>
            <a:off x="5477472" y="86090"/>
            <a:ext cx="775914" cy="2002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930CC74-BBBC-4914-BFC8-469C4792B453}"/>
              </a:ext>
            </a:extLst>
          </p:cNvPr>
          <p:cNvSpPr/>
          <p:nvPr/>
        </p:nvSpPr>
        <p:spPr>
          <a:xfrm>
            <a:off x="6358909" y="79515"/>
            <a:ext cx="775914" cy="2002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</a:t>
            </a:r>
            <a:r>
              <a: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&amp;PC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B85C8F4D-CE02-412F-8FFD-2E2C552C19DA}"/>
              </a:ext>
            </a:extLst>
          </p:cNvPr>
          <p:cNvSpPr/>
          <p:nvPr/>
        </p:nvSpPr>
        <p:spPr>
          <a:xfrm>
            <a:off x="7240344" y="78210"/>
            <a:ext cx="775914" cy="2002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E8C87D91-630E-4F4B-9888-193499E297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067511"/>
              </p:ext>
            </p:extLst>
          </p:nvPr>
        </p:nvGraphicFramePr>
        <p:xfrm>
          <a:off x="0" y="362712"/>
          <a:ext cx="9144000" cy="5665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460">
                  <a:extLst>
                    <a:ext uri="{9D8B030D-6E8A-4147-A177-3AD203B41FA5}">
                      <a16:colId xmlns:a16="http://schemas.microsoft.com/office/drawing/2014/main" xmlns="" val="1910213609"/>
                    </a:ext>
                  </a:extLst>
                </a:gridCol>
                <a:gridCol w="8130540">
                  <a:extLst>
                    <a:ext uri="{9D8B030D-6E8A-4147-A177-3AD203B41FA5}">
                      <a16:colId xmlns:a16="http://schemas.microsoft.com/office/drawing/2014/main" xmlns="" val="3325682568"/>
                    </a:ext>
                  </a:extLst>
                </a:gridCol>
              </a:tblGrid>
              <a:tr h="294236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                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                              退出                                                                 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75826557"/>
                  </a:ext>
                </a:extLst>
              </a:tr>
              <a:tr h="8213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战略投资人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99158855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业务代理人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（战投人）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67715853"/>
                  </a:ext>
                </a:extLst>
              </a:tr>
              <a:tr h="8251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自驱组织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负责人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54884099"/>
                  </a:ext>
                </a:extLst>
              </a:tr>
              <a:tr h="72169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退出结算团队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50468133"/>
                  </a:ext>
                </a:extLst>
              </a:tr>
              <a:tr h="72169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业务配置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工程师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96702234"/>
                  </a:ext>
                </a:extLst>
              </a:tr>
              <a:tr h="72169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系统管理员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10438995"/>
                  </a:ext>
                </a:extLst>
              </a:tr>
              <a:tr h="7216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iCome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系统后台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触发器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46415546"/>
                  </a:ext>
                </a:extLst>
              </a:tr>
            </a:tbl>
          </a:graphicData>
        </a:graphic>
      </p:graphicFrame>
      <p:sp>
        <p:nvSpPr>
          <p:cNvPr id="36" name="矩形 35">
            <a:extLst>
              <a:ext uri="{FF2B5EF4-FFF2-40B4-BE49-F238E27FC236}">
                <a16:creationId xmlns:a16="http://schemas.microsoft.com/office/drawing/2014/main" xmlns="" id="{37E3B2AE-0656-4A95-BD38-1AAF08D8C760}"/>
              </a:ext>
            </a:extLst>
          </p:cNvPr>
          <p:cNvSpPr/>
          <p:nvPr/>
        </p:nvSpPr>
        <p:spPr>
          <a:xfrm>
            <a:off x="8121779" y="71898"/>
            <a:ext cx="775914" cy="2002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线下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xmlns="" id="{D79BC03E-17DB-4CD7-A613-BE87A464F879}"/>
              </a:ext>
            </a:extLst>
          </p:cNvPr>
          <p:cNvSpPr/>
          <p:nvPr/>
        </p:nvSpPr>
        <p:spPr>
          <a:xfrm>
            <a:off x="4596037" y="86090"/>
            <a:ext cx="775914" cy="2002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自动处理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24774B56-595B-43F1-9C89-97734AE99803}"/>
              </a:ext>
            </a:extLst>
          </p:cNvPr>
          <p:cNvSpPr/>
          <p:nvPr/>
        </p:nvSpPr>
        <p:spPr>
          <a:xfrm>
            <a:off x="1273169" y="894784"/>
            <a:ext cx="775914" cy="3045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查看经营看板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24774B56-595B-43F1-9C89-97734AE99803}"/>
              </a:ext>
            </a:extLst>
          </p:cNvPr>
          <p:cNvSpPr/>
          <p:nvPr/>
        </p:nvSpPr>
        <p:spPr>
          <a:xfrm>
            <a:off x="1271620" y="1752707"/>
            <a:ext cx="775914" cy="3045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查看经营看板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24774B56-595B-43F1-9C89-97734AE99803}"/>
              </a:ext>
            </a:extLst>
          </p:cNvPr>
          <p:cNvSpPr/>
          <p:nvPr/>
        </p:nvSpPr>
        <p:spPr>
          <a:xfrm>
            <a:off x="1271618" y="2573678"/>
            <a:ext cx="775914" cy="3045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查看经营看板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24774B56-595B-43F1-9C89-97734AE99803}"/>
              </a:ext>
            </a:extLst>
          </p:cNvPr>
          <p:cNvSpPr/>
          <p:nvPr/>
        </p:nvSpPr>
        <p:spPr>
          <a:xfrm>
            <a:off x="2464730" y="893252"/>
            <a:ext cx="775914" cy="30454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发起退出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24774B56-595B-43F1-9C89-97734AE99803}"/>
              </a:ext>
            </a:extLst>
          </p:cNvPr>
          <p:cNvSpPr/>
          <p:nvPr/>
        </p:nvSpPr>
        <p:spPr>
          <a:xfrm>
            <a:off x="2463181" y="1751174"/>
            <a:ext cx="775914" cy="30454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发起退出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24774B56-595B-43F1-9C89-97734AE99803}"/>
              </a:ext>
            </a:extLst>
          </p:cNvPr>
          <p:cNvSpPr/>
          <p:nvPr/>
        </p:nvSpPr>
        <p:spPr>
          <a:xfrm>
            <a:off x="2488840" y="2572146"/>
            <a:ext cx="775914" cy="30454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发起退出</a:t>
            </a:r>
          </a:p>
        </p:txBody>
      </p:sp>
      <p:cxnSp>
        <p:nvCxnSpPr>
          <p:cNvPr id="18" name="肘形连接符 17"/>
          <p:cNvCxnSpPr>
            <a:stCxn id="11" idx="3"/>
            <a:endCxn id="15" idx="1"/>
          </p:cNvCxnSpPr>
          <p:nvPr/>
        </p:nvCxnSpPr>
        <p:spPr>
          <a:xfrm flipV="1">
            <a:off x="2049083" y="1045523"/>
            <a:ext cx="415647" cy="15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2" idx="3"/>
            <a:endCxn id="16" idx="1"/>
          </p:cNvCxnSpPr>
          <p:nvPr/>
        </p:nvCxnSpPr>
        <p:spPr>
          <a:xfrm flipV="1">
            <a:off x="2047534" y="1903445"/>
            <a:ext cx="415647" cy="15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13" idx="3"/>
            <a:endCxn id="17" idx="1"/>
          </p:cNvCxnSpPr>
          <p:nvPr/>
        </p:nvCxnSpPr>
        <p:spPr>
          <a:xfrm flipV="1">
            <a:off x="2047532" y="2724417"/>
            <a:ext cx="441308" cy="15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24774B56-595B-43F1-9C89-97734AE99803}"/>
              </a:ext>
            </a:extLst>
          </p:cNvPr>
          <p:cNvSpPr/>
          <p:nvPr/>
        </p:nvSpPr>
        <p:spPr>
          <a:xfrm>
            <a:off x="3680401" y="1749645"/>
            <a:ext cx="775914" cy="3045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退出沟通</a:t>
            </a:r>
            <a:endParaRPr lang="en-US" altLang="zh-CN" sz="7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zh-CN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留言板）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肘形连接符 34"/>
          <p:cNvCxnSpPr>
            <a:stCxn id="15" idx="3"/>
            <a:endCxn id="33" idx="0"/>
          </p:cNvCxnSpPr>
          <p:nvPr/>
        </p:nvCxnSpPr>
        <p:spPr>
          <a:xfrm>
            <a:off x="3240644" y="1045523"/>
            <a:ext cx="827714" cy="7041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16" idx="3"/>
            <a:endCxn id="33" idx="1"/>
          </p:cNvCxnSpPr>
          <p:nvPr/>
        </p:nvCxnSpPr>
        <p:spPr>
          <a:xfrm flipV="1">
            <a:off x="3239095" y="1901916"/>
            <a:ext cx="441306" cy="15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111">
            <a:extLst>
              <a:ext uri="{FF2B5EF4-FFF2-40B4-BE49-F238E27FC236}">
                <a16:creationId xmlns:a16="http://schemas.microsoft.com/office/drawing/2014/main" xmlns="" id="{56338AB9-AFD7-4A8F-B4F9-FBE12FF99F7A}"/>
              </a:ext>
            </a:extLst>
          </p:cNvPr>
          <p:cNvCxnSpPr>
            <a:cxnSpLocks/>
            <a:stCxn id="33" idx="2"/>
          </p:cNvCxnSpPr>
          <p:nvPr/>
        </p:nvCxnSpPr>
        <p:spPr>
          <a:xfrm rot="5400000">
            <a:off x="3318018" y="1994781"/>
            <a:ext cx="690935" cy="809746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xmlns="" id="{2B6F94EB-93DF-46BB-AC43-A1EE5F6F0FA2}"/>
              </a:ext>
            </a:extLst>
          </p:cNvPr>
          <p:cNvSpPr/>
          <p:nvPr/>
        </p:nvSpPr>
        <p:spPr>
          <a:xfrm>
            <a:off x="3674298" y="3350683"/>
            <a:ext cx="775913" cy="2992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退出结算及</a:t>
            </a:r>
            <a:endParaRPr lang="en-US" altLang="zh-CN" sz="7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退出价值分配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8" name="肘形连接符 57"/>
          <p:cNvCxnSpPr>
            <a:stCxn id="33" idx="3"/>
            <a:endCxn id="57" idx="3"/>
          </p:cNvCxnSpPr>
          <p:nvPr/>
        </p:nvCxnSpPr>
        <p:spPr>
          <a:xfrm flipH="1">
            <a:off x="4450211" y="1901916"/>
            <a:ext cx="6104" cy="1598401"/>
          </a:xfrm>
          <a:prstGeom prst="bentConnector3">
            <a:avLst>
              <a:gd name="adj1" fmla="val -37450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xmlns="" id="{24774B56-595B-43F1-9C89-97734AE99803}"/>
              </a:ext>
            </a:extLst>
          </p:cNvPr>
          <p:cNvSpPr/>
          <p:nvPr/>
        </p:nvSpPr>
        <p:spPr>
          <a:xfrm>
            <a:off x="3676042" y="4135591"/>
            <a:ext cx="775914" cy="3045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结算及退出价值分配结果录入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xmlns="" id="{24774B56-595B-43F1-9C89-97734AE99803}"/>
              </a:ext>
            </a:extLst>
          </p:cNvPr>
          <p:cNvSpPr/>
          <p:nvPr/>
        </p:nvSpPr>
        <p:spPr>
          <a:xfrm>
            <a:off x="5346643" y="888658"/>
            <a:ext cx="775914" cy="3045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结算及分配结果确认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xmlns="" id="{24774B56-595B-43F1-9C89-97734AE99803}"/>
              </a:ext>
            </a:extLst>
          </p:cNvPr>
          <p:cNvSpPr/>
          <p:nvPr/>
        </p:nvSpPr>
        <p:spPr>
          <a:xfrm>
            <a:off x="5345094" y="2580380"/>
            <a:ext cx="775914" cy="3045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结算及分配结果确认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8" name="肘形连接符 67"/>
          <p:cNvCxnSpPr>
            <a:stCxn id="65" idx="3"/>
            <a:endCxn id="67" idx="2"/>
          </p:cNvCxnSpPr>
          <p:nvPr/>
        </p:nvCxnSpPr>
        <p:spPr>
          <a:xfrm flipV="1">
            <a:off x="4451956" y="2884922"/>
            <a:ext cx="1281095" cy="14029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70"/>
          <p:cNvCxnSpPr>
            <a:stCxn id="65" idx="3"/>
            <a:endCxn id="66" idx="1"/>
          </p:cNvCxnSpPr>
          <p:nvPr/>
        </p:nvCxnSpPr>
        <p:spPr>
          <a:xfrm flipV="1">
            <a:off x="4451956" y="1040929"/>
            <a:ext cx="894687" cy="32469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xmlns="" id="{24774B56-595B-43F1-9C89-97734AE99803}"/>
              </a:ext>
            </a:extLst>
          </p:cNvPr>
          <p:cNvSpPr/>
          <p:nvPr/>
        </p:nvSpPr>
        <p:spPr>
          <a:xfrm>
            <a:off x="5345093" y="1759408"/>
            <a:ext cx="775914" cy="3045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起草退出协议</a:t>
            </a:r>
          </a:p>
        </p:txBody>
      </p:sp>
      <p:cxnSp>
        <p:nvCxnSpPr>
          <p:cNvPr id="77" name="肘形连接符 76"/>
          <p:cNvCxnSpPr>
            <a:stCxn id="66" idx="2"/>
            <a:endCxn id="76" idx="0"/>
          </p:cNvCxnSpPr>
          <p:nvPr/>
        </p:nvCxnSpPr>
        <p:spPr>
          <a:xfrm rot="5400000">
            <a:off x="5450721" y="1475529"/>
            <a:ext cx="566208" cy="15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连接符 79"/>
          <p:cNvCxnSpPr>
            <a:stCxn id="67" idx="0"/>
            <a:endCxn id="76" idx="2"/>
          </p:cNvCxnSpPr>
          <p:nvPr/>
        </p:nvCxnSpPr>
        <p:spPr>
          <a:xfrm rot="16200000" flipV="1">
            <a:off x="5474836" y="2322164"/>
            <a:ext cx="51643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>
            <a:extLst>
              <a:ext uri="{FF2B5EF4-FFF2-40B4-BE49-F238E27FC236}">
                <a16:creationId xmlns:a16="http://schemas.microsoft.com/office/drawing/2014/main" xmlns="" id="{24774B56-595B-43F1-9C89-97734AE99803}"/>
              </a:ext>
            </a:extLst>
          </p:cNvPr>
          <p:cNvSpPr/>
          <p:nvPr/>
        </p:nvSpPr>
        <p:spPr>
          <a:xfrm>
            <a:off x="6639292" y="885594"/>
            <a:ext cx="775914" cy="30454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签署退出协议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xmlns="" id="{24774B56-595B-43F1-9C89-97734AE99803}"/>
              </a:ext>
            </a:extLst>
          </p:cNvPr>
          <p:cNvSpPr/>
          <p:nvPr/>
        </p:nvSpPr>
        <p:spPr>
          <a:xfrm>
            <a:off x="6637742" y="2590143"/>
            <a:ext cx="775914" cy="30454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签署退出协议</a:t>
            </a:r>
          </a:p>
        </p:txBody>
      </p:sp>
      <p:cxnSp>
        <p:nvCxnSpPr>
          <p:cNvPr id="89" name="肘形连接符 88"/>
          <p:cNvCxnSpPr>
            <a:stCxn id="76" idx="3"/>
            <a:endCxn id="84" idx="0"/>
          </p:cNvCxnSpPr>
          <p:nvPr/>
        </p:nvCxnSpPr>
        <p:spPr>
          <a:xfrm>
            <a:off x="6121007" y="1911679"/>
            <a:ext cx="904692" cy="6784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连接符 93"/>
          <p:cNvCxnSpPr>
            <a:stCxn id="76" idx="3"/>
            <a:endCxn id="83" idx="2"/>
          </p:cNvCxnSpPr>
          <p:nvPr/>
        </p:nvCxnSpPr>
        <p:spPr>
          <a:xfrm flipV="1">
            <a:off x="6121007" y="1190136"/>
            <a:ext cx="906242" cy="7215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 105">
            <a:extLst>
              <a:ext uri="{FF2B5EF4-FFF2-40B4-BE49-F238E27FC236}">
                <a16:creationId xmlns:a16="http://schemas.microsoft.com/office/drawing/2014/main" xmlns="" id="{2B6F94EB-93DF-46BB-AC43-A1EE5F6F0FA2}"/>
              </a:ext>
            </a:extLst>
          </p:cNvPr>
          <p:cNvSpPr/>
          <p:nvPr/>
        </p:nvSpPr>
        <p:spPr>
          <a:xfrm>
            <a:off x="7996185" y="1771346"/>
            <a:ext cx="775913" cy="2992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重新发起战略发标</a:t>
            </a:r>
            <a:endParaRPr lang="en-US" altLang="zh-CN" sz="7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7" name="肘形连接符 106"/>
          <p:cNvCxnSpPr>
            <a:endCxn id="106" idx="0"/>
          </p:cNvCxnSpPr>
          <p:nvPr/>
        </p:nvCxnSpPr>
        <p:spPr>
          <a:xfrm>
            <a:off x="7274148" y="1039042"/>
            <a:ext cx="1109994" cy="7323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1270897" y="4120037"/>
            <a:ext cx="775914" cy="3082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经营预警规则</a:t>
            </a:r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肘形连接符 39"/>
          <p:cNvCxnSpPr>
            <a:stCxn id="57" idx="2"/>
            <a:endCxn id="65" idx="0"/>
          </p:cNvCxnSpPr>
          <p:nvPr/>
        </p:nvCxnSpPr>
        <p:spPr>
          <a:xfrm rot="16200000" flipH="1">
            <a:off x="3820307" y="3891899"/>
            <a:ext cx="485640" cy="17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585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Macintosh PowerPoint</Application>
  <PresentationFormat>全屏显示(4:3)</PresentationFormat>
  <Paragraphs>37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退出阶段</vt:lpstr>
    </vt:vector>
  </TitlesOfParts>
  <Company>123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运营阶段</dc:title>
  <dc:creator>mf yang</dc:creator>
  <cp:lastModifiedBy>mf yang</cp:lastModifiedBy>
  <cp:revision>3</cp:revision>
  <dcterms:created xsi:type="dcterms:W3CDTF">2017-12-13T06:07:02Z</dcterms:created>
  <dcterms:modified xsi:type="dcterms:W3CDTF">2017-12-13T06:11:53Z</dcterms:modified>
</cp:coreProperties>
</file>