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1" r:id="rId3"/>
    <p:sldId id="284" r:id="rId4"/>
    <p:sldId id="293" r:id="rId5"/>
    <p:sldId id="285" r:id="rId6"/>
    <p:sldId id="292" r:id="rId7"/>
    <p:sldId id="291" r:id="rId8"/>
    <p:sldId id="29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305"/>
    <a:srgbClr val="FB6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56" autoAdjust="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B19DD-6054-4EA3-BE90-AE5CEE68219E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2CC3D-A2FC-434F-87FF-3082A4ED8DB0}">
      <dgm:prSet phldrT="[Text]" custT="1"/>
      <dgm:spPr/>
      <dgm:t>
        <a:bodyPr/>
        <a:lstStyle/>
        <a:p>
          <a:r>
            <a:rPr lang="zh-CN" altLang="en-US" sz="1400" dirty="0" smtClean="0"/>
            <a:t>易学习</a:t>
          </a:r>
          <a:endParaRPr lang="en-US" sz="1400" dirty="0"/>
        </a:p>
      </dgm:t>
    </dgm:pt>
    <dgm:pt modelId="{87F1D4C8-32D3-4EC1-A7EF-DFACF7ADAAA4}" type="parTrans" cxnId="{7653DEF0-CC96-43F6-86EC-63ADDB6A4103}">
      <dgm:prSet/>
      <dgm:spPr/>
      <dgm:t>
        <a:bodyPr/>
        <a:lstStyle/>
        <a:p>
          <a:endParaRPr lang="en-US" sz="2000"/>
        </a:p>
      </dgm:t>
    </dgm:pt>
    <dgm:pt modelId="{A005C3F9-182C-46B7-916D-9000852F4FAF}" type="sibTrans" cxnId="{7653DEF0-CC96-43F6-86EC-63ADDB6A4103}">
      <dgm:prSet/>
      <dgm:spPr/>
      <dgm:t>
        <a:bodyPr/>
        <a:lstStyle/>
        <a:p>
          <a:endParaRPr lang="en-US" sz="2000"/>
        </a:p>
      </dgm:t>
    </dgm:pt>
    <dgm:pt modelId="{04A4BC56-3CED-4B5D-9650-1712427BC6D4}">
      <dgm:prSet phldrT="[Text]" custT="1"/>
      <dgm:spPr/>
      <dgm:t>
        <a:bodyPr/>
        <a:lstStyle/>
        <a:p>
          <a:r>
            <a:rPr lang="zh-CN" altLang="en-US" sz="1400" dirty="0" smtClean="0"/>
            <a:t>容易使用</a:t>
          </a:r>
          <a:endParaRPr lang="en-US" sz="1400" dirty="0"/>
        </a:p>
      </dgm:t>
    </dgm:pt>
    <dgm:pt modelId="{54B7B001-9E84-4A5C-95CC-8C890D17F6C9}" type="parTrans" cxnId="{A037EF27-3316-489A-B394-D610159C037E}">
      <dgm:prSet/>
      <dgm:spPr/>
      <dgm:t>
        <a:bodyPr/>
        <a:lstStyle/>
        <a:p>
          <a:endParaRPr lang="en-US" sz="2000"/>
        </a:p>
      </dgm:t>
    </dgm:pt>
    <dgm:pt modelId="{55FE23DE-7A35-4C65-BAEA-3D7E879B77BC}" type="sibTrans" cxnId="{A037EF27-3316-489A-B394-D610159C037E}">
      <dgm:prSet/>
      <dgm:spPr/>
      <dgm:t>
        <a:bodyPr/>
        <a:lstStyle/>
        <a:p>
          <a:endParaRPr lang="en-US" sz="2000"/>
        </a:p>
      </dgm:t>
    </dgm:pt>
    <dgm:pt modelId="{7BB8A457-B38A-47BB-A31D-CD25129201B0}">
      <dgm:prSet phldrT="[Text]" custT="1"/>
      <dgm:spPr/>
      <dgm:t>
        <a:bodyPr/>
        <a:lstStyle/>
        <a:p>
          <a:r>
            <a:rPr lang="zh-CN" altLang="en-US" sz="1400" dirty="0" smtClean="0"/>
            <a:t>容错性</a:t>
          </a:r>
          <a:endParaRPr lang="en-US" sz="1400" dirty="0"/>
        </a:p>
      </dgm:t>
    </dgm:pt>
    <dgm:pt modelId="{4819AAD7-A827-4AF3-AFA5-81571794A4CB}" type="parTrans" cxnId="{CA875C65-6450-4468-B7F3-3E0659994F71}">
      <dgm:prSet/>
      <dgm:spPr/>
      <dgm:t>
        <a:bodyPr/>
        <a:lstStyle/>
        <a:p>
          <a:endParaRPr lang="en-US" sz="2000"/>
        </a:p>
      </dgm:t>
    </dgm:pt>
    <dgm:pt modelId="{A8D0AE87-FF43-4894-9E40-BD6E57A5426C}" type="sibTrans" cxnId="{CA875C65-6450-4468-B7F3-3E0659994F71}">
      <dgm:prSet/>
      <dgm:spPr/>
      <dgm:t>
        <a:bodyPr/>
        <a:lstStyle/>
        <a:p>
          <a:endParaRPr lang="en-US" sz="2000"/>
        </a:p>
      </dgm:t>
    </dgm:pt>
    <dgm:pt modelId="{0312C273-2333-4869-95BE-AFA1903A4566}">
      <dgm:prSet phldrT="[Text]" custT="1"/>
      <dgm:spPr/>
      <dgm:t>
        <a:bodyPr/>
        <a:lstStyle/>
        <a:p>
          <a:r>
            <a:rPr lang="zh-CN" altLang="en-US" sz="1400" dirty="0" smtClean="0"/>
            <a:t>有效性</a:t>
          </a:r>
          <a:endParaRPr lang="en-US" sz="1400" dirty="0"/>
        </a:p>
      </dgm:t>
    </dgm:pt>
    <dgm:pt modelId="{EEC24603-1ADD-49E7-9AC1-7EDF7521B8F8}" type="parTrans" cxnId="{B143D5C3-CE37-4A04-B023-BDFE953E43AC}">
      <dgm:prSet/>
      <dgm:spPr/>
      <dgm:t>
        <a:bodyPr/>
        <a:lstStyle/>
        <a:p>
          <a:endParaRPr lang="en-US" sz="2000"/>
        </a:p>
      </dgm:t>
    </dgm:pt>
    <dgm:pt modelId="{EAC98A9B-9846-4385-AE6D-75304B5C2C7E}" type="sibTrans" cxnId="{B143D5C3-CE37-4A04-B023-BDFE953E43AC}">
      <dgm:prSet/>
      <dgm:spPr/>
      <dgm:t>
        <a:bodyPr/>
        <a:lstStyle/>
        <a:p>
          <a:endParaRPr lang="en-US" sz="2000"/>
        </a:p>
      </dgm:t>
    </dgm:pt>
    <dgm:pt modelId="{AC8B22A1-05C2-4157-9F9B-60B1C03926DC}">
      <dgm:prSet phldrT="[Text]" custT="1"/>
      <dgm:spPr/>
      <dgm:t>
        <a:bodyPr/>
        <a:lstStyle/>
        <a:p>
          <a:r>
            <a:rPr lang="zh-CN" altLang="en-US" sz="1400" dirty="0" smtClean="0"/>
            <a:t>安全性</a:t>
          </a:r>
          <a:endParaRPr lang="en-US" sz="1400" dirty="0"/>
        </a:p>
      </dgm:t>
    </dgm:pt>
    <dgm:pt modelId="{F66AFAE8-5D9A-4E76-99C3-ED30255AC0C8}" type="parTrans" cxnId="{6A1EBF42-0292-4C38-B2A3-C745C520643F}">
      <dgm:prSet/>
      <dgm:spPr/>
      <dgm:t>
        <a:bodyPr/>
        <a:lstStyle/>
        <a:p>
          <a:endParaRPr lang="en-US" sz="2000"/>
        </a:p>
      </dgm:t>
    </dgm:pt>
    <dgm:pt modelId="{76299D7B-6451-4DFC-88DB-82BA0F8DBC6A}" type="sibTrans" cxnId="{6A1EBF42-0292-4C38-B2A3-C745C520643F}">
      <dgm:prSet/>
      <dgm:spPr/>
      <dgm:t>
        <a:bodyPr/>
        <a:lstStyle/>
        <a:p>
          <a:endParaRPr lang="en-US" sz="2000"/>
        </a:p>
      </dgm:t>
    </dgm:pt>
    <dgm:pt modelId="{D1D1CF8D-AD06-4D12-A375-7A6E4CD8ACDF}">
      <dgm:prSet phldrT="[Text]" custT="1"/>
      <dgm:spPr/>
      <dgm:t>
        <a:bodyPr/>
        <a:lstStyle/>
        <a:p>
          <a:r>
            <a:rPr lang="zh-CN" altLang="en-US" sz="1400" dirty="0" smtClean="0"/>
            <a:t>用户满意度</a:t>
          </a:r>
          <a:endParaRPr lang="en-US" sz="1400" dirty="0"/>
        </a:p>
      </dgm:t>
    </dgm:pt>
    <dgm:pt modelId="{071E1BDC-ACC1-42A7-9930-E811DA4CF58A}" type="parTrans" cxnId="{74DFC945-B15B-4B71-A97F-D821171BA66E}">
      <dgm:prSet/>
      <dgm:spPr/>
      <dgm:t>
        <a:bodyPr/>
        <a:lstStyle/>
        <a:p>
          <a:endParaRPr lang="en-US" sz="2000"/>
        </a:p>
      </dgm:t>
    </dgm:pt>
    <dgm:pt modelId="{C9D4EA85-AE74-4F3C-AE1D-B040C6D41C05}" type="sibTrans" cxnId="{74DFC945-B15B-4B71-A97F-D821171BA66E}">
      <dgm:prSet/>
      <dgm:spPr/>
      <dgm:t>
        <a:bodyPr/>
        <a:lstStyle/>
        <a:p>
          <a:endParaRPr lang="en-US" sz="2000"/>
        </a:p>
      </dgm:t>
    </dgm:pt>
    <dgm:pt modelId="{EF980E43-2C8C-4F15-B5E2-A9FE731FE541}" type="pres">
      <dgm:prSet presAssocID="{942B19DD-6054-4EA3-BE90-AE5CEE68219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57D25D-C178-452F-B3B9-5148D0BB0469}" type="pres">
      <dgm:prSet presAssocID="{7612CC3D-A2FC-434F-87FF-3082A4ED8DB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84492-03B9-4797-9E90-ABD23378FC3F}" type="pres">
      <dgm:prSet presAssocID="{7612CC3D-A2FC-434F-87FF-3082A4ED8DB0}" presName="spNode" presStyleCnt="0"/>
      <dgm:spPr/>
    </dgm:pt>
    <dgm:pt modelId="{F569F48B-D8FB-4D70-8FA7-B00F678C4D24}" type="pres">
      <dgm:prSet presAssocID="{A005C3F9-182C-46B7-916D-9000852F4FAF}" presName="sibTrans" presStyleLbl="sibTrans1D1" presStyleIdx="0" presStyleCnt="6"/>
      <dgm:spPr/>
      <dgm:t>
        <a:bodyPr/>
        <a:lstStyle/>
        <a:p>
          <a:endParaRPr lang="en-US"/>
        </a:p>
      </dgm:t>
    </dgm:pt>
    <dgm:pt modelId="{1B6E806F-D904-43F6-956A-1AD8FEB17551}" type="pres">
      <dgm:prSet presAssocID="{04A4BC56-3CED-4B5D-9650-1712427BC6D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56239-20B8-43C1-AC2B-BA198830C9AF}" type="pres">
      <dgm:prSet presAssocID="{04A4BC56-3CED-4B5D-9650-1712427BC6D4}" presName="spNode" presStyleCnt="0"/>
      <dgm:spPr/>
    </dgm:pt>
    <dgm:pt modelId="{832CF14A-0C4E-4BDA-B6CC-4BCAA5DFA487}" type="pres">
      <dgm:prSet presAssocID="{55FE23DE-7A35-4C65-BAEA-3D7E879B77BC}" presName="sibTrans" presStyleLbl="sibTrans1D1" presStyleIdx="1" presStyleCnt="6"/>
      <dgm:spPr/>
      <dgm:t>
        <a:bodyPr/>
        <a:lstStyle/>
        <a:p>
          <a:endParaRPr lang="en-US"/>
        </a:p>
      </dgm:t>
    </dgm:pt>
    <dgm:pt modelId="{FBF889BC-E421-4DC5-B9DF-96254D2815D2}" type="pres">
      <dgm:prSet presAssocID="{7BB8A457-B38A-47BB-A31D-CD25129201B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118B6-105B-4E06-8256-08EAF3A756C8}" type="pres">
      <dgm:prSet presAssocID="{7BB8A457-B38A-47BB-A31D-CD25129201B0}" presName="spNode" presStyleCnt="0"/>
      <dgm:spPr/>
    </dgm:pt>
    <dgm:pt modelId="{4C33A8F8-8C4C-4290-8E76-EDB325F13D98}" type="pres">
      <dgm:prSet presAssocID="{A8D0AE87-FF43-4894-9E40-BD6E57A5426C}" presName="sibTrans" presStyleLbl="sibTrans1D1" presStyleIdx="2" presStyleCnt="6"/>
      <dgm:spPr/>
      <dgm:t>
        <a:bodyPr/>
        <a:lstStyle/>
        <a:p>
          <a:endParaRPr lang="en-US"/>
        </a:p>
      </dgm:t>
    </dgm:pt>
    <dgm:pt modelId="{5F64C678-68E3-4209-A80B-D5BF41CFA0EA}" type="pres">
      <dgm:prSet presAssocID="{0312C273-2333-4869-95BE-AFA1903A456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8EC13-8E7A-4BBD-AD0A-1585CF66EAC5}" type="pres">
      <dgm:prSet presAssocID="{0312C273-2333-4869-95BE-AFA1903A4566}" presName="spNode" presStyleCnt="0"/>
      <dgm:spPr/>
    </dgm:pt>
    <dgm:pt modelId="{8DF3BEC7-08E0-4FD8-92DD-121AA482C2C7}" type="pres">
      <dgm:prSet presAssocID="{EAC98A9B-9846-4385-AE6D-75304B5C2C7E}" presName="sibTrans" presStyleLbl="sibTrans1D1" presStyleIdx="3" presStyleCnt="6"/>
      <dgm:spPr/>
      <dgm:t>
        <a:bodyPr/>
        <a:lstStyle/>
        <a:p>
          <a:endParaRPr lang="en-US"/>
        </a:p>
      </dgm:t>
    </dgm:pt>
    <dgm:pt modelId="{FC621A21-F842-444E-94EC-D783B3E9FBC6}" type="pres">
      <dgm:prSet presAssocID="{AC8B22A1-05C2-4157-9F9B-60B1C03926D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29205-83E5-43A6-804D-3135237598C0}" type="pres">
      <dgm:prSet presAssocID="{AC8B22A1-05C2-4157-9F9B-60B1C03926DC}" presName="spNode" presStyleCnt="0"/>
      <dgm:spPr/>
    </dgm:pt>
    <dgm:pt modelId="{C5884EBE-4C1A-4986-B070-B141A5FA7FA2}" type="pres">
      <dgm:prSet presAssocID="{76299D7B-6451-4DFC-88DB-82BA0F8DBC6A}" presName="sibTrans" presStyleLbl="sibTrans1D1" presStyleIdx="4" presStyleCnt="6"/>
      <dgm:spPr/>
      <dgm:t>
        <a:bodyPr/>
        <a:lstStyle/>
        <a:p>
          <a:endParaRPr lang="en-US"/>
        </a:p>
      </dgm:t>
    </dgm:pt>
    <dgm:pt modelId="{47E0CB63-C076-46EE-9005-84E47F5F53BD}" type="pres">
      <dgm:prSet presAssocID="{D1D1CF8D-AD06-4D12-A375-7A6E4CD8AC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D48AD-C0E2-4E96-B907-0BA867910D59}" type="pres">
      <dgm:prSet presAssocID="{D1D1CF8D-AD06-4D12-A375-7A6E4CD8ACDF}" presName="spNode" presStyleCnt="0"/>
      <dgm:spPr/>
    </dgm:pt>
    <dgm:pt modelId="{6E3FCB86-9FD7-4E5F-B7F2-A6590A04A34B}" type="pres">
      <dgm:prSet presAssocID="{C9D4EA85-AE74-4F3C-AE1D-B040C6D41C0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06D5000D-7F22-4949-A754-9230A76FC265}" type="presOf" srcId="{7612CC3D-A2FC-434F-87FF-3082A4ED8DB0}" destId="{7757D25D-C178-452F-B3B9-5148D0BB0469}" srcOrd="0" destOrd="0" presId="urn:microsoft.com/office/officeart/2005/8/layout/cycle6"/>
    <dgm:cxn modelId="{7653DEF0-CC96-43F6-86EC-63ADDB6A4103}" srcId="{942B19DD-6054-4EA3-BE90-AE5CEE68219E}" destId="{7612CC3D-A2FC-434F-87FF-3082A4ED8DB0}" srcOrd="0" destOrd="0" parTransId="{87F1D4C8-32D3-4EC1-A7EF-DFACF7ADAAA4}" sibTransId="{A005C3F9-182C-46B7-916D-9000852F4FAF}"/>
    <dgm:cxn modelId="{CA875C65-6450-4468-B7F3-3E0659994F71}" srcId="{942B19DD-6054-4EA3-BE90-AE5CEE68219E}" destId="{7BB8A457-B38A-47BB-A31D-CD25129201B0}" srcOrd="2" destOrd="0" parTransId="{4819AAD7-A827-4AF3-AFA5-81571794A4CB}" sibTransId="{A8D0AE87-FF43-4894-9E40-BD6E57A5426C}"/>
    <dgm:cxn modelId="{EEC57FD3-6539-494B-B458-576E1FFE1FC9}" type="presOf" srcId="{942B19DD-6054-4EA3-BE90-AE5CEE68219E}" destId="{EF980E43-2C8C-4F15-B5E2-A9FE731FE541}" srcOrd="0" destOrd="0" presId="urn:microsoft.com/office/officeart/2005/8/layout/cycle6"/>
    <dgm:cxn modelId="{E22F68F0-B91C-48C8-B208-79C23107B6D1}" type="presOf" srcId="{D1D1CF8D-AD06-4D12-A375-7A6E4CD8ACDF}" destId="{47E0CB63-C076-46EE-9005-84E47F5F53BD}" srcOrd="0" destOrd="0" presId="urn:microsoft.com/office/officeart/2005/8/layout/cycle6"/>
    <dgm:cxn modelId="{F25AD2C3-ACC7-4B19-BFDB-904039EEB6BE}" type="presOf" srcId="{C9D4EA85-AE74-4F3C-AE1D-B040C6D41C05}" destId="{6E3FCB86-9FD7-4E5F-B7F2-A6590A04A34B}" srcOrd="0" destOrd="0" presId="urn:microsoft.com/office/officeart/2005/8/layout/cycle6"/>
    <dgm:cxn modelId="{A037EF27-3316-489A-B394-D610159C037E}" srcId="{942B19DD-6054-4EA3-BE90-AE5CEE68219E}" destId="{04A4BC56-3CED-4B5D-9650-1712427BC6D4}" srcOrd="1" destOrd="0" parTransId="{54B7B001-9E84-4A5C-95CC-8C890D17F6C9}" sibTransId="{55FE23DE-7A35-4C65-BAEA-3D7E879B77BC}"/>
    <dgm:cxn modelId="{96DCF709-9F3A-4B80-82AC-59B62D9193B0}" type="presOf" srcId="{76299D7B-6451-4DFC-88DB-82BA0F8DBC6A}" destId="{C5884EBE-4C1A-4986-B070-B141A5FA7FA2}" srcOrd="0" destOrd="0" presId="urn:microsoft.com/office/officeart/2005/8/layout/cycle6"/>
    <dgm:cxn modelId="{AF6F6184-9834-49B6-9BA7-9EECEDA4EB9E}" type="presOf" srcId="{AC8B22A1-05C2-4157-9F9B-60B1C03926DC}" destId="{FC621A21-F842-444E-94EC-D783B3E9FBC6}" srcOrd="0" destOrd="0" presId="urn:microsoft.com/office/officeart/2005/8/layout/cycle6"/>
    <dgm:cxn modelId="{2AEDCCC9-BAB3-43E4-B939-2EFC9935EE3B}" type="presOf" srcId="{EAC98A9B-9846-4385-AE6D-75304B5C2C7E}" destId="{8DF3BEC7-08E0-4FD8-92DD-121AA482C2C7}" srcOrd="0" destOrd="0" presId="urn:microsoft.com/office/officeart/2005/8/layout/cycle6"/>
    <dgm:cxn modelId="{74DFC945-B15B-4B71-A97F-D821171BA66E}" srcId="{942B19DD-6054-4EA3-BE90-AE5CEE68219E}" destId="{D1D1CF8D-AD06-4D12-A375-7A6E4CD8ACDF}" srcOrd="5" destOrd="0" parTransId="{071E1BDC-ACC1-42A7-9930-E811DA4CF58A}" sibTransId="{C9D4EA85-AE74-4F3C-AE1D-B040C6D41C05}"/>
    <dgm:cxn modelId="{27364C8D-C865-4779-A732-A5D6F0368A8A}" type="presOf" srcId="{0312C273-2333-4869-95BE-AFA1903A4566}" destId="{5F64C678-68E3-4209-A80B-D5BF41CFA0EA}" srcOrd="0" destOrd="0" presId="urn:microsoft.com/office/officeart/2005/8/layout/cycle6"/>
    <dgm:cxn modelId="{2D6A483C-E577-4DBC-922F-B38C032D82D0}" type="presOf" srcId="{55FE23DE-7A35-4C65-BAEA-3D7E879B77BC}" destId="{832CF14A-0C4E-4BDA-B6CC-4BCAA5DFA487}" srcOrd="0" destOrd="0" presId="urn:microsoft.com/office/officeart/2005/8/layout/cycle6"/>
    <dgm:cxn modelId="{880CEF7E-9433-48E4-9C8D-2B3A89F0383F}" type="presOf" srcId="{A005C3F9-182C-46B7-916D-9000852F4FAF}" destId="{F569F48B-D8FB-4D70-8FA7-B00F678C4D24}" srcOrd="0" destOrd="0" presId="urn:microsoft.com/office/officeart/2005/8/layout/cycle6"/>
    <dgm:cxn modelId="{2D646F53-EEAC-4CAA-B095-B19828DDED01}" type="presOf" srcId="{04A4BC56-3CED-4B5D-9650-1712427BC6D4}" destId="{1B6E806F-D904-43F6-956A-1AD8FEB17551}" srcOrd="0" destOrd="0" presId="urn:microsoft.com/office/officeart/2005/8/layout/cycle6"/>
    <dgm:cxn modelId="{6A1EBF42-0292-4C38-B2A3-C745C520643F}" srcId="{942B19DD-6054-4EA3-BE90-AE5CEE68219E}" destId="{AC8B22A1-05C2-4157-9F9B-60B1C03926DC}" srcOrd="4" destOrd="0" parTransId="{F66AFAE8-5D9A-4E76-99C3-ED30255AC0C8}" sibTransId="{76299D7B-6451-4DFC-88DB-82BA0F8DBC6A}"/>
    <dgm:cxn modelId="{297D0D8F-799F-4F1D-ABF5-7F86A091397F}" type="presOf" srcId="{A8D0AE87-FF43-4894-9E40-BD6E57A5426C}" destId="{4C33A8F8-8C4C-4290-8E76-EDB325F13D98}" srcOrd="0" destOrd="0" presId="urn:microsoft.com/office/officeart/2005/8/layout/cycle6"/>
    <dgm:cxn modelId="{B143D5C3-CE37-4A04-B023-BDFE953E43AC}" srcId="{942B19DD-6054-4EA3-BE90-AE5CEE68219E}" destId="{0312C273-2333-4869-95BE-AFA1903A4566}" srcOrd="3" destOrd="0" parTransId="{EEC24603-1ADD-49E7-9AC1-7EDF7521B8F8}" sibTransId="{EAC98A9B-9846-4385-AE6D-75304B5C2C7E}"/>
    <dgm:cxn modelId="{E3CD0260-8F7F-440E-881E-C4FF37B26E90}" type="presOf" srcId="{7BB8A457-B38A-47BB-A31D-CD25129201B0}" destId="{FBF889BC-E421-4DC5-B9DF-96254D2815D2}" srcOrd="0" destOrd="0" presId="urn:microsoft.com/office/officeart/2005/8/layout/cycle6"/>
    <dgm:cxn modelId="{DDA45C7D-CF80-4BB0-9D5C-B9A33A4A5B95}" type="presParOf" srcId="{EF980E43-2C8C-4F15-B5E2-A9FE731FE541}" destId="{7757D25D-C178-452F-B3B9-5148D0BB0469}" srcOrd="0" destOrd="0" presId="urn:microsoft.com/office/officeart/2005/8/layout/cycle6"/>
    <dgm:cxn modelId="{22874D5F-836B-4713-B5C3-D331A9DCB309}" type="presParOf" srcId="{EF980E43-2C8C-4F15-B5E2-A9FE731FE541}" destId="{67B84492-03B9-4797-9E90-ABD23378FC3F}" srcOrd="1" destOrd="0" presId="urn:microsoft.com/office/officeart/2005/8/layout/cycle6"/>
    <dgm:cxn modelId="{1502BA8C-31E0-449D-9785-690AFA279E37}" type="presParOf" srcId="{EF980E43-2C8C-4F15-B5E2-A9FE731FE541}" destId="{F569F48B-D8FB-4D70-8FA7-B00F678C4D24}" srcOrd="2" destOrd="0" presId="urn:microsoft.com/office/officeart/2005/8/layout/cycle6"/>
    <dgm:cxn modelId="{3876081E-6566-4EE2-8A10-A20FBC8A0825}" type="presParOf" srcId="{EF980E43-2C8C-4F15-B5E2-A9FE731FE541}" destId="{1B6E806F-D904-43F6-956A-1AD8FEB17551}" srcOrd="3" destOrd="0" presId="urn:microsoft.com/office/officeart/2005/8/layout/cycle6"/>
    <dgm:cxn modelId="{53246437-8C17-4757-910F-4732C2CF5997}" type="presParOf" srcId="{EF980E43-2C8C-4F15-B5E2-A9FE731FE541}" destId="{CA456239-20B8-43C1-AC2B-BA198830C9AF}" srcOrd="4" destOrd="0" presId="urn:microsoft.com/office/officeart/2005/8/layout/cycle6"/>
    <dgm:cxn modelId="{F26AEF79-65B6-4626-9E62-9BBC178D3FD7}" type="presParOf" srcId="{EF980E43-2C8C-4F15-B5E2-A9FE731FE541}" destId="{832CF14A-0C4E-4BDA-B6CC-4BCAA5DFA487}" srcOrd="5" destOrd="0" presId="urn:microsoft.com/office/officeart/2005/8/layout/cycle6"/>
    <dgm:cxn modelId="{8E40E0F6-39E2-495A-8131-A5E0C2A7B83F}" type="presParOf" srcId="{EF980E43-2C8C-4F15-B5E2-A9FE731FE541}" destId="{FBF889BC-E421-4DC5-B9DF-96254D2815D2}" srcOrd="6" destOrd="0" presId="urn:microsoft.com/office/officeart/2005/8/layout/cycle6"/>
    <dgm:cxn modelId="{0096BB04-D5A8-4CB1-811E-F11A5BC0E35F}" type="presParOf" srcId="{EF980E43-2C8C-4F15-B5E2-A9FE731FE541}" destId="{A0A118B6-105B-4E06-8256-08EAF3A756C8}" srcOrd="7" destOrd="0" presId="urn:microsoft.com/office/officeart/2005/8/layout/cycle6"/>
    <dgm:cxn modelId="{87FEF564-4445-4AF6-B63E-D3333D2A56E8}" type="presParOf" srcId="{EF980E43-2C8C-4F15-B5E2-A9FE731FE541}" destId="{4C33A8F8-8C4C-4290-8E76-EDB325F13D98}" srcOrd="8" destOrd="0" presId="urn:microsoft.com/office/officeart/2005/8/layout/cycle6"/>
    <dgm:cxn modelId="{8A535A4F-3318-45C2-861B-71A17510B2BF}" type="presParOf" srcId="{EF980E43-2C8C-4F15-B5E2-A9FE731FE541}" destId="{5F64C678-68E3-4209-A80B-D5BF41CFA0EA}" srcOrd="9" destOrd="0" presId="urn:microsoft.com/office/officeart/2005/8/layout/cycle6"/>
    <dgm:cxn modelId="{58421935-56F0-4D97-ABC6-04CA03B32D64}" type="presParOf" srcId="{EF980E43-2C8C-4F15-B5E2-A9FE731FE541}" destId="{19A8EC13-8E7A-4BBD-AD0A-1585CF66EAC5}" srcOrd="10" destOrd="0" presId="urn:microsoft.com/office/officeart/2005/8/layout/cycle6"/>
    <dgm:cxn modelId="{AB708ED0-1E2B-4311-9256-71E4B49EB7B5}" type="presParOf" srcId="{EF980E43-2C8C-4F15-B5E2-A9FE731FE541}" destId="{8DF3BEC7-08E0-4FD8-92DD-121AA482C2C7}" srcOrd="11" destOrd="0" presId="urn:microsoft.com/office/officeart/2005/8/layout/cycle6"/>
    <dgm:cxn modelId="{940C7746-2B07-4A7A-AA25-2934641009FA}" type="presParOf" srcId="{EF980E43-2C8C-4F15-B5E2-A9FE731FE541}" destId="{FC621A21-F842-444E-94EC-D783B3E9FBC6}" srcOrd="12" destOrd="0" presId="urn:microsoft.com/office/officeart/2005/8/layout/cycle6"/>
    <dgm:cxn modelId="{5F8EFE60-B677-4D60-88D3-1086F08946FC}" type="presParOf" srcId="{EF980E43-2C8C-4F15-B5E2-A9FE731FE541}" destId="{6BC29205-83E5-43A6-804D-3135237598C0}" srcOrd="13" destOrd="0" presId="urn:microsoft.com/office/officeart/2005/8/layout/cycle6"/>
    <dgm:cxn modelId="{63B6E4ED-D220-42A3-B739-EA0BD9CAF539}" type="presParOf" srcId="{EF980E43-2C8C-4F15-B5E2-A9FE731FE541}" destId="{C5884EBE-4C1A-4986-B070-B141A5FA7FA2}" srcOrd="14" destOrd="0" presId="urn:microsoft.com/office/officeart/2005/8/layout/cycle6"/>
    <dgm:cxn modelId="{EEDD5C39-8D34-42AB-85CF-8FEE50317A4F}" type="presParOf" srcId="{EF980E43-2C8C-4F15-B5E2-A9FE731FE541}" destId="{47E0CB63-C076-46EE-9005-84E47F5F53BD}" srcOrd="15" destOrd="0" presId="urn:microsoft.com/office/officeart/2005/8/layout/cycle6"/>
    <dgm:cxn modelId="{D156A219-DEFA-418E-9072-D36165A77A6D}" type="presParOf" srcId="{EF980E43-2C8C-4F15-B5E2-A9FE731FE541}" destId="{2D6D48AD-C0E2-4E96-B907-0BA867910D59}" srcOrd="16" destOrd="0" presId="urn:microsoft.com/office/officeart/2005/8/layout/cycle6"/>
    <dgm:cxn modelId="{DDB5061A-63A5-48F5-8C0E-B7AFC9143CEB}" type="presParOf" srcId="{EF980E43-2C8C-4F15-B5E2-A9FE731FE541}" destId="{6E3FCB86-9FD7-4E5F-B7F2-A6590A04A34B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629AF-6D8A-4700-9D69-0B25B7B3B9D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A546EC-2085-4246-A19D-78085CB38E85}">
      <dgm:prSet phldrT="[Text]"/>
      <dgm:spPr/>
      <dgm:t>
        <a:bodyPr/>
        <a:lstStyle/>
        <a:p>
          <a:r>
            <a:rPr lang="zh-CN" altLang="en-US" smtClean="0"/>
            <a:t>有效</a:t>
          </a:r>
          <a:r>
            <a:rPr lang="en-US" altLang="zh-CN" smtClean="0"/>
            <a:t>(</a:t>
          </a:r>
          <a:r>
            <a:rPr lang="en-US" smtClean="0"/>
            <a:t>Effective)</a:t>
          </a:r>
          <a:endParaRPr lang="en-US"/>
        </a:p>
      </dgm:t>
    </dgm:pt>
    <dgm:pt modelId="{4EAD15BA-26E7-4C49-B3FD-6CB42859A92D}" type="parTrans" cxnId="{EEDFBC7C-5E29-4D66-B1CD-39D521084C75}">
      <dgm:prSet/>
      <dgm:spPr/>
      <dgm:t>
        <a:bodyPr/>
        <a:lstStyle/>
        <a:p>
          <a:endParaRPr lang="en-US"/>
        </a:p>
      </dgm:t>
    </dgm:pt>
    <dgm:pt modelId="{9434D54F-3087-4E7C-8DA1-5875D7087D7C}" type="sibTrans" cxnId="{EEDFBC7C-5E29-4D66-B1CD-39D521084C75}">
      <dgm:prSet/>
      <dgm:spPr/>
      <dgm:t>
        <a:bodyPr/>
        <a:lstStyle/>
        <a:p>
          <a:endParaRPr lang="en-US"/>
        </a:p>
      </dgm:t>
    </dgm:pt>
    <dgm:pt modelId="{252C9E07-FB29-4A50-A512-F3F80AD7951D}">
      <dgm:prSet/>
      <dgm:spPr/>
      <dgm:t>
        <a:bodyPr/>
        <a:lstStyle/>
        <a:p>
          <a:r>
            <a:rPr lang="zh-CN" altLang="en-US" smtClean="0"/>
            <a:t>效率</a:t>
          </a:r>
          <a:r>
            <a:rPr lang="en-US" altLang="zh-CN" smtClean="0"/>
            <a:t>(</a:t>
          </a:r>
          <a:r>
            <a:rPr lang="en-US" smtClean="0"/>
            <a:t>Efficient)</a:t>
          </a:r>
          <a:endParaRPr lang="en-US"/>
        </a:p>
      </dgm:t>
    </dgm:pt>
    <dgm:pt modelId="{54E89262-9D9D-4E65-9F9F-C63240BCCC1F}" type="parTrans" cxnId="{3931477C-314E-4867-A0C1-5512F1B6C1D5}">
      <dgm:prSet/>
      <dgm:spPr/>
      <dgm:t>
        <a:bodyPr/>
        <a:lstStyle/>
        <a:p>
          <a:endParaRPr lang="en-US"/>
        </a:p>
      </dgm:t>
    </dgm:pt>
    <dgm:pt modelId="{89FB0B4A-CC93-44A8-A39F-2DA77B00C9E6}" type="sibTrans" cxnId="{3931477C-314E-4867-A0C1-5512F1B6C1D5}">
      <dgm:prSet/>
      <dgm:spPr/>
      <dgm:t>
        <a:bodyPr/>
        <a:lstStyle/>
        <a:p>
          <a:endParaRPr lang="en-US"/>
        </a:p>
      </dgm:t>
    </dgm:pt>
    <dgm:pt modelId="{220B3149-F59C-4AE0-BE18-0B23C1DE2B43}">
      <dgm:prSet/>
      <dgm:spPr/>
      <dgm:t>
        <a:bodyPr/>
        <a:lstStyle/>
        <a:p>
          <a:r>
            <a:rPr lang="zh-CN" altLang="en-US" smtClean="0"/>
            <a:t>易学</a:t>
          </a:r>
          <a:r>
            <a:rPr lang="en-US" altLang="zh-CN" smtClean="0"/>
            <a:t>(</a:t>
          </a:r>
          <a:r>
            <a:rPr lang="en-US" smtClean="0"/>
            <a:t>Easy To Learn)</a:t>
          </a:r>
          <a:endParaRPr lang="en-US"/>
        </a:p>
      </dgm:t>
    </dgm:pt>
    <dgm:pt modelId="{85BFB297-3A59-4CBD-8B18-BB8C79918E95}" type="parTrans" cxnId="{89F2088E-3636-43C3-B00B-6EBAAEC1B750}">
      <dgm:prSet/>
      <dgm:spPr/>
      <dgm:t>
        <a:bodyPr/>
        <a:lstStyle/>
        <a:p>
          <a:endParaRPr lang="en-US"/>
        </a:p>
      </dgm:t>
    </dgm:pt>
    <dgm:pt modelId="{76B1DA93-2ACF-4DCD-87A1-00EF94B6B42D}" type="sibTrans" cxnId="{89F2088E-3636-43C3-B00B-6EBAAEC1B750}">
      <dgm:prSet/>
      <dgm:spPr/>
      <dgm:t>
        <a:bodyPr/>
        <a:lstStyle/>
        <a:p>
          <a:endParaRPr lang="en-US"/>
        </a:p>
      </dgm:t>
    </dgm:pt>
    <dgm:pt modelId="{AD0F5346-C667-42BE-BBFC-A31039CA5892}">
      <dgm:prSet/>
      <dgm:spPr/>
      <dgm:t>
        <a:bodyPr/>
        <a:lstStyle/>
        <a:p>
          <a:r>
            <a:rPr lang="zh-CN" altLang="en-US" smtClean="0"/>
            <a:t>吸引人</a:t>
          </a:r>
          <a:r>
            <a:rPr lang="en-US" altLang="zh-CN" smtClean="0"/>
            <a:t>(</a:t>
          </a:r>
          <a:r>
            <a:rPr lang="en-US" smtClean="0"/>
            <a:t>Engaging)</a:t>
          </a:r>
          <a:endParaRPr lang="en-US"/>
        </a:p>
      </dgm:t>
    </dgm:pt>
    <dgm:pt modelId="{F234051E-CC7D-48BF-AC4B-E262EB6E5C26}" type="parTrans" cxnId="{4F53EA51-055A-41BF-BEEB-483489DB8C65}">
      <dgm:prSet/>
      <dgm:spPr/>
      <dgm:t>
        <a:bodyPr/>
        <a:lstStyle/>
        <a:p>
          <a:endParaRPr lang="en-US"/>
        </a:p>
      </dgm:t>
    </dgm:pt>
    <dgm:pt modelId="{35A71757-72E4-4337-A6A5-0FD12A700EAA}" type="sibTrans" cxnId="{4F53EA51-055A-41BF-BEEB-483489DB8C65}">
      <dgm:prSet/>
      <dgm:spPr/>
      <dgm:t>
        <a:bodyPr/>
        <a:lstStyle/>
        <a:p>
          <a:endParaRPr lang="en-US"/>
        </a:p>
      </dgm:t>
    </dgm:pt>
    <dgm:pt modelId="{31A35749-61F7-4E70-9E67-537E9C64E8A5}">
      <dgm:prSet/>
      <dgm:spPr/>
      <dgm:t>
        <a:bodyPr/>
        <a:lstStyle/>
        <a:p>
          <a:r>
            <a:rPr lang="zh-CN" altLang="en-US" smtClean="0"/>
            <a:t>容错</a:t>
          </a:r>
          <a:r>
            <a:rPr lang="en-US" altLang="zh-CN" smtClean="0"/>
            <a:t>(</a:t>
          </a:r>
          <a:r>
            <a:rPr lang="en-US" smtClean="0"/>
            <a:t>Error Tolerant)</a:t>
          </a:r>
          <a:endParaRPr lang="en-US"/>
        </a:p>
      </dgm:t>
    </dgm:pt>
    <dgm:pt modelId="{A4189176-1940-4BA5-A442-9421A3A71250}" type="parTrans" cxnId="{5EA2D88A-C2A4-4D64-9843-EC6809ACF3C2}">
      <dgm:prSet/>
      <dgm:spPr/>
      <dgm:t>
        <a:bodyPr/>
        <a:lstStyle/>
        <a:p>
          <a:endParaRPr lang="en-US"/>
        </a:p>
      </dgm:t>
    </dgm:pt>
    <dgm:pt modelId="{5B134C2F-5378-4FBE-999B-65C608D59D29}" type="sibTrans" cxnId="{5EA2D88A-C2A4-4D64-9843-EC6809ACF3C2}">
      <dgm:prSet/>
      <dgm:spPr/>
      <dgm:t>
        <a:bodyPr/>
        <a:lstStyle/>
        <a:p>
          <a:endParaRPr lang="en-US"/>
        </a:p>
      </dgm:t>
    </dgm:pt>
    <dgm:pt modelId="{D0BDA303-A5B7-4B27-8FCA-E65D046A00F8}" type="pres">
      <dgm:prSet presAssocID="{4E5629AF-6D8A-4700-9D69-0B25B7B3B9D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EA29D8-B893-43E2-ACE1-C39D339DF946}" type="pres">
      <dgm:prSet presAssocID="{8FA546EC-2085-4246-A19D-78085CB38E8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D7B23-8D8C-4D3D-BEC2-550A9093D372}" type="pres">
      <dgm:prSet presAssocID="{8FA546EC-2085-4246-A19D-78085CB38E85}" presName="spNode" presStyleCnt="0"/>
      <dgm:spPr/>
    </dgm:pt>
    <dgm:pt modelId="{31DF523D-CC21-4288-B714-6520A55FEAC5}" type="pres">
      <dgm:prSet presAssocID="{9434D54F-3087-4E7C-8DA1-5875D7087D7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F9F9F59B-4A6D-47B7-9EE8-B06F167064F3}" type="pres">
      <dgm:prSet presAssocID="{252C9E07-FB29-4A50-A512-F3F80AD7951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C62BA-4CEF-447F-BE62-1D2D1DECC9A8}" type="pres">
      <dgm:prSet presAssocID="{252C9E07-FB29-4A50-A512-F3F80AD7951D}" presName="spNode" presStyleCnt="0"/>
      <dgm:spPr/>
    </dgm:pt>
    <dgm:pt modelId="{FD42C4D0-0F39-4D68-A571-ABB61C7BCB77}" type="pres">
      <dgm:prSet presAssocID="{89FB0B4A-CC93-44A8-A39F-2DA77B00C9E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EED2F4A-2FBE-476D-BAA3-D47E251DAC66}" type="pres">
      <dgm:prSet presAssocID="{220B3149-F59C-4AE0-BE18-0B23C1DE2B4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F43CB-C074-494B-9644-EBAAE56BAE70}" type="pres">
      <dgm:prSet presAssocID="{220B3149-F59C-4AE0-BE18-0B23C1DE2B43}" presName="spNode" presStyleCnt="0"/>
      <dgm:spPr/>
    </dgm:pt>
    <dgm:pt modelId="{EF3EAD12-E1B1-4BCB-B1CF-60773BDFE174}" type="pres">
      <dgm:prSet presAssocID="{76B1DA93-2ACF-4DCD-87A1-00EF94B6B42D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28ABA0F-E6DD-480A-ADC3-CA07463950AD}" type="pres">
      <dgm:prSet presAssocID="{AD0F5346-C667-42BE-BBFC-A31039CA589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7E831-DB61-4257-B9B5-3C8F2ACFF1D9}" type="pres">
      <dgm:prSet presAssocID="{AD0F5346-C667-42BE-BBFC-A31039CA5892}" presName="spNode" presStyleCnt="0"/>
      <dgm:spPr/>
    </dgm:pt>
    <dgm:pt modelId="{A1CCE128-F967-4843-8C1C-0DFC5DF0CF21}" type="pres">
      <dgm:prSet presAssocID="{35A71757-72E4-4337-A6A5-0FD12A700EA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81C293D-A19C-4CDC-B2BB-E650F2D5332D}" type="pres">
      <dgm:prSet presAssocID="{31A35749-61F7-4E70-9E67-537E9C64E8A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E4840-A4BE-4B51-9882-C4CCF63F426D}" type="pres">
      <dgm:prSet presAssocID="{31A35749-61F7-4E70-9E67-537E9C64E8A5}" presName="spNode" presStyleCnt="0"/>
      <dgm:spPr/>
    </dgm:pt>
    <dgm:pt modelId="{F2646698-3399-452B-B163-73EB9DA4E281}" type="pres">
      <dgm:prSet presAssocID="{5B134C2F-5378-4FBE-999B-65C608D59D2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57A1874-D7A3-4FB3-B3FD-B2AE505168A1}" type="presOf" srcId="{AD0F5346-C667-42BE-BBFC-A31039CA5892}" destId="{328ABA0F-E6DD-480A-ADC3-CA07463950AD}" srcOrd="0" destOrd="0" presId="urn:microsoft.com/office/officeart/2005/8/layout/cycle6"/>
    <dgm:cxn modelId="{4F53EA51-055A-41BF-BEEB-483489DB8C65}" srcId="{4E5629AF-6D8A-4700-9D69-0B25B7B3B9DA}" destId="{AD0F5346-C667-42BE-BBFC-A31039CA5892}" srcOrd="3" destOrd="0" parTransId="{F234051E-CC7D-48BF-AC4B-E262EB6E5C26}" sibTransId="{35A71757-72E4-4337-A6A5-0FD12A700EAA}"/>
    <dgm:cxn modelId="{5D1CEDF9-9B34-4C53-BECA-EB952B7A63EF}" type="presOf" srcId="{5B134C2F-5378-4FBE-999B-65C608D59D29}" destId="{F2646698-3399-452B-B163-73EB9DA4E281}" srcOrd="0" destOrd="0" presId="urn:microsoft.com/office/officeart/2005/8/layout/cycle6"/>
    <dgm:cxn modelId="{3EB27541-6C55-4532-8AA6-E5C7145301DE}" type="presOf" srcId="{220B3149-F59C-4AE0-BE18-0B23C1DE2B43}" destId="{9EED2F4A-2FBE-476D-BAA3-D47E251DAC66}" srcOrd="0" destOrd="0" presId="urn:microsoft.com/office/officeart/2005/8/layout/cycle6"/>
    <dgm:cxn modelId="{5AEBA724-A5B2-48FC-9E82-B1DF4A001CFF}" type="presOf" srcId="{9434D54F-3087-4E7C-8DA1-5875D7087D7C}" destId="{31DF523D-CC21-4288-B714-6520A55FEAC5}" srcOrd="0" destOrd="0" presId="urn:microsoft.com/office/officeart/2005/8/layout/cycle6"/>
    <dgm:cxn modelId="{7E0ADF5E-B994-4ABC-820C-F7F2B5138DB1}" type="presOf" srcId="{76B1DA93-2ACF-4DCD-87A1-00EF94B6B42D}" destId="{EF3EAD12-E1B1-4BCB-B1CF-60773BDFE174}" srcOrd="0" destOrd="0" presId="urn:microsoft.com/office/officeart/2005/8/layout/cycle6"/>
    <dgm:cxn modelId="{6AD201C5-1A06-4314-AD73-C41D1344049B}" type="presOf" srcId="{89FB0B4A-CC93-44A8-A39F-2DA77B00C9E6}" destId="{FD42C4D0-0F39-4D68-A571-ABB61C7BCB77}" srcOrd="0" destOrd="0" presId="urn:microsoft.com/office/officeart/2005/8/layout/cycle6"/>
    <dgm:cxn modelId="{A53AA10C-C81F-4942-9FC8-31DDBF73D316}" type="presOf" srcId="{252C9E07-FB29-4A50-A512-F3F80AD7951D}" destId="{F9F9F59B-4A6D-47B7-9EE8-B06F167064F3}" srcOrd="0" destOrd="0" presId="urn:microsoft.com/office/officeart/2005/8/layout/cycle6"/>
    <dgm:cxn modelId="{3931477C-314E-4867-A0C1-5512F1B6C1D5}" srcId="{4E5629AF-6D8A-4700-9D69-0B25B7B3B9DA}" destId="{252C9E07-FB29-4A50-A512-F3F80AD7951D}" srcOrd="1" destOrd="0" parTransId="{54E89262-9D9D-4E65-9F9F-C63240BCCC1F}" sibTransId="{89FB0B4A-CC93-44A8-A39F-2DA77B00C9E6}"/>
    <dgm:cxn modelId="{EEDFBC7C-5E29-4D66-B1CD-39D521084C75}" srcId="{4E5629AF-6D8A-4700-9D69-0B25B7B3B9DA}" destId="{8FA546EC-2085-4246-A19D-78085CB38E85}" srcOrd="0" destOrd="0" parTransId="{4EAD15BA-26E7-4C49-B3FD-6CB42859A92D}" sibTransId="{9434D54F-3087-4E7C-8DA1-5875D7087D7C}"/>
    <dgm:cxn modelId="{CD20ABA1-81F5-4AAB-A886-1A58ED437F46}" type="presOf" srcId="{35A71757-72E4-4337-A6A5-0FD12A700EAA}" destId="{A1CCE128-F967-4843-8C1C-0DFC5DF0CF21}" srcOrd="0" destOrd="0" presId="urn:microsoft.com/office/officeart/2005/8/layout/cycle6"/>
    <dgm:cxn modelId="{5EA2D88A-C2A4-4D64-9843-EC6809ACF3C2}" srcId="{4E5629AF-6D8A-4700-9D69-0B25B7B3B9DA}" destId="{31A35749-61F7-4E70-9E67-537E9C64E8A5}" srcOrd="4" destOrd="0" parTransId="{A4189176-1940-4BA5-A442-9421A3A71250}" sibTransId="{5B134C2F-5378-4FBE-999B-65C608D59D29}"/>
    <dgm:cxn modelId="{323A7689-C183-412D-B530-28913598F0FE}" type="presOf" srcId="{4E5629AF-6D8A-4700-9D69-0B25B7B3B9DA}" destId="{D0BDA303-A5B7-4B27-8FCA-E65D046A00F8}" srcOrd="0" destOrd="0" presId="urn:microsoft.com/office/officeart/2005/8/layout/cycle6"/>
    <dgm:cxn modelId="{ECF3A5A4-9D92-4038-9418-4416ACE9E491}" type="presOf" srcId="{31A35749-61F7-4E70-9E67-537E9C64E8A5}" destId="{E81C293D-A19C-4CDC-B2BB-E650F2D5332D}" srcOrd="0" destOrd="0" presId="urn:microsoft.com/office/officeart/2005/8/layout/cycle6"/>
    <dgm:cxn modelId="{2A7D45B7-3B0F-44D7-A07F-234C3F499D45}" type="presOf" srcId="{8FA546EC-2085-4246-A19D-78085CB38E85}" destId="{24EA29D8-B893-43E2-ACE1-C39D339DF946}" srcOrd="0" destOrd="0" presId="urn:microsoft.com/office/officeart/2005/8/layout/cycle6"/>
    <dgm:cxn modelId="{89F2088E-3636-43C3-B00B-6EBAAEC1B750}" srcId="{4E5629AF-6D8A-4700-9D69-0B25B7B3B9DA}" destId="{220B3149-F59C-4AE0-BE18-0B23C1DE2B43}" srcOrd="2" destOrd="0" parTransId="{85BFB297-3A59-4CBD-8B18-BB8C79918E95}" sibTransId="{76B1DA93-2ACF-4DCD-87A1-00EF94B6B42D}"/>
    <dgm:cxn modelId="{E26E973A-F8B7-43C3-8E27-96BCDD9ADD71}" type="presParOf" srcId="{D0BDA303-A5B7-4B27-8FCA-E65D046A00F8}" destId="{24EA29D8-B893-43E2-ACE1-C39D339DF946}" srcOrd="0" destOrd="0" presId="urn:microsoft.com/office/officeart/2005/8/layout/cycle6"/>
    <dgm:cxn modelId="{6F8B1FA5-E0BB-4778-AB3B-5483098021F7}" type="presParOf" srcId="{D0BDA303-A5B7-4B27-8FCA-E65D046A00F8}" destId="{333D7B23-8D8C-4D3D-BEC2-550A9093D372}" srcOrd="1" destOrd="0" presId="urn:microsoft.com/office/officeart/2005/8/layout/cycle6"/>
    <dgm:cxn modelId="{D9E4875A-26D8-43D7-8D7B-F32F3C97D286}" type="presParOf" srcId="{D0BDA303-A5B7-4B27-8FCA-E65D046A00F8}" destId="{31DF523D-CC21-4288-B714-6520A55FEAC5}" srcOrd="2" destOrd="0" presId="urn:microsoft.com/office/officeart/2005/8/layout/cycle6"/>
    <dgm:cxn modelId="{28333692-E007-45FB-B39E-80F6D7220FE5}" type="presParOf" srcId="{D0BDA303-A5B7-4B27-8FCA-E65D046A00F8}" destId="{F9F9F59B-4A6D-47B7-9EE8-B06F167064F3}" srcOrd="3" destOrd="0" presId="urn:microsoft.com/office/officeart/2005/8/layout/cycle6"/>
    <dgm:cxn modelId="{400FB626-B1CC-4BB8-89C5-19593972B8DD}" type="presParOf" srcId="{D0BDA303-A5B7-4B27-8FCA-E65D046A00F8}" destId="{8CDC62BA-4CEF-447F-BE62-1D2D1DECC9A8}" srcOrd="4" destOrd="0" presId="urn:microsoft.com/office/officeart/2005/8/layout/cycle6"/>
    <dgm:cxn modelId="{D72B0FB6-C5D0-41B0-A8AB-8BFDEC27E2F9}" type="presParOf" srcId="{D0BDA303-A5B7-4B27-8FCA-E65D046A00F8}" destId="{FD42C4D0-0F39-4D68-A571-ABB61C7BCB77}" srcOrd="5" destOrd="0" presId="urn:microsoft.com/office/officeart/2005/8/layout/cycle6"/>
    <dgm:cxn modelId="{D8CD0492-156A-42E9-A8BD-9550248B7E36}" type="presParOf" srcId="{D0BDA303-A5B7-4B27-8FCA-E65D046A00F8}" destId="{9EED2F4A-2FBE-476D-BAA3-D47E251DAC66}" srcOrd="6" destOrd="0" presId="urn:microsoft.com/office/officeart/2005/8/layout/cycle6"/>
    <dgm:cxn modelId="{5B486FBE-A986-44F1-BF95-833AD24E892B}" type="presParOf" srcId="{D0BDA303-A5B7-4B27-8FCA-E65D046A00F8}" destId="{736F43CB-C074-494B-9644-EBAAE56BAE70}" srcOrd="7" destOrd="0" presId="urn:microsoft.com/office/officeart/2005/8/layout/cycle6"/>
    <dgm:cxn modelId="{1BE06496-B72D-4BB2-9189-0F5AB2BC1944}" type="presParOf" srcId="{D0BDA303-A5B7-4B27-8FCA-E65D046A00F8}" destId="{EF3EAD12-E1B1-4BCB-B1CF-60773BDFE174}" srcOrd="8" destOrd="0" presId="urn:microsoft.com/office/officeart/2005/8/layout/cycle6"/>
    <dgm:cxn modelId="{6DB2A5B8-B7F5-42A2-8D85-F23C84C69E8A}" type="presParOf" srcId="{D0BDA303-A5B7-4B27-8FCA-E65D046A00F8}" destId="{328ABA0F-E6DD-480A-ADC3-CA07463950AD}" srcOrd="9" destOrd="0" presId="urn:microsoft.com/office/officeart/2005/8/layout/cycle6"/>
    <dgm:cxn modelId="{181D143A-133D-4FB1-8FE2-9947D8295263}" type="presParOf" srcId="{D0BDA303-A5B7-4B27-8FCA-E65D046A00F8}" destId="{B597E831-DB61-4257-B9B5-3C8F2ACFF1D9}" srcOrd="10" destOrd="0" presId="urn:microsoft.com/office/officeart/2005/8/layout/cycle6"/>
    <dgm:cxn modelId="{39EB2616-E992-4223-8DCB-EBB19667C26E}" type="presParOf" srcId="{D0BDA303-A5B7-4B27-8FCA-E65D046A00F8}" destId="{A1CCE128-F967-4843-8C1C-0DFC5DF0CF21}" srcOrd="11" destOrd="0" presId="urn:microsoft.com/office/officeart/2005/8/layout/cycle6"/>
    <dgm:cxn modelId="{E8A73432-EF30-4FB3-AC4B-50E68CE5D7E0}" type="presParOf" srcId="{D0BDA303-A5B7-4B27-8FCA-E65D046A00F8}" destId="{E81C293D-A19C-4CDC-B2BB-E650F2D5332D}" srcOrd="12" destOrd="0" presId="urn:microsoft.com/office/officeart/2005/8/layout/cycle6"/>
    <dgm:cxn modelId="{B67E0452-9EE2-4114-83B2-EFA0B7B13D5E}" type="presParOf" srcId="{D0BDA303-A5B7-4B27-8FCA-E65D046A00F8}" destId="{188E4840-A4BE-4B51-9882-C4CCF63F426D}" srcOrd="13" destOrd="0" presId="urn:microsoft.com/office/officeart/2005/8/layout/cycle6"/>
    <dgm:cxn modelId="{070401B8-CEBF-44DF-9B16-10280CC26CBB}" type="presParOf" srcId="{D0BDA303-A5B7-4B27-8FCA-E65D046A00F8}" destId="{F2646698-3399-452B-B163-73EB9DA4E28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7D25D-C178-452F-B3B9-5148D0BB0469}">
      <dsp:nvSpPr>
        <dsp:cNvPr id="0" name=""/>
        <dsp:cNvSpPr/>
      </dsp:nvSpPr>
      <dsp:spPr>
        <a:xfrm>
          <a:off x="2046373" y="882"/>
          <a:ext cx="875804" cy="569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易学习</a:t>
          </a:r>
          <a:endParaRPr lang="en-US" sz="1400" kern="1200" dirty="0"/>
        </a:p>
      </dsp:txBody>
      <dsp:txXfrm>
        <a:off x="2074163" y="28672"/>
        <a:ext cx="820224" cy="513692"/>
      </dsp:txXfrm>
    </dsp:sp>
    <dsp:sp modelId="{F569F48B-D8FB-4D70-8FA7-B00F678C4D24}">
      <dsp:nvSpPr>
        <dsp:cNvPr id="0" name=""/>
        <dsp:cNvSpPr/>
      </dsp:nvSpPr>
      <dsp:spPr>
        <a:xfrm>
          <a:off x="1141726" y="285518"/>
          <a:ext cx="2685098" cy="2685098"/>
        </a:xfrm>
        <a:custGeom>
          <a:avLst/>
          <a:gdLst/>
          <a:ahLst/>
          <a:cxnLst/>
          <a:rect l="0" t="0" r="0" b="0"/>
          <a:pathLst>
            <a:path>
              <a:moveTo>
                <a:pt x="1786062" y="75373"/>
              </a:moveTo>
              <a:arcTo wR="1342549" hR="1342549" stAng="17357408" swAng="15034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E806F-D904-43F6-956A-1AD8FEB17551}">
      <dsp:nvSpPr>
        <dsp:cNvPr id="0" name=""/>
        <dsp:cNvSpPr/>
      </dsp:nvSpPr>
      <dsp:spPr>
        <a:xfrm>
          <a:off x="3209055" y="672157"/>
          <a:ext cx="875804" cy="569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容易使用</a:t>
          </a:r>
          <a:endParaRPr lang="en-US" sz="1400" kern="1200" dirty="0"/>
        </a:p>
      </dsp:txBody>
      <dsp:txXfrm>
        <a:off x="3236845" y="699947"/>
        <a:ext cx="820224" cy="513692"/>
      </dsp:txXfrm>
    </dsp:sp>
    <dsp:sp modelId="{832CF14A-0C4E-4BDA-B6CC-4BCAA5DFA487}">
      <dsp:nvSpPr>
        <dsp:cNvPr id="0" name=""/>
        <dsp:cNvSpPr/>
      </dsp:nvSpPr>
      <dsp:spPr>
        <a:xfrm>
          <a:off x="1141726" y="285518"/>
          <a:ext cx="2685098" cy="2685098"/>
        </a:xfrm>
        <a:custGeom>
          <a:avLst/>
          <a:gdLst/>
          <a:ahLst/>
          <a:cxnLst/>
          <a:rect l="0" t="0" r="0" b="0"/>
          <a:pathLst>
            <a:path>
              <a:moveTo>
                <a:pt x="2630425" y="963322"/>
              </a:moveTo>
              <a:arcTo wR="1342549" hR="1342549" stAng="20615548" swAng="196890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889BC-E421-4DC5-B9DF-96254D2815D2}">
      <dsp:nvSpPr>
        <dsp:cNvPr id="0" name=""/>
        <dsp:cNvSpPr/>
      </dsp:nvSpPr>
      <dsp:spPr>
        <a:xfrm>
          <a:off x="3209055" y="2014706"/>
          <a:ext cx="875804" cy="569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容错性</a:t>
          </a:r>
          <a:endParaRPr lang="en-US" sz="1400" kern="1200" dirty="0"/>
        </a:p>
      </dsp:txBody>
      <dsp:txXfrm>
        <a:off x="3236845" y="2042496"/>
        <a:ext cx="820224" cy="513692"/>
      </dsp:txXfrm>
    </dsp:sp>
    <dsp:sp modelId="{4C33A8F8-8C4C-4290-8E76-EDB325F13D98}">
      <dsp:nvSpPr>
        <dsp:cNvPr id="0" name=""/>
        <dsp:cNvSpPr/>
      </dsp:nvSpPr>
      <dsp:spPr>
        <a:xfrm>
          <a:off x="1141726" y="285518"/>
          <a:ext cx="2685098" cy="2685098"/>
        </a:xfrm>
        <a:custGeom>
          <a:avLst/>
          <a:gdLst/>
          <a:ahLst/>
          <a:cxnLst/>
          <a:rect l="0" t="0" r="0" b="0"/>
          <a:pathLst>
            <a:path>
              <a:moveTo>
                <a:pt x="2281004" y="2302621"/>
              </a:moveTo>
              <a:arcTo wR="1342549" hR="1342549" stAng="2739143" swAng="15034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4C678-68E3-4209-A80B-D5BF41CFA0EA}">
      <dsp:nvSpPr>
        <dsp:cNvPr id="0" name=""/>
        <dsp:cNvSpPr/>
      </dsp:nvSpPr>
      <dsp:spPr>
        <a:xfrm>
          <a:off x="2046373" y="2685980"/>
          <a:ext cx="875804" cy="569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有效性</a:t>
          </a:r>
          <a:endParaRPr lang="en-US" sz="1400" kern="1200" dirty="0"/>
        </a:p>
      </dsp:txBody>
      <dsp:txXfrm>
        <a:off x="2074163" y="2713770"/>
        <a:ext cx="820224" cy="513692"/>
      </dsp:txXfrm>
    </dsp:sp>
    <dsp:sp modelId="{8DF3BEC7-08E0-4FD8-92DD-121AA482C2C7}">
      <dsp:nvSpPr>
        <dsp:cNvPr id="0" name=""/>
        <dsp:cNvSpPr/>
      </dsp:nvSpPr>
      <dsp:spPr>
        <a:xfrm>
          <a:off x="1141726" y="285518"/>
          <a:ext cx="2685098" cy="2685098"/>
        </a:xfrm>
        <a:custGeom>
          <a:avLst/>
          <a:gdLst/>
          <a:ahLst/>
          <a:cxnLst/>
          <a:rect l="0" t="0" r="0" b="0"/>
          <a:pathLst>
            <a:path>
              <a:moveTo>
                <a:pt x="899035" y="2609724"/>
              </a:moveTo>
              <a:arcTo wR="1342549" hR="1342549" stAng="6557408" swAng="15034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21A21-F842-444E-94EC-D783B3E9FBC6}">
      <dsp:nvSpPr>
        <dsp:cNvPr id="0" name=""/>
        <dsp:cNvSpPr/>
      </dsp:nvSpPr>
      <dsp:spPr>
        <a:xfrm>
          <a:off x="883692" y="2014706"/>
          <a:ext cx="875804" cy="569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安全性</a:t>
          </a:r>
          <a:endParaRPr lang="en-US" sz="1400" kern="1200" dirty="0"/>
        </a:p>
      </dsp:txBody>
      <dsp:txXfrm>
        <a:off x="911482" y="2042496"/>
        <a:ext cx="820224" cy="513692"/>
      </dsp:txXfrm>
    </dsp:sp>
    <dsp:sp modelId="{C5884EBE-4C1A-4986-B070-B141A5FA7FA2}">
      <dsp:nvSpPr>
        <dsp:cNvPr id="0" name=""/>
        <dsp:cNvSpPr/>
      </dsp:nvSpPr>
      <dsp:spPr>
        <a:xfrm>
          <a:off x="1141726" y="285518"/>
          <a:ext cx="2685098" cy="2685098"/>
        </a:xfrm>
        <a:custGeom>
          <a:avLst/>
          <a:gdLst/>
          <a:ahLst/>
          <a:cxnLst/>
          <a:rect l="0" t="0" r="0" b="0"/>
          <a:pathLst>
            <a:path>
              <a:moveTo>
                <a:pt x="54672" y="1721775"/>
              </a:moveTo>
              <a:arcTo wR="1342549" hR="1342549" stAng="9815548" swAng="196890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CB63-C076-46EE-9005-84E47F5F53BD}">
      <dsp:nvSpPr>
        <dsp:cNvPr id="0" name=""/>
        <dsp:cNvSpPr/>
      </dsp:nvSpPr>
      <dsp:spPr>
        <a:xfrm>
          <a:off x="883692" y="672157"/>
          <a:ext cx="875804" cy="569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用户满意度</a:t>
          </a:r>
          <a:endParaRPr lang="en-US" sz="1400" kern="1200" dirty="0"/>
        </a:p>
      </dsp:txBody>
      <dsp:txXfrm>
        <a:off x="911482" y="699947"/>
        <a:ext cx="820224" cy="513692"/>
      </dsp:txXfrm>
    </dsp:sp>
    <dsp:sp modelId="{6E3FCB86-9FD7-4E5F-B7F2-A6590A04A34B}">
      <dsp:nvSpPr>
        <dsp:cNvPr id="0" name=""/>
        <dsp:cNvSpPr/>
      </dsp:nvSpPr>
      <dsp:spPr>
        <a:xfrm>
          <a:off x="1141726" y="285518"/>
          <a:ext cx="2685098" cy="2685098"/>
        </a:xfrm>
        <a:custGeom>
          <a:avLst/>
          <a:gdLst/>
          <a:ahLst/>
          <a:cxnLst/>
          <a:rect l="0" t="0" r="0" b="0"/>
          <a:pathLst>
            <a:path>
              <a:moveTo>
                <a:pt x="404093" y="382476"/>
              </a:moveTo>
              <a:arcTo wR="1342549" hR="1342549" stAng="13539143" swAng="15034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A29D8-B893-43E2-ACE1-C39D339DF946}">
      <dsp:nvSpPr>
        <dsp:cNvPr id="0" name=""/>
        <dsp:cNvSpPr/>
      </dsp:nvSpPr>
      <dsp:spPr>
        <a:xfrm>
          <a:off x="1975858" y="1694"/>
          <a:ext cx="992153" cy="64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有效</a:t>
          </a:r>
          <a:r>
            <a:rPr lang="en-US" altLang="zh-CN" sz="1400" kern="1200" smtClean="0"/>
            <a:t>(</a:t>
          </a:r>
          <a:r>
            <a:rPr lang="en-US" sz="1400" kern="1200" smtClean="0"/>
            <a:t>Effective)</a:t>
          </a:r>
          <a:endParaRPr lang="en-US" sz="1400" kern="1200"/>
        </a:p>
      </dsp:txBody>
      <dsp:txXfrm>
        <a:off x="2007339" y="33175"/>
        <a:ext cx="929191" cy="581938"/>
      </dsp:txXfrm>
    </dsp:sp>
    <dsp:sp modelId="{31DF523D-CC21-4288-B714-6520A55FEAC5}">
      <dsp:nvSpPr>
        <dsp:cNvPr id="0" name=""/>
        <dsp:cNvSpPr/>
      </dsp:nvSpPr>
      <dsp:spPr>
        <a:xfrm>
          <a:off x="1182216" y="324144"/>
          <a:ext cx="2579439" cy="2579439"/>
        </a:xfrm>
        <a:custGeom>
          <a:avLst/>
          <a:gdLst/>
          <a:ahLst/>
          <a:cxnLst/>
          <a:rect l="0" t="0" r="0" b="0"/>
          <a:pathLst>
            <a:path>
              <a:moveTo>
                <a:pt x="1792628" y="102091"/>
              </a:moveTo>
              <a:arcTo wR="1289719" hR="1289719" stAng="17577033" swAng="19638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F59B-4A6D-47B7-9EE8-B06F167064F3}">
      <dsp:nvSpPr>
        <dsp:cNvPr id="0" name=""/>
        <dsp:cNvSpPr/>
      </dsp:nvSpPr>
      <dsp:spPr>
        <a:xfrm>
          <a:off x="3202455" y="892868"/>
          <a:ext cx="992153" cy="64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效率</a:t>
          </a:r>
          <a:r>
            <a:rPr lang="en-US" altLang="zh-CN" sz="1400" kern="1200" smtClean="0"/>
            <a:t>(</a:t>
          </a:r>
          <a:r>
            <a:rPr lang="en-US" sz="1400" kern="1200" smtClean="0"/>
            <a:t>Efficient)</a:t>
          </a:r>
          <a:endParaRPr lang="en-US" sz="1400" kern="1200"/>
        </a:p>
      </dsp:txBody>
      <dsp:txXfrm>
        <a:off x="3233936" y="924349"/>
        <a:ext cx="929191" cy="581938"/>
      </dsp:txXfrm>
    </dsp:sp>
    <dsp:sp modelId="{FD42C4D0-0F39-4D68-A571-ABB61C7BCB77}">
      <dsp:nvSpPr>
        <dsp:cNvPr id="0" name=""/>
        <dsp:cNvSpPr/>
      </dsp:nvSpPr>
      <dsp:spPr>
        <a:xfrm>
          <a:off x="1182216" y="324144"/>
          <a:ext cx="2579439" cy="2579439"/>
        </a:xfrm>
        <a:custGeom>
          <a:avLst/>
          <a:gdLst/>
          <a:ahLst/>
          <a:cxnLst/>
          <a:rect l="0" t="0" r="0" b="0"/>
          <a:pathLst>
            <a:path>
              <a:moveTo>
                <a:pt x="2577653" y="1221874"/>
              </a:moveTo>
              <a:arcTo wR="1289719" hR="1289719" stAng="21419077" swAng="219810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D2F4A-2FBE-476D-BAA3-D47E251DAC66}">
      <dsp:nvSpPr>
        <dsp:cNvPr id="0" name=""/>
        <dsp:cNvSpPr/>
      </dsp:nvSpPr>
      <dsp:spPr>
        <a:xfrm>
          <a:off x="2733937" y="2334818"/>
          <a:ext cx="992153" cy="64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易学</a:t>
          </a:r>
          <a:r>
            <a:rPr lang="en-US" altLang="zh-CN" sz="1400" kern="1200" smtClean="0"/>
            <a:t>(</a:t>
          </a:r>
          <a:r>
            <a:rPr lang="en-US" sz="1400" kern="1200" smtClean="0"/>
            <a:t>Easy To Learn)</a:t>
          </a:r>
          <a:endParaRPr lang="en-US" sz="1400" kern="1200"/>
        </a:p>
      </dsp:txBody>
      <dsp:txXfrm>
        <a:off x="2765418" y="2366299"/>
        <a:ext cx="929191" cy="581938"/>
      </dsp:txXfrm>
    </dsp:sp>
    <dsp:sp modelId="{EF3EAD12-E1B1-4BCB-B1CF-60773BDFE174}">
      <dsp:nvSpPr>
        <dsp:cNvPr id="0" name=""/>
        <dsp:cNvSpPr/>
      </dsp:nvSpPr>
      <dsp:spPr>
        <a:xfrm>
          <a:off x="1182216" y="324144"/>
          <a:ext cx="2579439" cy="2579439"/>
        </a:xfrm>
        <a:custGeom>
          <a:avLst/>
          <a:gdLst/>
          <a:ahLst/>
          <a:cxnLst/>
          <a:rect l="0" t="0" r="0" b="0"/>
          <a:pathLst>
            <a:path>
              <a:moveTo>
                <a:pt x="1546587" y="2553600"/>
              </a:moveTo>
              <a:arcTo wR="1289719" hR="1289719" stAng="4710708" swAng="13785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ABA0F-E6DD-480A-ADC3-CA07463950AD}">
      <dsp:nvSpPr>
        <dsp:cNvPr id="0" name=""/>
        <dsp:cNvSpPr/>
      </dsp:nvSpPr>
      <dsp:spPr>
        <a:xfrm>
          <a:off x="1217780" y="2334818"/>
          <a:ext cx="992153" cy="64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吸引人</a:t>
          </a:r>
          <a:r>
            <a:rPr lang="en-US" altLang="zh-CN" sz="1400" kern="1200" smtClean="0"/>
            <a:t>(</a:t>
          </a:r>
          <a:r>
            <a:rPr lang="en-US" sz="1400" kern="1200" smtClean="0"/>
            <a:t>Engaging)</a:t>
          </a:r>
          <a:endParaRPr lang="en-US" sz="1400" kern="1200"/>
        </a:p>
      </dsp:txBody>
      <dsp:txXfrm>
        <a:off x="1249261" y="2366299"/>
        <a:ext cx="929191" cy="581938"/>
      </dsp:txXfrm>
    </dsp:sp>
    <dsp:sp modelId="{A1CCE128-F967-4843-8C1C-0DFC5DF0CF21}">
      <dsp:nvSpPr>
        <dsp:cNvPr id="0" name=""/>
        <dsp:cNvSpPr/>
      </dsp:nvSpPr>
      <dsp:spPr>
        <a:xfrm>
          <a:off x="1182216" y="324144"/>
          <a:ext cx="2579439" cy="2579439"/>
        </a:xfrm>
        <a:custGeom>
          <a:avLst/>
          <a:gdLst/>
          <a:ahLst/>
          <a:cxnLst/>
          <a:rect l="0" t="0" r="0" b="0"/>
          <a:pathLst>
            <a:path>
              <a:moveTo>
                <a:pt x="215729" y="2003808"/>
              </a:moveTo>
              <a:arcTo wR="1289719" hR="1289719" stAng="8782820" swAng="219810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293D-A19C-4CDC-B2BB-E650F2D5332D}">
      <dsp:nvSpPr>
        <dsp:cNvPr id="0" name=""/>
        <dsp:cNvSpPr/>
      </dsp:nvSpPr>
      <dsp:spPr>
        <a:xfrm>
          <a:off x="749262" y="892868"/>
          <a:ext cx="992153" cy="64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容错</a:t>
          </a:r>
          <a:r>
            <a:rPr lang="en-US" altLang="zh-CN" sz="1400" kern="1200" smtClean="0"/>
            <a:t>(</a:t>
          </a:r>
          <a:r>
            <a:rPr lang="en-US" sz="1400" kern="1200" smtClean="0"/>
            <a:t>Error Tolerant)</a:t>
          </a:r>
          <a:endParaRPr lang="en-US" sz="1400" kern="1200"/>
        </a:p>
      </dsp:txBody>
      <dsp:txXfrm>
        <a:off x="780743" y="924349"/>
        <a:ext cx="929191" cy="581938"/>
      </dsp:txXfrm>
    </dsp:sp>
    <dsp:sp modelId="{F2646698-3399-452B-B163-73EB9DA4E281}">
      <dsp:nvSpPr>
        <dsp:cNvPr id="0" name=""/>
        <dsp:cNvSpPr/>
      </dsp:nvSpPr>
      <dsp:spPr>
        <a:xfrm>
          <a:off x="1182216" y="324144"/>
          <a:ext cx="2579439" cy="2579439"/>
        </a:xfrm>
        <a:custGeom>
          <a:avLst/>
          <a:gdLst/>
          <a:ahLst/>
          <a:cxnLst/>
          <a:rect l="0" t="0" r="0" b="0"/>
          <a:pathLst>
            <a:path>
              <a:moveTo>
                <a:pt x="224514" y="562592"/>
              </a:moveTo>
              <a:arcTo wR="1289719" hR="1289719" stAng="12859087" swAng="19638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55576" y="2132856"/>
            <a:ext cx="7560840" cy="223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zh-CN" altLang="en-US" dirty="0" smtClean="0"/>
              <a:t>研究对象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656" y="2852936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4168" y="2852936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912" y="2852936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界面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2830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环境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131840" y="3140968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5436096" y="3140968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67544" y="4480520"/>
            <a:ext cx="8229600" cy="226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研究内容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/>
              <a:t>评估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人机交互的理论和实践在逐步发展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623731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打孔</a:t>
            </a:r>
            <a:r>
              <a:rPr lang="zh-CN" altLang="en-US" dirty="0" smtClean="0"/>
              <a:t>式 </a:t>
            </a:r>
            <a:r>
              <a:rPr lang="en-US" altLang="zh-CN" dirty="0" smtClean="0"/>
              <a:t>~1950s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11796"/>
            <a:ext cx="2026247" cy="99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7704" y="5301208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命令行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文本菜单 </a:t>
            </a:r>
            <a:r>
              <a:rPr lang="en-US" altLang="zh-CN" dirty="0" smtClean="0"/>
              <a:t>~1970s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64904"/>
            <a:ext cx="2187356" cy="164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99992" y="4355812"/>
            <a:ext cx="20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GUI+Web</a:t>
            </a:r>
            <a:r>
              <a:rPr lang="zh-CN" altLang="en-US" dirty="0" smtClean="0"/>
              <a:t>式 </a:t>
            </a:r>
            <a:r>
              <a:rPr lang="en-US" altLang="zh-CN" dirty="0" smtClean="0"/>
              <a:t>~1990s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52" y="1700808"/>
            <a:ext cx="2309744" cy="178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48264" y="3573016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通道交互 </a:t>
            </a:r>
            <a:r>
              <a:rPr lang="en-US" altLang="zh-CN" dirty="0" smtClean="0"/>
              <a:t>~2010s</a:t>
            </a:r>
            <a:endParaRPr lang="en-US" dirty="0"/>
          </a:p>
        </p:txBody>
      </p:sp>
      <p:sp>
        <p:nvSpPr>
          <p:cNvPr id="5" name="Curved Down Arrow 4"/>
          <p:cNvSpPr/>
          <p:nvPr/>
        </p:nvSpPr>
        <p:spPr>
          <a:xfrm rot="20520674" flipV="1">
            <a:off x="2775214" y="5113736"/>
            <a:ext cx="5184576" cy="1173095"/>
          </a:xfrm>
          <a:prstGeom prst="curvedDownArrow">
            <a:avLst>
              <a:gd name="adj1" fmla="val 42425"/>
              <a:gd name="adj2" fmla="val 76891"/>
              <a:gd name="adj3" fmla="val 25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4859566"/>
            <a:ext cx="1691680" cy="130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68518" y="5700283"/>
            <a:ext cx="813248" cy="28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55" y="3213381"/>
            <a:ext cx="2033028" cy="10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什么叫以人为本的设计？</a:t>
            </a:r>
            <a:endParaRPr lang="en-US" altLang="zh-CN" sz="1800" dirty="0" smtClean="0"/>
          </a:p>
          <a:p>
            <a:endParaRPr lang="en-US" sz="1800" dirty="0"/>
          </a:p>
          <a:p>
            <a:r>
              <a:rPr lang="zh-CN" altLang="en-US" sz="1800" dirty="0"/>
              <a:t>系统为中心的设计（</a:t>
            </a:r>
            <a:r>
              <a:rPr lang="en-US" altLang="zh-CN" sz="1800" dirty="0"/>
              <a:t>System Centered Design</a:t>
            </a:r>
            <a:r>
              <a:rPr lang="zh-CN" altLang="en-US" sz="1800" dirty="0"/>
              <a:t>）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这一平台上更容易创建出什么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使用</a:t>
            </a:r>
            <a:r>
              <a:rPr lang="zh-CN" altLang="en-US" sz="1800" dirty="0"/>
              <a:t>这个可利用的工具能创造出什么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当作</a:t>
            </a:r>
            <a:r>
              <a:rPr lang="zh-CN" altLang="en-US" sz="1800" dirty="0"/>
              <a:t>为一个开发者时在这个平台上能发现什么有趣的</a:t>
            </a:r>
            <a:r>
              <a:rPr lang="zh-CN" altLang="en-US" sz="1800" dirty="0" smtClean="0"/>
              <a:t>事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r>
              <a:rPr lang="zh-CN" altLang="en-US" sz="1800" dirty="0"/>
              <a:t>用户为中心的设计（ </a:t>
            </a:r>
            <a:r>
              <a:rPr lang="en-US" altLang="zh-CN" sz="1800" dirty="0"/>
              <a:t>User Centered Design </a:t>
            </a:r>
            <a:r>
              <a:rPr lang="zh-CN" altLang="en-US" sz="1800" dirty="0"/>
              <a:t>）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用户</a:t>
            </a:r>
            <a:r>
              <a:rPr lang="zh-CN" altLang="en-US" sz="1800" dirty="0"/>
              <a:t>的能力和需要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用户</a:t>
            </a:r>
            <a:r>
              <a:rPr lang="zh-CN" altLang="en-US" sz="1800" dirty="0"/>
              <a:t>所处的环境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用户</a:t>
            </a:r>
            <a:r>
              <a:rPr lang="zh-CN" altLang="en-US" sz="1800" dirty="0"/>
              <a:t>操作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用户</a:t>
            </a:r>
            <a:r>
              <a:rPr lang="zh-CN" altLang="en-US" sz="1800" dirty="0"/>
              <a:t>任务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人机交互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75" y="3682531"/>
            <a:ext cx="37052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8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可用性指标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7938445"/>
              </p:ext>
            </p:extLst>
          </p:nvPr>
        </p:nvGraphicFramePr>
        <p:xfrm>
          <a:off x="-324544" y="2549128"/>
          <a:ext cx="496855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5531982"/>
              </p:ext>
            </p:extLst>
          </p:nvPr>
        </p:nvGraphicFramePr>
        <p:xfrm>
          <a:off x="4308648" y="2636912"/>
          <a:ext cx="494387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7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4925144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常见考虑因素</a:t>
            </a:r>
            <a:endParaRPr lang="en-US" altLang="zh-CN" sz="1800" dirty="0" smtClean="0"/>
          </a:p>
          <a:p>
            <a:r>
              <a:rPr lang="zh-CN" altLang="en-US" sz="1800" dirty="0" smtClean="0"/>
              <a:t>宜识别原则</a:t>
            </a:r>
            <a:r>
              <a:rPr lang="zh-CN" altLang="en-US" sz="1800" dirty="0"/>
              <a:t>：依赖识别而不是</a:t>
            </a:r>
            <a:r>
              <a:rPr lang="zh-CN" altLang="en-US" sz="1800" dirty="0" smtClean="0"/>
              <a:t>记忆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zh-CN" altLang="en-US" sz="1800" dirty="0" smtClean="0"/>
              <a:t>有效性</a:t>
            </a:r>
            <a:r>
              <a:rPr lang="zh-CN" altLang="en-US" sz="1800" dirty="0"/>
              <a:t>原则：准确，完整地完成工作		</a:t>
            </a:r>
          </a:p>
          <a:p>
            <a:r>
              <a:rPr lang="zh-CN" altLang="en-US" sz="1800" dirty="0" smtClean="0"/>
              <a:t>经济性</a:t>
            </a:r>
            <a:r>
              <a:rPr lang="zh-CN" altLang="en-US" sz="1800" dirty="0"/>
              <a:t>原则：最少步骤，最少等待时间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界面</a:t>
            </a:r>
            <a:r>
              <a:rPr lang="zh-CN" altLang="en-US" sz="1400" dirty="0"/>
              <a:t>点击时间</a:t>
            </a:r>
            <a:r>
              <a:rPr lang="en-US" altLang="zh-CN" sz="1400" dirty="0" err="1"/>
              <a:t>Fitts</a:t>
            </a:r>
            <a:r>
              <a:rPr lang="zh-CN" altLang="en-US" sz="1400" dirty="0"/>
              <a:t>定律：距离越长，时间越长；目标越大，时间越</a:t>
            </a:r>
            <a:r>
              <a:rPr lang="zh-CN" altLang="en-US" sz="1400" dirty="0" smtClean="0"/>
              <a:t>短。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Hick</a:t>
            </a:r>
            <a:r>
              <a:rPr lang="zh-CN" altLang="en-US" sz="1400" dirty="0" smtClean="0"/>
              <a:t>法则：选项增加，作决定的时间增加。</a:t>
            </a:r>
            <a:endParaRPr lang="en-US" altLang="zh-CN" sz="14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r>
              <a:rPr lang="zh-CN" altLang="en-US" sz="1800" dirty="0" smtClean="0"/>
              <a:t>容错性</a:t>
            </a:r>
            <a:r>
              <a:rPr lang="zh-CN" altLang="en-US" sz="1800" dirty="0"/>
              <a:t>原则：允许用户错误，允许用户非精确操作，可恢复到错误前的</a:t>
            </a:r>
            <a:r>
              <a:rPr lang="zh-CN" altLang="en-US" sz="1800" dirty="0" smtClean="0"/>
              <a:t>状态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吸引力原则：帮助实现用户满意感与满足感</a:t>
            </a:r>
          </a:p>
          <a:p>
            <a:r>
              <a:rPr lang="zh-CN" altLang="en-US" sz="1800" dirty="0" smtClean="0"/>
              <a:t>预见性</a:t>
            </a:r>
            <a:r>
              <a:rPr lang="zh-CN" altLang="en-US" sz="1800" dirty="0"/>
              <a:t>原则：操作结果与用户预期一致</a:t>
            </a:r>
          </a:p>
          <a:p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838" y="1628800"/>
            <a:ext cx="1314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621935"/>
            <a:ext cx="936104" cy="28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19" y="3337545"/>
            <a:ext cx="1743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32281"/>
            <a:ext cx="1738685" cy="117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751" y="5229200"/>
            <a:ext cx="680681" cy="6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4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人机交互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/>
              <a:t>同步性原则：用户可以获得操作状态和操作带来的影响</a:t>
            </a:r>
          </a:p>
          <a:p>
            <a:r>
              <a:rPr lang="zh-CN" altLang="en-US" sz="1600" dirty="0"/>
              <a:t>一致性原则：与用户理解熟悉的模式保持一致，系统前后交互模式一致</a:t>
            </a:r>
          </a:p>
          <a:p>
            <a:r>
              <a:rPr lang="zh-CN" altLang="en-US" sz="1600" dirty="0"/>
              <a:t>灵活性原则：交互界面可由用户定制，可由系统</a:t>
            </a:r>
            <a:r>
              <a:rPr lang="zh-CN" altLang="en-US" sz="1600" dirty="0" smtClean="0"/>
              <a:t>适应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/>
              <a:t>自然性原则：尽可能利用已有的日常技能与计算机交互，比如手势，</a:t>
            </a:r>
            <a:r>
              <a:rPr lang="zh-CN" altLang="en-US" sz="1600" dirty="0" smtClean="0"/>
              <a:t>语言</a:t>
            </a:r>
            <a:endParaRPr lang="zh-CN" altLang="en-US" sz="1600" dirty="0"/>
          </a:p>
          <a:p>
            <a:r>
              <a:rPr lang="zh-CN" altLang="en-US" sz="1600" dirty="0"/>
              <a:t>指导性原则：通过提示和反馈来指导</a:t>
            </a:r>
            <a:r>
              <a:rPr lang="zh-CN" altLang="en-US" sz="1600" dirty="0" smtClean="0"/>
              <a:t>用户</a:t>
            </a:r>
            <a:endParaRPr lang="zh-CN" altLang="en-US" sz="1600" dirty="0"/>
          </a:p>
          <a:p>
            <a:r>
              <a:rPr lang="zh-CN" altLang="en-US" sz="1600" dirty="0"/>
              <a:t>结构性原则：结构化，降低复杂度，对功能进行恰当分类和</a:t>
            </a:r>
            <a:r>
              <a:rPr lang="zh-CN" altLang="en-US" sz="1600" dirty="0" smtClean="0"/>
              <a:t>组织</a:t>
            </a:r>
            <a:endParaRPr lang="zh-CN" altLang="en-US" sz="1600" dirty="0"/>
          </a:p>
          <a:p>
            <a:r>
              <a:rPr lang="zh-CN" altLang="en-US" sz="1600" dirty="0"/>
              <a:t>高效性原则：合适的信息吞吐量（屏幕复杂度低可用性会降低，信息连贯性差。适当的信息量提高认知潜力</a:t>
            </a:r>
            <a:r>
              <a:rPr lang="zh-CN" altLang="en-US" sz="1600" dirty="0" smtClean="0"/>
              <a:t>），重点信息突出。</a:t>
            </a:r>
            <a:endParaRPr lang="zh-CN" altLang="en-US" sz="1600" dirty="0"/>
          </a:p>
          <a:p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64" y="2132856"/>
            <a:ext cx="854200" cy="141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32" y="2408350"/>
            <a:ext cx="1800200" cy="11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7224"/>
            <a:ext cx="1440160" cy="96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07224"/>
            <a:ext cx="1419543" cy="96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5469031"/>
            <a:ext cx="2569934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日期</a:t>
            </a:r>
            <a:r>
              <a:rPr lang="en-US" altLang="zh-CN" dirty="0" smtClean="0"/>
              <a:t>: 2014-11-11</a:t>
            </a:r>
          </a:p>
          <a:p>
            <a:r>
              <a:rPr lang="zh-CN" altLang="en-US" dirty="0"/>
              <a:t>交易额</a:t>
            </a:r>
            <a:r>
              <a:rPr lang="en-US" altLang="zh-CN" dirty="0" smtClean="0"/>
              <a:t>: $57,189,000,000</a:t>
            </a:r>
          </a:p>
          <a:p>
            <a:r>
              <a:rPr lang="zh-CN" altLang="en-US" dirty="0" smtClean="0"/>
              <a:t>交易</a:t>
            </a:r>
            <a:r>
              <a:rPr lang="zh-CN" altLang="en-US" dirty="0"/>
              <a:t>笔数</a:t>
            </a:r>
            <a:r>
              <a:rPr lang="en-US" altLang="zh-CN" dirty="0" smtClean="0"/>
              <a:t>: 132,134,254</a:t>
            </a:r>
          </a:p>
          <a:p>
            <a:r>
              <a:rPr lang="zh-CN" altLang="en-US" dirty="0" smtClean="0"/>
              <a:t>交易用户</a:t>
            </a:r>
            <a:r>
              <a:rPr lang="en-US" altLang="zh-CN" dirty="0" smtClean="0"/>
              <a:t>:65,523,423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5013176"/>
            <a:ext cx="3240360" cy="1692771"/>
          </a:xfrm>
          <a:prstGeom prst="rect">
            <a:avLst/>
          </a:prstGeom>
          <a:solidFill>
            <a:srgbClr val="D9230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2014-11-11</a:t>
            </a: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交易额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 $57,189,000,000</a:t>
            </a:r>
          </a:p>
          <a:p>
            <a:endParaRPr lang="en-US" altLang="zh-CN" dirty="0" smtClean="0"/>
          </a:p>
          <a:p>
            <a:r>
              <a:rPr lang="zh-CN" alt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交易</a:t>
            </a:r>
            <a:r>
              <a:rPr lang="zh-CN" alt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笔数</a:t>
            </a:r>
            <a:r>
              <a:rPr lang="en-US" altLang="zh-CN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:  132,134,254</a:t>
            </a:r>
          </a:p>
          <a:p>
            <a:r>
              <a:rPr lang="zh-CN" alt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交易用户</a:t>
            </a:r>
            <a:r>
              <a:rPr lang="en-US" altLang="zh-CN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:  65,523,423</a:t>
            </a:r>
          </a:p>
        </p:txBody>
      </p:sp>
    </p:spTree>
    <p:extLst>
      <p:ext uri="{BB962C8B-B14F-4D97-AF65-F5344CB8AC3E}">
        <p14:creationId xmlns:p14="http://schemas.microsoft.com/office/powerpoint/2010/main" val="5117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UCD</a:t>
            </a:r>
            <a:r>
              <a:rPr lang="zh-CN" altLang="en-US" dirty="0" smtClean="0"/>
              <a:t>设计流程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OVID</a:t>
            </a:r>
            <a:r>
              <a:rPr lang="en-US" altLang="zh-CN" sz="2400" dirty="0" smtClean="0"/>
              <a:t>(Object View Interaction Design)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755" y="1464487"/>
            <a:ext cx="2119709" cy="159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01868" y="3059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对象建模分析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33056"/>
            <a:ext cx="1394420" cy="148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51950" y="57450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视图</a:t>
            </a:r>
            <a:r>
              <a:rPr lang="zh-CN" altLang="en-US" dirty="0" smtClean="0"/>
              <a:t>概要设计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84" y="4032541"/>
            <a:ext cx="1656184" cy="126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43808" y="57482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关联概要设计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5723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全面设计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0" y="4032350"/>
            <a:ext cx="1692226" cy="134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66172"/>
            <a:ext cx="1671816" cy="17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978412" y="5723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抽象设计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8748464" y="3244334"/>
            <a:ext cx="216024" cy="788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flipH="1">
            <a:off x="6372200" y="6237312"/>
            <a:ext cx="69721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flipH="1">
            <a:off x="4234830" y="6237312"/>
            <a:ext cx="69721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flipH="1">
            <a:off x="2002582" y="6237312"/>
            <a:ext cx="69721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综合考虑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一个</a:t>
            </a:r>
            <a:r>
              <a:rPr lang="zh-CN" altLang="en-US" sz="1800" dirty="0" smtClean="0"/>
              <a:t>设计可能具有</a:t>
            </a:r>
            <a:r>
              <a:rPr lang="zh-CN" altLang="en-US" sz="1800" dirty="0"/>
              <a:t>多种维度</a:t>
            </a:r>
            <a:r>
              <a:rPr lang="zh-CN" altLang="en-US" sz="1800" dirty="0" smtClean="0"/>
              <a:t>属性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把各个维度产生的</a:t>
            </a:r>
            <a:r>
              <a:rPr lang="zh-CN" altLang="en-US" sz="1800" dirty="0" smtClean="0"/>
              <a:t>影响，限制，依赖关系进行分析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根据项目</a:t>
            </a:r>
            <a:r>
              <a:rPr lang="zh-CN" altLang="en-US" sz="1800" dirty="0" smtClean="0"/>
              <a:t>目标进行决策</a:t>
            </a:r>
            <a:endParaRPr lang="en-US" altLang="zh-CN" sz="1800" dirty="0" smtClean="0"/>
          </a:p>
          <a:p>
            <a:r>
              <a:rPr lang="zh-CN" altLang="en-US" sz="2000" dirty="0" smtClean="0"/>
              <a:t>形成戴明环</a:t>
            </a:r>
            <a:r>
              <a:rPr lang="en-US" altLang="zh-CN" sz="2000" dirty="0" smtClean="0"/>
              <a:t>(PDCA)</a:t>
            </a:r>
          </a:p>
          <a:p>
            <a:pPr lvl="1"/>
            <a:r>
              <a:rPr lang="zh-CN" altLang="en-US" sz="1800" dirty="0" smtClean="0"/>
              <a:t>设计</a:t>
            </a:r>
            <a:r>
              <a:rPr lang="en-US" altLang="zh-CN" sz="1800" dirty="0" smtClean="0"/>
              <a:t>-&gt;</a:t>
            </a:r>
            <a:r>
              <a:rPr lang="zh-CN" altLang="en-US" sz="1800" dirty="0" smtClean="0"/>
              <a:t>实施</a:t>
            </a:r>
            <a:r>
              <a:rPr lang="en-US" altLang="zh-CN" sz="1800" dirty="0" smtClean="0"/>
              <a:t>-&gt;</a:t>
            </a:r>
            <a:r>
              <a:rPr lang="zh-CN" altLang="en-US" sz="1800" dirty="0" smtClean="0"/>
              <a:t>验证</a:t>
            </a:r>
            <a:r>
              <a:rPr lang="en-US" altLang="zh-CN" sz="1800" dirty="0" smtClean="0"/>
              <a:t>-&gt;</a:t>
            </a:r>
            <a:r>
              <a:rPr lang="zh-CN" altLang="en-US" sz="1800" dirty="0" smtClean="0"/>
              <a:t>设计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403648" y="436510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设计模型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3888" y="5229200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实现模型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4128" y="436510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使用模型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1"/>
          </p:cNvCxnSpPr>
          <p:nvPr/>
        </p:nvCxnSpPr>
        <p:spPr>
          <a:xfrm>
            <a:off x="2231740" y="5013176"/>
            <a:ext cx="133214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2"/>
          </p:cNvCxnSpPr>
          <p:nvPr/>
        </p:nvCxnSpPr>
        <p:spPr>
          <a:xfrm flipV="1">
            <a:off x="5220072" y="5013176"/>
            <a:ext cx="133214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3059832" y="468914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4499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人员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24044" y="60212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编程人员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68460" y="4499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343</Words>
  <Application>Microsoft Office PowerPoint</Application>
  <PresentationFormat>全屏显示(4:3)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人机交互</vt:lpstr>
      <vt:lpstr>人机交互</vt:lpstr>
      <vt:lpstr>人机交互</vt:lpstr>
      <vt:lpstr>人机交互</vt:lpstr>
      <vt:lpstr>人机交互</vt:lpstr>
      <vt:lpstr>人机交互</vt:lpstr>
      <vt:lpstr>人机交互</vt:lpstr>
      <vt:lpstr>人机交互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Yue</dc:creator>
  <cp:lastModifiedBy>Simon</cp:lastModifiedBy>
  <cp:revision>165</cp:revision>
  <dcterms:created xsi:type="dcterms:W3CDTF">2014-11-14T03:27:42Z</dcterms:created>
  <dcterms:modified xsi:type="dcterms:W3CDTF">2017-12-17T07:57:54Z</dcterms:modified>
</cp:coreProperties>
</file>