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5" r:id="rId3"/>
    <p:sldMasterId id="2147483706" r:id="rId4"/>
  </p:sldMasterIdLst>
  <p:notesMasterIdLst>
    <p:notesMasterId r:id="rId17"/>
  </p:notesMasterIdLst>
  <p:sldIdLst>
    <p:sldId id="885" r:id="rId5"/>
    <p:sldId id="959" r:id="rId6"/>
    <p:sldId id="963" r:id="rId7"/>
    <p:sldId id="971" r:id="rId8"/>
    <p:sldId id="967" r:id="rId9"/>
    <p:sldId id="972" r:id="rId10"/>
    <p:sldId id="977" r:id="rId11"/>
    <p:sldId id="975" r:id="rId12"/>
    <p:sldId id="966" r:id="rId13"/>
    <p:sldId id="974" r:id="rId14"/>
    <p:sldId id="978" r:id="rId15"/>
    <p:sldId id="969" r:id="rId1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86">
          <p15:clr>
            <a:srgbClr val="A4A3A4"/>
          </p15:clr>
        </p15:guide>
        <p15:guide id="2" pos="2884">
          <p15:clr>
            <a:srgbClr val="A4A3A4"/>
          </p15:clr>
        </p15:guide>
        <p15:guide id="3" orient="horz" pos="4065">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031"/>
    <a:srgbClr val="C2E49C"/>
    <a:srgbClr val="FFFFFF"/>
    <a:srgbClr val="E1E1E1"/>
    <a:srgbClr val="88C63A"/>
    <a:srgbClr val="E7F1F8"/>
    <a:srgbClr val="0065A6"/>
    <a:srgbClr val="009644"/>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1" autoAdjust="0"/>
    <p:restoredTop sz="95879" autoAdjust="0"/>
  </p:normalViewPr>
  <p:slideViewPr>
    <p:cSldViewPr>
      <p:cViewPr>
        <p:scale>
          <a:sx n="70" d="100"/>
          <a:sy n="70" d="100"/>
        </p:scale>
        <p:origin x="-1242" y="-72"/>
      </p:cViewPr>
      <p:guideLst>
        <p:guide orient="horz" pos="4086"/>
        <p:guide orient="horz" pos="4065"/>
        <p:guide pos="2884"/>
        <p:guide pos="2880"/>
      </p:guideLst>
    </p:cSldViewPr>
  </p:slideViewPr>
  <p:notesTextViewPr>
    <p:cViewPr>
      <p:scale>
        <a:sx n="100" d="100"/>
        <a:sy n="100" d="100"/>
      </p:scale>
      <p:origin x="0" y="0"/>
    </p:cViewPr>
  </p:notesTextViewPr>
  <p:sorterViewPr>
    <p:cViewPr>
      <p:scale>
        <a:sx n="100" d="100"/>
        <a:sy n="100" d="100"/>
      </p:scale>
      <p:origin x="0" y="-13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4946754-3D0C-422C-86F8-8E4B40F44C29}"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5018962F-CC90-44B1-8819-5355302C2D17}" type="slidenum">
              <a:rPr lang="zh-CN" altLang="en-US" smtClean="0"/>
              <a:t>‹#›</a:t>
            </a:fld>
            <a:endParaRPr lang="zh-CN" altLang="en-US"/>
          </a:p>
        </p:txBody>
      </p:sp>
    </p:spTree>
    <p:extLst>
      <p:ext uri="{BB962C8B-B14F-4D97-AF65-F5344CB8AC3E}">
        <p14:creationId xmlns:p14="http://schemas.microsoft.com/office/powerpoint/2010/main" val="147634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51275" y="9431258"/>
            <a:ext cx="2946400"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rgbClr val="0065A6"/>
                </a:solidFill>
                <a:latin typeface="Arial" pitchFamily="34" charset="0"/>
                <a:ea typeface="宋体" pitchFamily="2" charset="-122"/>
              </a:defRPr>
            </a:lvl1pPr>
            <a:lvl2pPr marL="742950" indent="-285750" eaLnBrk="0" hangingPunct="0">
              <a:defRPr b="1">
                <a:solidFill>
                  <a:srgbClr val="0065A6"/>
                </a:solidFill>
                <a:latin typeface="Arial" pitchFamily="34" charset="0"/>
                <a:ea typeface="宋体" pitchFamily="2" charset="-122"/>
              </a:defRPr>
            </a:lvl2pPr>
            <a:lvl3pPr marL="1143000" indent="-228600" eaLnBrk="0" hangingPunct="0">
              <a:defRPr b="1">
                <a:solidFill>
                  <a:srgbClr val="0065A6"/>
                </a:solidFill>
                <a:latin typeface="Arial" pitchFamily="34" charset="0"/>
                <a:ea typeface="宋体" pitchFamily="2" charset="-122"/>
              </a:defRPr>
            </a:lvl3pPr>
            <a:lvl4pPr marL="1600200" indent="-228600" eaLnBrk="0" hangingPunct="0">
              <a:defRPr b="1">
                <a:solidFill>
                  <a:srgbClr val="0065A6"/>
                </a:solidFill>
                <a:latin typeface="Arial" pitchFamily="34" charset="0"/>
                <a:ea typeface="宋体" pitchFamily="2" charset="-122"/>
              </a:defRPr>
            </a:lvl4pPr>
            <a:lvl5pPr marL="2057400" indent="-228600" eaLnBrk="0" hangingPunct="0">
              <a:defRPr b="1">
                <a:solidFill>
                  <a:srgbClr val="0065A6"/>
                </a:solidFill>
                <a:latin typeface="Arial" pitchFamily="34" charset="0"/>
                <a:ea typeface="宋体" pitchFamily="2" charset="-122"/>
              </a:defRPr>
            </a:lvl5pPr>
            <a:lvl6pPr marL="2514600" indent="-228600" eaLnBrk="0" fontAlgn="base" hangingPunct="0">
              <a:spcBef>
                <a:spcPct val="0"/>
              </a:spcBef>
              <a:spcAft>
                <a:spcPct val="0"/>
              </a:spcAft>
              <a:defRPr b="1">
                <a:solidFill>
                  <a:srgbClr val="0065A6"/>
                </a:solidFill>
                <a:latin typeface="Arial" pitchFamily="34" charset="0"/>
                <a:ea typeface="宋体" pitchFamily="2" charset="-122"/>
              </a:defRPr>
            </a:lvl6pPr>
            <a:lvl7pPr marL="2971800" indent="-228600" eaLnBrk="0" fontAlgn="base" hangingPunct="0">
              <a:spcBef>
                <a:spcPct val="0"/>
              </a:spcBef>
              <a:spcAft>
                <a:spcPct val="0"/>
              </a:spcAft>
              <a:defRPr b="1">
                <a:solidFill>
                  <a:srgbClr val="0065A6"/>
                </a:solidFill>
                <a:latin typeface="Arial" pitchFamily="34" charset="0"/>
                <a:ea typeface="宋体" pitchFamily="2" charset="-122"/>
              </a:defRPr>
            </a:lvl7pPr>
            <a:lvl8pPr marL="3429000" indent="-228600" eaLnBrk="0" fontAlgn="base" hangingPunct="0">
              <a:spcBef>
                <a:spcPct val="0"/>
              </a:spcBef>
              <a:spcAft>
                <a:spcPct val="0"/>
              </a:spcAft>
              <a:defRPr b="1">
                <a:solidFill>
                  <a:srgbClr val="0065A6"/>
                </a:solidFill>
                <a:latin typeface="Arial" pitchFamily="34" charset="0"/>
                <a:ea typeface="宋体" pitchFamily="2" charset="-122"/>
              </a:defRPr>
            </a:lvl8pPr>
            <a:lvl9pPr marL="3886200" indent="-228600" eaLnBrk="0" fontAlgn="base" hangingPunct="0">
              <a:spcBef>
                <a:spcPct val="0"/>
              </a:spcBef>
              <a:spcAft>
                <a:spcPct val="0"/>
              </a:spcAft>
              <a:defRPr b="1">
                <a:solidFill>
                  <a:srgbClr val="0065A6"/>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7965F1-DF56-4C7C-AF76-0B7E4A84D940}" type="slidenum">
              <a:rPr kumimoji="0" lang="en-US" altLang="zh-CN" sz="1200" b="1" i="0" u="none" strike="noStrike" kern="1200" cap="none" spc="0" normalizeH="0" baseline="0" noProof="0">
                <a:ln>
                  <a:noFill/>
                </a:ln>
                <a:solidFill>
                  <a:srgbClr val="0065A6"/>
                </a:solidFill>
                <a:effectLst/>
                <a:uLnTx/>
                <a:uFillTx/>
                <a:latin typeface="Arial" pitchFamily="34" charset="0"/>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1" i="0" u="none" strike="noStrike" kern="1200" cap="none" spc="0" normalizeH="0" baseline="0" noProof="0">
              <a:ln>
                <a:noFill/>
              </a:ln>
              <a:solidFill>
                <a:srgbClr val="0065A6"/>
              </a:solidFill>
              <a:effectLst/>
              <a:uLnTx/>
              <a:uFillTx/>
              <a:latin typeface="Arial" pitchFamily="34" charset="0"/>
              <a:ea typeface="黑体" pitchFamily="49" charset="-122"/>
              <a:cs typeface="+mn-cs"/>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ea typeface="宋体" pitchFamily="2" charset="-122"/>
            </a:endParaRPr>
          </a:p>
        </p:txBody>
      </p:sp>
    </p:spTree>
    <p:extLst>
      <p:ext uri="{BB962C8B-B14F-4D97-AF65-F5344CB8AC3E}">
        <p14:creationId xmlns:p14="http://schemas.microsoft.com/office/powerpoint/2010/main" val="574401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附加具体文件</a:t>
            </a:r>
            <a:endParaRPr kumimoji="1" lang="zh-CN" altLang="en-US" dirty="0"/>
          </a:p>
        </p:txBody>
      </p:sp>
      <p:sp>
        <p:nvSpPr>
          <p:cNvPr id="4" name="幻灯片编号占位符 3"/>
          <p:cNvSpPr>
            <a:spLocks noGrp="1"/>
          </p:cNvSpPr>
          <p:nvPr>
            <p:ph type="sldNum" sz="quarter" idx="10"/>
          </p:nvPr>
        </p:nvSpPr>
        <p:spPr/>
        <p:txBody>
          <a:bodyPr/>
          <a:lstStyle/>
          <a:p>
            <a:fld id="{5018962F-CC90-44B1-8819-5355302C2D17}" type="slidenum">
              <a:rPr lang="zh-CN" altLang="en-US" smtClean="0"/>
              <a:t>4</a:t>
            </a:fld>
            <a:endParaRPr lang="zh-CN" altLang="en-US"/>
          </a:p>
        </p:txBody>
      </p:sp>
    </p:spTree>
    <p:extLst>
      <p:ext uri="{BB962C8B-B14F-4D97-AF65-F5344CB8AC3E}">
        <p14:creationId xmlns:p14="http://schemas.microsoft.com/office/powerpoint/2010/main" val="64263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补充后端服务列表</a:t>
            </a:r>
            <a:endParaRPr kumimoji="1" lang="zh-CN" altLang="en-US" dirty="0"/>
          </a:p>
        </p:txBody>
      </p:sp>
      <p:sp>
        <p:nvSpPr>
          <p:cNvPr id="4" name="幻灯片编号占位符 3"/>
          <p:cNvSpPr>
            <a:spLocks noGrp="1"/>
          </p:cNvSpPr>
          <p:nvPr>
            <p:ph type="sldNum" sz="quarter" idx="10"/>
          </p:nvPr>
        </p:nvSpPr>
        <p:spPr/>
        <p:txBody>
          <a:bodyPr/>
          <a:lstStyle/>
          <a:p>
            <a:fld id="{5018962F-CC90-44B1-8819-5355302C2D17}" type="slidenum">
              <a:rPr lang="zh-CN" altLang="en-US" smtClean="0"/>
              <a:t>7</a:t>
            </a:fld>
            <a:endParaRPr lang="zh-CN" altLang="en-US"/>
          </a:p>
        </p:txBody>
      </p:sp>
    </p:spTree>
    <p:extLst>
      <p:ext uri="{BB962C8B-B14F-4D97-AF65-F5344CB8AC3E}">
        <p14:creationId xmlns:p14="http://schemas.microsoft.com/office/powerpoint/2010/main" val="4326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18962F-CC90-44B1-8819-5355302C2D17}" type="slidenum">
              <a:rPr lang="zh-CN" altLang="en-US" smtClean="0"/>
              <a:t>10</a:t>
            </a:fld>
            <a:endParaRPr lang="zh-CN" altLang="en-US"/>
          </a:p>
        </p:txBody>
      </p:sp>
    </p:spTree>
    <p:extLst>
      <p:ext uri="{BB962C8B-B14F-4D97-AF65-F5344CB8AC3E}">
        <p14:creationId xmlns:p14="http://schemas.microsoft.com/office/powerpoint/2010/main" val="29976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pPr>
              <a:defRPr/>
            </a:pPr>
            <a:fld id="{DC9A2602-1CB6-43A4-9DE9-1592EB05061C}" type="slidenum">
              <a:rPr lang="en-US" altLang="zh-CN"/>
              <a:t>‹#›</a:t>
            </a:fld>
            <a:endParaRPr lang="en-US" altLang="zh-CN" sz="1400" b="0" dirty="0"/>
          </a:p>
        </p:txBody>
      </p:sp>
      <p:sp>
        <p:nvSpPr>
          <p:cNvPr id="5" name="日期占位符 4"/>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fld id="{FBEF5659-1AF7-4714-BFED-434B58622DB5}" type="slidenum">
              <a:rPr lang="en-US" altLang="zh-CN"/>
              <a:t>‹#›</a:t>
            </a:fld>
            <a:endParaRPr lang="en-US" altLang="zh-CN" sz="1400" b="0" dirty="0"/>
          </a:p>
        </p:txBody>
      </p:sp>
      <p:sp>
        <p:nvSpPr>
          <p:cNvPr id="5" name="日期占位符 4"/>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349250"/>
            <a:ext cx="2141537" cy="5746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349250"/>
            <a:ext cx="6275388" cy="5746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fld id="{0C1D52D9-E908-468B-B0A1-867D5B097BBF}" type="slidenum">
              <a:rPr lang="en-US" altLang="zh-CN"/>
              <a:t>‹#›</a:t>
            </a:fld>
            <a:endParaRPr lang="en-US" altLang="zh-CN" sz="1400" b="0" dirty="0"/>
          </a:p>
        </p:txBody>
      </p:sp>
      <p:sp>
        <p:nvSpPr>
          <p:cNvPr id="5" name="日期占位符 4"/>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NN_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ctrTitle"/>
          </p:nvPr>
        </p:nvSpPr>
        <p:spPr>
          <a:xfrm>
            <a:off x="1115616" y="2060848"/>
            <a:ext cx="7237413" cy="552450"/>
          </a:xfrm>
        </p:spPr>
        <p:txBody>
          <a:bodyPr/>
          <a:lstStyle>
            <a:lvl1pPr algn="ctr">
              <a:defRPr sz="4000">
                <a:solidFill>
                  <a:srgbClr val="0065A6"/>
                </a:solidFill>
              </a:defRPr>
            </a:lvl1pPr>
          </a:lstStyle>
          <a:p>
            <a:r>
              <a:rPr lang="zh-CN" altLang="en-US" dirty="0"/>
              <a:t>单击此处编辑母版标题样式</a:t>
            </a:r>
          </a:p>
        </p:txBody>
      </p:sp>
      <p:sp>
        <p:nvSpPr>
          <p:cNvPr id="25604" name="Rectangle 4"/>
          <p:cNvSpPr>
            <a:spLocks noGrp="1" noChangeArrowheads="1"/>
          </p:cNvSpPr>
          <p:nvPr>
            <p:ph type="subTitle" idx="1"/>
          </p:nvPr>
        </p:nvSpPr>
        <p:spPr>
          <a:xfrm>
            <a:off x="1547813" y="2852738"/>
            <a:ext cx="4248150" cy="334962"/>
          </a:xfrm>
          <a:prstGeom prst="rect">
            <a:avLst/>
          </a:prstGeom>
        </p:spPr>
        <p:txBody>
          <a:bodyPr/>
          <a:lstStyle>
            <a:lvl1pPr>
              <a:defRPr sz="2000">
                <a:ea typeface="黑体" panose="02010609060101010101" pitchFamily="2" charset="-122"/>
              </a:defRPr>
            </a:lvl1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panose="020B0604020202020204"/>
              </a:rPr>
              <a:t>‹#›</a:t>
            </a:fld>
            <a:endParaRPr lang="en-US" altLang="zh-CN" sz="1400" b="1" dirty="0">
              <a:solidFill>
                <a:srgbClr val="0065A6"/>
              </a:solidFill>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panose="020B0604020202020204"/>
              </a:rPr>
              <a:t>‹#›</a:t>
            </a:fld>
            <a:endParaRPr lang="en-US" altLang="zh-CN" sz="1400" b="1" dirty="0">
              <a:solidFill>
                <a:srgbClr val="0065A6"/>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panose="020B0604020202020204"/>
              </a:rPr>
              <a:t>‹#›</a:t>
            </a:fld>
            <a:endParaRPr lang="en-US" altLang="zh-CN" sz="1400" b="1" dirty="0">
              <a:solidFill>
                <a:srgbClr val="0065A6"/>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fld id="{D6272DA1-1299-4083-87E0-5C7B4CEA1099}" type="slidenum">
              <a:rPr lang="en-US" altLang="zh-CN"/>
              <a:t>‹#›</a:t>
            </a:fld>
            <a:endParaRPr lang="en-US" altLang="zh-CN" sz="1400" b="0" dirty="0"/>
          </a:p>
        </p:txBody>
      </p:sp>
      <p:sp>
        <p:nvSpPr>
          <p:cNvPr id="5" name="日期占位符 4"/>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1435" tIns="45717" rIns="91435" bIns="45717"/>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fld id="{6D3EC895-76F4-4C35-BD62-549BCACBEC66}" type="slidenum">
              <a:rPr lang="en-US" altLang="zh-CN">
                <a:solidFill>
                  <a:srgbClr val="808080"/>
                </a:solidFill>
              </a:rPr>
              <a:t>‹#›</a:t>
            </a:fld>
            <a:endParaRPr lang="en-US" altLang="zh-CN" sz="1400" dirty="0">
              <a:solidFill>
                <a:srgbClr val="808080"/>
              </a:solidFill>
            </a:endParaRPr>
          </a:p>
        </p:txBody>
      </p:sp>
      <p:sp>
        <p:nvSpPr>
          <p:cNvPr id="5" name="日期占位符 4"/>
          <p:cNvSpPr>
            <a:spLocks noGrp="1"/>
          </p:cNvSpPr>
          <p:nvPr>
            <p:ph type="dt" sz="half" idx="11"/>
          </p:nvPr>
        </p:nvSpPr>
        <p:spPr/>
        <p:txBody>
          <a:bodyPr lIns="91435" tIns="45717" rIns="91435" bIns="45717"/>
          <a:lstStyle>
            <a:lvl1pPr>
              <a:defRPr/>
            </a:lvl1pPr>
          </a:lstStyle>
          <a:p>
            <a:pPr eaLnBrk="0" fontAlgn="base" hangingPunct="0">
              <a:spcBef>
                <a:spcPct val="0"/>
              </a:spcBef>
              <a:spcAft>
                <a:spcPct val="0"/>
              </a:spcAft>
              <a:defRPr/>
            </a:pPr>
            <a:fld id="{81F1A140-B3DE-4863-B3B1-4AD4648CCFDD}" type="datetime2">
              <a:rPr lang="en-US" altLang="zh-CN" smtClean="0">
                <a:solidFill>
                  <a:srgbClr val="808080"/>
                </a:solidFill>
              </a:rPr>
              <a:t>Monday, December 11, 2017</a:t>
            </a:fld>
            <a:endParaRPr lang="en-US" altLang="zh-CN" dirty="0">
              <a:solidFill>
                <a:srgbClr val="808080"/>
              </a:solidFill>
            </a:endParaRPr>
          </a:p>
        </p:txBody>
      </p:sp>
      <p:sp>
        <p:nvSpPr>
          <p:cNvPr id="6" name="页脚占位符 5"/>
          <p:cNvSpPr>
            <a:spLocks noGrp="1"/>
          </p:cNvSpPr>
          <p:nvPr>
            <p:ph type="ftr" sz="quarter" idx="12"/>
          </p:nvPr>
        </p:nvSpPr>
        <p:spPr/>
        <p:txBody>
          <a:bodyPr lIns="91435" tIns="45717" rIns="91435" bIns="45717"/>
          <a:lstStyle>
            <a:lvl1pPr>
              <a:defRPr/>
            </a:lvl1pPr>
          </a:lstStyle>
          <a:p>
            <a:pPr eaLnBrk="0" fontAlgn="base" hangingPunct="0">
              <a:spcBef>
                <a:spcPct val="0"/>
              </a:spcBef>
              <a:spcAft>
                <a:spcPct val="0"/>
              </a:spcAft>
              <a:defRPr/>
            </a:pPr>
            <a:endParaRPr lang="en-US" altLang="zh-CN" dirty="0">
              <a:solidFill>
                <a:srgbClr val="80808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0E73E76A-C1A6-4EA0-B3B2-80554E3BA5B4}" type="slidenum">
              <a:rPr lang="en-US" altLang="zh-CN">
                <a:solidFill>
                  <a:srgbClr val="808080"/>
                </a:solidFill>
              </a:rPr>
              <a:t>‹#›</a:t>
            </a:fld>
            <a:endParaRPr lang="en-US" altLang="zh-CN" sz="1250" dirty="0">
              <a:solidFill>
                <a:srgbClr val="80808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NN_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ctrTitle"/>
          </p:nvPr>
        </p:nvSpPr>
        <p:spPr>
          <a:xfrm>
            <a:off x="1115616" y="2060848"/>
            <a:ext cx="7237413" cy="552450"/>
          </a:xfrm>
        </p:spPr>
        <p:txBody>
          <a:bodyPr/>
          <a:lstStyle>
            <a:lvl1pPr algn="ctr">
              <a:defRPr sz="4000">
                <a:solidFill>
                  <a:srgbClr val="0065A6"/>
                </a:solidFill>
              </a:defRPr>
            </a:lvl1pPr>
          </a:lstStyle>
          <a:p>
            <a:r>
              <a:rPr lang="zh-CN" altLang="en-US" dirty="0"/>
              <a:t>单击此处编辑母版标题样式</a:t>
            </a:r>
          </a:p>
        </p:txBody>
      </p:sp>
      <p:sp>
        <p:nvSpPr>
          <p:cNvPr id="25604" name="Rectangle 4"/>
          <p:cNvSpPr>
            <a:spLocks noGrp="1" noChangeArrowheads="1"/>
          </p:cNvSpPr>
          <p:nvPr>
            <p:ph type="subTitle" idx="1"/>
          </p:nvPr>
        </p:nvSpPr>
        <p:spPr>
          <a:xfrm>
            <a:off x="1547813" y="2852738"/>
            <a:ext cx="4248150" cy="334962"/>
          </a:xfrm>
          <a:prstGeom prst="rect">
            <a:avLst/>
          </a:prstGeom>
        </p:spPr>
        <p:txBody>
          <a:bodyPr/>
          <a:lstStyle>
            <a:lvl1pPr>
              <a:defRPr sz="2000">
                <a:ea typeface="黑体" panose="02010609060101010101" pitchFamily="2" charset="-122"/>
              </a:defRPr>
            </a:lvl1pPr>
          </a:lstStyle>
          <a:p>
            <a:r>
              <a:rPr lang="zh-CN" altLang="en-US"/>
              <a:t>单击此处编辑母版副标题样式</a:t>
            </a:r>
          </a:p>
        </p:txBody>
      </p:sp>
    </p:spTree>
    <p:extLst>
      <p:ext uri="{BB962C8B-B14F-4D97-AF65-F5344CB8AC3E}">
        <p14:creationId xmlns:p14="http://schemas.microsoft.com/office/powerpoint/2010/main" val="2118687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a:rPr>
              <a:pPr>
                <a:defRPr/>
              </a:pPr>
              <a:t>‹#›</a:t>
            </a:fld>
            <a:endParaRPr lang="en-US" altLang="zh-CN" sz="1400" b="1" dirty="0">
              <a:solidFill>
                <a:srgbClr val="0065A6"/>
              </a:solidFill>
              <a:latin typeface="Arial"/>
            </a:endParaRPr>
          </a:p>
        </p:txBody>
      </p:sp>
    </p:spTree>
    <p:extLst>
      <p:ext uri="{BB962C8B-B14F-4D97-AF65-F5344CB8AC3E}">
        <p14:creationId xmlns:p14="http://schemas.microsoft.com/office/powerpoint/2010/main" val="863713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a:rPr>
              <a:pPr>
                <a:defRPr/>
              </a:pPr>
              <a:t>‹#›</a:t>
            </a:fld>
            <a:endParaRPr lang="en-US" altLang="zh-CN" sz="1400" b="1" dirty="0">
              <a:solidFill>
                <a:srgbClr val="0065A6"/>
              </a:solidFill>
              <a:latin typeface="Arial"/>
            </a:endParaRPr>
          </a:p>
        </p:txBody>
      </p:sp>
    </p:spTree>
    <p:extLst>
      <p:ext uri="{BB962C8B-B14F-4D97-AF65-F5344CB8AC3E}">
        <p14:creationId xmlns:p14="http://schemas.microsoft.com/office/powerpoint/2010/main" val="107188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16"/>
          <p:cNvSpPr>
            <a:spLocks noGrp="1"/>
          </p:cNvSpPr>
          <p:nvPr>
            <p:ph type="sldNum" sz="quarter" idx="10"/>
          </p:nvPr>
        </p:nvSpPr>
        <p:spPr>
          <a:xfrm>
            <a:off x="8460432" y="6553149"/>
            <a:ext cx="648072" cy="332235"/>
          </a:xfrm>
        </p:spPr>
        <p:txBody>
          <a:bodyPr/>
          <a:lstStyle>
            <a:lvl1pPr algn="r">
              <a:defRPr/>
            </a:lvl1pPr>
          </a:lstStyle>
          <a:p>
            <a:pPr>
              <a:defRPr/>
            </a:pPr>
            <a:fld id="{E30CB3EA-4D25-4F63-B575-7AB0EAFAAAF7}" type="slidenum">
              <a:rPr lang="en-US" altLang="zh-CN" b="1" smtClean="0">
                <a:solidFill>
                  <a:srgbClr val="0065A6"/>
                </a:solidFill>
                <a:latin typeface="Arial"/>
              </a:rPr>
              <a:pPr>
                <a:defRPr/>
              </a:pPr>
              <a:t>‹#›</a:t>
            </a:fld>
            <a:endParaRPr lang="en-US" altLang="zh-CN" sz="1400" b="1" dirty="0">
              <a:solidFill>
                <a:srgbClr val="0065A6"/>
              </a:solidFill>
              <a:latin typeface="Arial"/>
            </a:endParaRPr>
          </a:p>
        </p:txBody>
      </p:sp>
    </p:spTree>
    <p:extLst>
      <p:ext uri="{BB962C8B-B14F-4D97-AF65-F5344CB8AC3E}">
        <p14:creationId xmlns:p14="http://schemas.microsoft.com/office/powerpoint/2010/main" val="207433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214253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25232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398093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2276872"/>
            <a:ext cx="6840760" cy="1512317"/>
          </a:xfrm>
        </p:spPr>
        <p:txBody>
          <a:bodyP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96444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pPr>
              <a:defRPr/>
            </a:pPr>
            <a:fld id="{92700CED-B695-4BED-9B7C-C10855CF3ABB}" type="slidenum">
              <a:rPr lang="en-US" altLang="zh-CN"/>
              <a:t>‹#›</a:t>
            </a:fld>
            <a:endParaRPr lang="en-US" altLang="zh-CN" sz="1400" b="0" dirty="0"/>
          </a:p>
        </p:txBody>
      </p:sp>
      <p:sp>
        <p:nvSpPr>
          <p:cNvPr id="5" name="日期占位符 4"/>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1435" tIns="45717" rIns="91435" bIns="45717"/>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pPr>
              <a:defRPr/>
            </a:pPr>
            <a:fld id="{6D3EC895-76F4-4C35-BD62-549BCACBEC66}" type="slidenum">
              <a:rPr lang="en-US" altLang="zh-CN">
                <a:solidFill>
                  <a:srgbClr val="808080"/>
                </a:solidFill>
              </a:rPr>
              <a:pPr>
                <a:defRPr/>
              </a:pPr>
              <a:t>‹#›</a:t>
            </a:fld>
            <a:endParaRPr lang="en-US" altLang="zh-CN" sz="1400">
              <a:solidFill>
                <a:srgbClr val="808080"/>
              </a:solidFill>
            </a:endParaRPr>
          </a:p>
        </p:txBody>
      </p:sp>
      <p:sp>
        <p:nvSpPr>
          <p:cNvPr id="5" name="日期占位符 4"/>
          <p:cNvSpPr>
            <a:spLocks noGrp="1"/>
          </p:cNvSpPr>
          <p:nvPr>
            <p:ph type="dt" sz="half" idx="11"/>
          </p:nvPr>
        </p:nvSpPr>
        <p:spPr/>
        <p:txBody>
          <a:bodyPr lIns="91435" tIns="45717" rIns="91435" bIns="45717"/>
          <a:lstStyle>
            <a:lvl1pPr>
              <a:defRPr/>
            </a:lvl1pPr>
          </a:lstStyle>
          <a:p>
            <a:pPr eaLnBrk="0" fontAlgn="base" hangingPunct="0">
              <a:spcBef>
                <a:spcPct val="0"/>
              </a:spcBef>
              <a:spcAft>
                <a:spcPct val="0"/>
              </a:spcAft>
              <a:defRPr/>
            </a:pPr>
            <a:fld id="{81F1A140-B3DE-4863-B3B1-4AD4648CCFDD}" type="datetime2">
              <a:rPr lang="en-US" altLang="zh-CN" smtClean="0">
                <a:solidFill>
                  <a:srgbClr val="808080"/>
                </a:solidFill>
              </a:rPr>
              <a:pPr eaLnBrk="0" fontAlgn="base" hangingPunct="0">
                <a:spcBef>
                  <a:spcPct val="0"/>
                </a:spcBef>
                <a:spcAft>
                  <a:spcPct val="0"/>
                </a:spcAft>
                <a:defRPr/>
              </a:pPr>
              <a:t>Monday, December 11, 2017</a:t>
            </a:fld>
            <a:endParaRPr lang="en-US" altLang="zh-CN">
              <a:solidFill>
                <a:srgbClr val="808080"/>
              </a:solidFill>
            </a:endParaRPr>
          </a:p>
        </p:txBody>
      </p:sp>
      <p:sp>
        <p:nvSpPr>
          <p:cNvPr id="6" name="页脚占位符 5"/>
          <p:cNvSpPr>
            <a:spLocks noGrp="1"/>
          </p:cNvSpPr>
          <p:nvPr>
            <p:ph type="ftr" sz="quarter" idx="12"/>
          </p:nvPr>
        </p:nvSpPr>
        <p:spPr/>
        <p:txBody>
          <a:bodyPr lIns="91435" tIns="45717" rIns="91435" bIns="45717"/>
          <a:lstStyle>
            <a:lvl1pPr>
              <a:defRPr/>
            </a:lvl1pPr>
          </a:lstStyle>
          <a:p>
            <a:pPr eaLnBrk="0" fontAlgn="base" hangingPunct="0">
              <a:spcBef>
                <a:spcPct val="0"/>
              </a:spcBef>
              <a:spcAft>
                <a:spcPct val="0"/>
              </a:spcAft>
              <a:defRPr/>
            </a:pPr>
            <a:endParaRPr lang="en-US" altLang="zh-CN">
              <a:solidFill>
                <a:srgbClr val="808080"/>
              </a:solidFill>
            </a:endParaRPr>
          </a:p>
        </p:txBody>
      </p:sp>
    </p:spTree>
    <p:extLst>
      <p:ext uri="{BB962C8B-B14F-4D97-AF65-F5344CB8AC3E}">
        <p14:creationId xmlns:p14="http://schemas.microsoft.com/office/powerpoint/2010/main" val="3428170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8BDE8946-58DA-41CC-A50B-5D1943E3154D}"/>
              </a:ext>
            </a:extLst>
          </p:cNvPr>
          <p:cNvSpPr>
            <a:spLocks noGrp="1" noChangeArrowheads="1"/>
          </p:cNvSpPr>
          <p:nvPr>
            <p:ph type="sldNum" sz="quarter" idx="10"/>
          </p:nvPr>
        </p:nvSpPr>
        <p:spPr>
          <a:ln/>
        </p:spPr>
        <p:txBody>
          <a:bodyPr/>
          <a:lstStyle>
            <a:lvl1pPr>
              <a:defRPr/>
            </a:lvl1pPr>
          </a:lstStyle>
          <a:p>
            <a:pPr>
              <a:defRPr/>
            </a:pPr>
            <a:fld id="{0E73E76A-C1A6-4EA0-B3B2-80554E3BA5B4}" type="slidenum">
              <a:rPr lang="en-US" altLang="zh-CN">
                <a:solidFill>
                  <a:srgbClr val="808080"/>
                </a:solidFill>
              </a:rPr>
              <a:pPr>
                <a:defRPr/>
              </a:pPr>
              <a:t>‹#›</a:t>
            </a:fld>
            <a:endParaRPr lang="en-US" altLang="zh-CN" sz="1250">
              <a:solidFill>
                <a:srgbClr val="808080"/>
              </a:solidFill>
            </a:endParaRPr>
          </a:p>
        </p:txBody>
      </p:sp>
    </p:spTree>
    <p:extLst>
      <p:ext uri="{BB962C8B-B14F-4D97-AF65-F5344CB8AC3E}">
        <p14:creationId xmlns:p14="http://schemas.microsoft.com/office/powerpoint/2010/main" val="4168405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25C086-ECC3-4AC0-B578-434A9AFF6264}"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2160326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5453015-7A79-4D42-903B-C850D7356814}"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368656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C5B3932-C36F-4506-9EAA-0EFB1A308719}"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722208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052513"/>
            <a:ext cx="4208463"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1052513"/>
            <a:ext cx="4208462"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3ACC88-B20B-4356-B6ED-F7ED92E323A5}"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3257126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8"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746DA5-532E-4B64-ABC6-E93BCF0A754A}"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486618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4"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4B28B8-4235-4BFC-9334-D3EA9E5A7132}"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2466515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3"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42A495B-EFAE-4EFD-B8EC-FC6F6F73D1D6}"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307654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510FB0-74F8-483F-B8D7-583E128B8890}"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28850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052517"/>
            <a:ext cx="4208463"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5" y="1052517"/>
            <a:ext cx="4208462"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6379E816-59E6-4024-9D3A-87742F0BC254}" type="slidenum">
              <a:rPr lang="en-US" altLang="zh-CN"/>
              <a:t>‹#›</a:t>
            </a:fld>
            <a:endParaRPr lang="en-US" altLang="zh-CN" sz="1400" b="0" dirty="0"/>
          </a:p>
        </p:txBody>
      </p:sp>
      <p:sp>
        <p:nvSpPr>
          <p:cNvPr id="6" name="日期占位符 5"/>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6C66684-CB6C-4A39-826F-C5AD61DA6988}"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90904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ACAF5B-AEC7-4FF5-A4AC-5AC5E1F298D6}"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6706963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349250"/>
            <a:ext cx="2141537" cy="5746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349250"/>
            <a:ext cx="6275388" cy="5746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F2D8EE-1C9B-4379-ACB0-4B5EBFC752FA}"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79186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pPr>
              <a:defRPr/>
            </a:pPr>
            <a:fld id="{0919B7DD-DB39-4B78-928E-47076A5AF660}" type="slidenum">
              <a:rPr lang="en-US" altLang="zh-CN"/>
              <a:t>‹#›</a:t>
            </a:fld>
            <a:endParaRPr lang="en-US" altLang="zh-CN" sz="1400" b="0" dirty="0"/>
          </a:p>
        </p:txBody>
      </p:sp>
      <p:sp>
        <p:nvSpPr>
          <p:cNvPr id="8" name="日期占位符 7"/>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pPr>
              <a:defRPr/>
            </a:pPr>
            <a:fld id="{CBFBCFAF-77F3-4659-ABE2-4A078FF7F83D}" type="slidenum">
              <a:rPr lang="en-US" altLang="zh-CN"/>
              <a:t>‹#›</a:t>
            </a:fld>
            <a:endParaRPr lang="en-US" altLang="zh-CN" sz="1400" b="0" dirty="0"/>
          </a:p>
        </p:txBody>
      </p:sp>
      <p:sp>
        <p:nvSpPr>
          <p:cNvPr id="4" name="日期占位符 3"/>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5AD53AB6-9E3C-4801-9EB5-010F2D90633A}" type="slidenum">
              <a:rPr lang="en-US" altLang="zh-CN"/>
              <a:t>‹#›</a:t>
            </a:fld>
            <a:endParaRPr lang="en-US" altLang="zh-CN" sz="1400" b="0" dirty="0"/>
          </a:p>
        </p:txBody>
      </p:sp>
      <p:sp>
        <p:nvSpPr>
          <p:cNvPr id="3" name="日期占位符 2"/>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16DE51D5-0C2E-4C4B-A660-340FCB4EBEA6}" type="slidenum">
              <a:rPr lang="en-US" altLang="zh-CN"/>
              <a:t>‹#›</a:t>
            </a:fld>
            <a:endParaRPr lang="en-US" altLang="zh-CN" sz="1400" b="0" dirty="0"/>
          </a:p>
        </p:txBody>
      </p:sp>
      <p:sp>
        <p:nvSpPr>
          <p:cNvPr id="6" name="日期占位符 5"/>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3D24336B-B288-4735-9878-C895528DB585}" type="slidenum">
              <a:rPr lang="en-US" altLang="zh-CN"/>
              <a:t>‹#›</a:t>
            </a:fld>
            <a:endParaRPr lang="en-US" altLang="zh-CN" sz="1400" b="0" dirty="0"/>
          </a:p>
        </p:txBody>
      </p:sp>
      <p:sp>
        <p:nvSpPr>
          <p:cNvPr id="6" name="日期占位符 5"/>
          <p:cNvSpPr>
            <a:spLocks noGrp="1"/>
          </p:cNvSpPr>
          <p:nvPr>
            <p:ph type="dt" sz="half" idx="11"/>
          </p:nvPr>
        </p:nvSpPr>
        <p:spPr/>
        <p:txBody>
          <a:bodyPr/>
          <a:lstStyle>
            <a:lvl1pPr>
              <a:defRPr/>
            </a:lvl1pPr>
          </a:lstStyle>
          <a:p>
            <a:pPr>
              <a:defRPr/>
            </a:pP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3.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400800" y="6248400"/>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600" b="1">
                <a:solidFill>
                  <a:srgbClr val="0065A6"/>
                </a:solidFill>
                <a:latin typeface="+mn-lt"/>
                <a:ea typeface="宋体" panose="02010600030101010101" pitchFamily="2" charset="-122"/>
              </a:defRPr>
            </a:lvl1pPr>
          </a:lstStyle>
          <a:p>
            <a:pPr fontAlgn="base">
              <a:spcBef>
                <a:spcPct val="0"/>
              </a:spcBef>
              <a:spcAft>
                <a:spcPct val="0"/>
              </a:spcAft>
              <a:defRPr/>
            </a:pPr>
            <a:fld id="{7E6508F5-DC6F-47EC-972E-E0376868FE48}" type="slidenum">
              <a:rPr lang="en-US" altLang="zh-CN"/>
              <a:t>‹#›</a:t>
            </a:fld>
            <a:endParaRPr lang="en-US" altLang="zh-CN" sz="1400" dirty="0"/>
          </a:p>
        </p:txBody>
      </p:sp>
      <p:pic>
        <p:nvPicPr>
          <p:cNvPr id="3075" name="Picture 8" descr="2a"/>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6248400"/>
            <a:ext cx="655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
          <p:cNvSpPr>
            <a:spLocks noGrp="1" noChangeArrowheads="1"/>
          </p:cNvSpPr>
          <p:nvPr>
            <p:ph type="title"/>
          </p:nvPr>
        </p:nvSpPr>
        <p:spPr bwMode="auto">
          <a:xfrm>
            <a:off x="323853" y="349252"/>
            <a:ext cx="8569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p>
        </p:txBody>
      </p:sp>
      <p:sp>
        <p:nvSpPr>
          <p:cNvPr id="3077" name="Rectangle 3"/>
          <p:cNvSpPr>
            <a:spLocks noGrp="1" noChangeArrowheads="1"/>
          </p:cNvSpPr>
          <p:nvPr>
            <p:ph type="body" idx="1"/>
          </p:nvPr>
        </p:nvSpPr>
        <p:spPr bwMode="auto">
          <a:xfrm>
            <a:off x="323853" y="1052517"/>
            <a:ext cx="8569325"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5580063" y="6273800"/>
            <a:ext cx="2493962" cy="476250"/>
          </a:xfrm>
          <a:prstGeom prst="rect">
            <a:avLst/>
          </a:prstGeom>
          <a:noFill/>
          <a:ln w="9525">
            <a:noFill/>
            <a:miter lim="800000"/>
          </a:ln>
          <a:effectLst/>
        </p:spPr>
        <p:txBody>
          <a:bodyPr vert="horz" wrap="square" lIns="91440" tIns="45720" rIns="91440" bIns="45720" numCol="1" anchor="t" anchorCtr="0" compatLnSpc="1"/>
          <a:lstStyle>
            <a:lvl1pPr algn="r">
              <a:defRPr sz="1200" b="1">
                <a:solidFill>
                  <a:srgbClr val="0065A6"/>
                </a:solidFill>
                <a:latin typeface="+mn-lt"/>
                <a:ea typeface="宋体" panose="02010600030101010101" pitchFamily="2" charset="-122"/>
              </a:defRPr>
            </a:lvl1pPr>
          </a:lstStyle>
          <a:p>
            <a:pPr fontAlgn="base">
              <a:spcBef>
                <a:spcPct val="0"/>
              </a:spcBef>
              <a:spcAft>
                <a:spcPct val="0"/>
              </a:spcAft>
              <a:defRPr/>
            </a:pPr>
            <a:endParaRPr lang="en-US" altLang="zh-CN" dirty="0"/>
          </a:p>
        </p:txBody>
      </p:sp>
      <p:sp>
        <p:nvSpPr>
          <p:cNvPr id="3079" name="Rectangle 11"/>
          <p:cNvSpPr>
            <a:spLocks noChangeArrowheads="1"/>
          </p:cNvSpPr>
          <p:nvPr/>
        </p:nvSpPr>
        <p:spPr bwMode="auto">
          <a:xfrm>
            <a:off x="8610600" y="1905000"/>
            <a:ext cx="53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b="1">
              <a:solidFill>
                <a:srgbClr val="0065A6"/>
              </a:solidFill>
              <a:latin typeface="Arial" panose="020B0604020202020204" pitchFamily="34" charset="0"/>
            </a:endParaRPr>
          </a:p>
        </p:txBody>
      </p:sp>
      <p:sp>
        <p:nvSpPr>
          <p:cNvPr id="3080" name="Rectangle 12"/>
          <p:cNvSpPr>
            <a:spLocks noChangeArrowheads="1"/>
          </p:cNvSpPr>
          <p:nvPr/>
        </p:nvSpPr>
        <p:spPr bwMode="auto">
          <a:xfrm>
            <a:off x="298452" y="908050"/>
            <a:ext cx="8637588" cy="65088"/>
          </a:xfrm>
          <a:prstGeom prst="rect">
            <a:avLst/>
          </a:prstGeom>
          <a:solidFill>
            <a:srgbClr val="88C63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b="1">
              <a:solidFill>
                <a:srgbClr val="0065A6"/>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28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28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2800">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2800">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2800">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2800">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2800">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Blip>
          <a:blip r:embed="rId14"/>
        </a:buBlip>
        <a:defRPr sz="2400">
          <a:solidFill>
            <a:srgbClr val="0065A6"/>
          </a:solidFill>
          <a:latin typeface="+mn-lt"/>
          <a:ea typeface="+mn-ea"/>
          <a:cs typeface="+mn-cs"/>
        </a:defRPr>
      </a:lvl1pPr>
      <a:lvl2pPr marL="828675" indent="-285750" algn="l" rtl="0" eaLnBrk="0" fontAlgn="base" hangingPunct="0">
        <a:spcBef>
          <a:spcPct val="20000"/>
        </a:spcBef>
        <a:spcAft>
          <a:spcPct val="0"/>
        </a:spcAft>
        <a:buChar char="–"/>
        <a:defRPr sz="2000">
          <a:solidFill>
            <a:srgbClr val="0065A6"/>
          </a:solidFill>
          <a:latin typeface="+mn-lt"/>
          <a:ea typeface="+mn-ea"/>
        </a:defRPr>
      </a:lvl2pPr>
      <a:lvl3pPr marL="1236980" indent="-228600" algn="l" rtl="0" eaLnBrk="0" fontAlgn="base" hangingPunct="0">
        <a:spcBef>
          <a:spcPct val="20000"/>
        </a:spcBef>
        <a:spcAft>
          <a:spcPct val="0"/>
        </a:spcAft>
        <a:buChar char="•"/>
        <a:defRPr sz="2400">
          <a:solidFill>
            <a:srgbClr val="0065A6"/>
          </a:solidFill>
          <a:latin typeface="+mn-lt"/>
          <a:ea typeface="+mn-ea"/>
        </a:defRPr>
      </a:lvl3pPr>
      <a:lvl4pPr marL="1644650" indent="-228600" algn="l" rtl="0" eaLnBrk="0" fontAlgn="base" hangingPunct="0">
        <a:spcBef>
          <a:spcPct val="20000"/>
        </a:spcBef>
        <a:spcAft>
          <a:spcPct val="0"/>
        </a:spcAft>
        <a:buChar char="–"/>
        <a:defRPr sz="1600">
          <a:solidFill>
            <a:srgbClr val="0065A6"/>
          </a:solidFill>
          <a:latin typeface="+mn-lt"/>
          <a:ea typeface="+mn-ea"/>
        </a:defRPr>
      </a:lvl4pPr>
      <a:lvl5pPr marL="2057400" indent="-228600" algn="l" rtl="0" eaLnBrk="0" fontAlgn="base" hangingPunct="0">
        <a:spcBef>
          <a:spcPct val="20000"/>
        </a:spcBef>
        <a:spcAft>
          <a:spcPct val="0"/>
        </a:spcAft>
        <a:buChar char="»"/>
        <a:defRPr sz="1400">
          <a:solidFill>
            <a:srgbClr val="0065A6"/>
          </a:solidFill>
          <a:latin typeface="+mn-lt"/>
          <a:ea typeface="+mn-ea"/>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673100" y="349250"/>
            <a:ext cx="7937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p>
        </p:txBody>
      </p:sp>
      <p:sp>
        <p:nvSpPr>
          <p:cNvPr id="1032" name="Rectangle 8"/>
          <p:cNvSpPr>
            <a:spLocks noChangeArrowheads="1"/>
          </p:cNvSpPr>
          <p:nvPr/>
        </p:nvSpPr>
        <p:spPr bwMode="auto">
          <a:xfrm>
            <a:off x="8610600" y="1905000"/>
            <a:ext cx="533400" cy="685800"/>
          </a:xfrm>
          <a:prstGeom prst="rect">
            <a:avLst/>
          </a:prstGeom>
          <a:no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a:solidFill>
                <a:srgbClr val="808080"/>
              </a:solidFill>
            </a:endParaRPr>
          </a:p>
        </p:txBody>
      </p:sp>
      <p:sp>
        <p:nvSpPr>
          <p:cNvPr id="1033" name="Rectangle 9"/>
          <p:cNvSpPr>
            <a:spLocks noChangeArrowheads="1"/>
          </p:cNvSpPr>
          <p:nvPr/>
        </p:nvSpPr>
        <p:spPr bwMode="auto">
          <a:xfrm>
            <a:off x="762000" y="914400"/>
            <a:ext cx="7620000" cy="76200"/>
          </a:xfrm>
          <a:prstGeom prst="rect">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a:solidFill>
                <a:srgbClr val="808080"/>
              </a:solidFill>
            </a:endParaRPr>
          </a:p>
        </p:txBody>
      </p:sp>
      <p:sp>
        <p:nvSpPr>
          <p:cNvPr id="7" name="灯片编号占位符 16"/>
          <p:cNvSpPr>
            <a:spLocks noGrp="1"/>
          </p:cNvSpPr>
          <p:nvPr>
            <p:ph type="sldNum" sz="quarter" idx="4"/>
          </p:nvPr>
        </p:nvSpPr>
        <p:spPr>
          <a:xfrm>
            <a:off x="8460432" y="6525344"/>
            <a:ext cx="648072" cy="332235"/>
          </a:xfrm>
          <a:prstGeom prst="rect">
            <a:avLst/>
          </a:prstGeom>
        </p:spPr>
        <p:txBody>
          <a:bodyPr/>
          <a:lstStyle>
            <a:lvl1pPr algn="r">
              <a:defRPr/>
            </a:lvl1pPr>
          </a:lstStyle>
          <a:p>
            <a:pPr eaLnBrk="0" fontAlgn="base" hangingPunct="0">
              <a:spcBef>
                <a:spcPct val="0"/>
              </a:spcBef>
              <a:spcAft>
                <a:spcPct val="0"/>
              </a:spcAft>
              <a:defRPr/>
            </a:pPr>
            <a:fld id="{E30CB3EA-4D25-4F63-B575-7AB0EAFAAAF7}" type="slidenum">
              <a:rPr lang="en-US" altLang="zh-CN" b="1" smtClean="0">
                <a:solidFill>
                  <a:srgbClr val="0065A6"/>
                </a:solidFill>
              </a:rPr>
              <a:t>‹#›</a:t>
            </a:fld>
            <a:endParaRPr lang="en-US" altLang="zh-CN" sz="1400" b="1" dirty="0">
              <a:solidFill>
                <a:srgbClr val="0065A6"/>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cs typeface="+mj-cs"/>
        </a:defRPr>
      </a:lvl1pPr>
      <a:lvl2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2pPr>
      <a:lvl3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3pPr>
      <a:lvl4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4pPr>
      <a:lvl5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400">
          <a:solidFill>
            <a:srgbClr val="0065A6"/>
          </a:solidFill>
          <a:latin typeface="+mn-lt"/>
          <a:ea typeface="+mn-ea"/>
          <a:cs typeface="+mn-cs"/>
        </a:defRPr>
      </a:lvl1pPr>
      <a:lvl2pPr marL="828675" indent="-285750" algn="l" rtl="0" eaLnBrk="0" fontAlgn="base" hangingPunct="0">
        <a:spcBef>
          <a:spcPct val="20000"/>
        </a:spcBef>
        <a:spcAft>
          <a:spcPct val="0"/>
        </a:spcAft>
        <a:buChar char="–"/>
        <a:defRPr sz="2000">
          <a:solidFill>
            <a:srgbClr val="0065A6"/>
          </a:solidFill>
          <a:latin typeface="+mn-lt"/>
          <a:ea typeface="+mn-ea"/>
        </a:defRPr>
      </a:lvl2pPr>
      <a:lvl3pPr marL="1236980" indent="-228600" algn="l" rtl="0" eaLnBrk="0" fontAlgn="base" hangingPunct="0">
        <a:spcBef>
          <a:spcPct val="20000"/>
        </a:spcBef>
        <a:spcAft>
          <a:spcPct val="0"/>
        </a:spcAft>
        <a:buChar char="•"/>
        <a:defRPr sz="2400">
          <a:solidFill>
            <a:srgbClr val="0065A6"/>
          </a:solidFill>
          <a:latin typeface="+mn-lt"/>
          <a:ea typeface="+mn-ea"/>
        </a:defRPr>
      </a:lvl3pPr>
      <a:lvl4pPr marL="1644650" indent="-228600" algn="l" rtl="0" eaLnBrk="0" fontAlgn="base" hangingPunct="0">
        <a:spcBef>
          <a:spcPct val="20000"/>
        </a:spcBef>
        <a:spcAft>
          <a:spcPct val="0"/>
        </a:spcAft>
        <a:buChar char="–"/>
        <a:defRPr sz="1600">
          <a:solidFill>
            <a:srgbClr val="0065A6"/>
          </a:solidFill>
          <a:latin typeface="+mn-lt"/>
          <a:ea typeface="+mn-ea"/>
        </a:defRPr>
      </a:lvl4pPr>
      <a:lvl5pPr marL="2057400" indent="-228600" algn="l" rtl="0" eaLnBrk="0" fontAlgn="base" hangingPunct="0">
        <a:spcBef>
          <a:spcPct val="20000"/>
        </a:spcBef>
        <a:spcAft>
          <a:spcPct val="0"/>
        </a:spcAft>
        <a:buChar char="»"/>
        <a:defRPr sz="1400">
          <a:solidFill>
            <a:srgbClr val="0065A6"/>
          </a:solidFill>
          <a:latin typeface="+mn-lt"/>
          <a:ea typeface="+mn-ea"/>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673100" y="349250"/>
            <a:ext cx="7937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p>
        </p:txBody>
      </p:sp>
      <p:sp>
        <p:nvSpPr>
          <p:cNvPr id="1032" name="Rectangle 8"/>
          <p:cNvSpPr>
            <a:spLocks noChangeArrowheads="1"/>
          </p:cNvSpPr>
          <p:nvPr/>
        </p:nvSpPr>
        <p:spPr bwMode="auto">
          <a:xfrm>
            <a:off x="8610600" y="1905000"/>
            <a:ext cx="533400" cy="685800"/>
          </a:xfrm>
          <a:prstGeom prst="rect">
            <a:avLst/>
          </a:prstGeom>
          <a:no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a:solidFill>
                <a:srgbClr val="808080"/>
              </a:solidFill>
            </a:endParaRPr>
          </a:p>
        </p:txBody>
      </p:sp>
      <p:sp>
        <p:nvSpPr>
          <p:cNvPr id="1033" name="Rectangle 9"/>
          <p:cNvSpPr>
            <a:spLocks noChangeArrowheads="1"/>
          </p:cNvSpPr>
          <p:nvPr/>
        </p:nvSpPr>
        <p:spPr bwMode="auto">
          <a:xfrm>
            <a:off x="762000" y="914400"/>
            <a:ext cx="7620000" cy="76200"/>
          </a:xfrm>
          <a:prstGeom prst="rect">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a:solidFill>
                <a:srgbClr val="808080"/>
              </a:solidFill>
            </a:endParaRPr>
          </a:p>
        </p:txBody>
      </p:sp>
      <p:sp>
        <p:nvSpPr>
          <p:cNvPr id="7" name="灯片编号占位符 16"/>
          <p:cNvSpPr>
            <a:spLocks noGrp="1"/>
          </p:cNvSpPr>
          <p:nvPr>
            <p:ph type="sldNum" sz="quarter" idx="4"/>
          </p:nvPr>
        </p:nvSpPr>
        <p:spPr>
          <a:xfrm>
            <a:off x="8460432" y="6525344"/>
            <a:ext cx="648072" cy="332235"/>
          </a:xfrm>
          <a:prstGeom prst="rect">
            <a:avLst/>
          </a:prstGeom>
        </p:spPr>
        <p:txBody>
          <a:bodyPr/>
          <a:lstStyle>
            <a:lvl1pPr algn="r">
              <a:defRPr/>
            </a:lvl1pPr>
          </a:lstStyle>
          <a:p>
            <a:pPr eaLnBrk="0" fontAlgn="base" hangingPunct="0">
              <a:spcBef>
                <a:spcPct val="0"/>
              </a:spcBef>
              <a:spcAft>
                <a:spcPct val="0"/>
              </a:spcAft>
              <a:defRPr/>
            </a:pPr>
            <a:fld id="{E30CB3EA-4D25-4F63-B575-7AB0EAFAAAF7}" type="slidenum">
              <a:rPr lang="en-US" altLang="zh-CN" b="1" smtClean="0">
                <a:solidFill>
                  <a:srgbClr val="0065A6"/>
                </a:solidFill>
              </a:rPr>
              <a:pPr eaLnBrk="0" fontAlgn="base" hangingPunct="0">
                <a:spcBef>
                  <a:spcPct val="0"/>
                </a:spcBef>
                <a:spcAft>
                  <a:spcPct val="0"/>
                </a:spcAft>
                <a:defRPr/>
              </a:pPr>
              <a:t>‹#›</a:t>
            </a:fld>
            <a:endParaRPr lang="en-US" altLang="zh-CN" sz="1400" b="1" dirty="0">
              <a:solidFill>
                <a:srgbClr val="0065A6"/>
              </a:solidFill>
            </a:endParaRPr>
          </a:p>
        </p:txBody>
      </p:sp>
    </p:spTree>
    <p:extLst>
      <p:ext uri="{BB962C8B-B14F-4D97-AF65-F5344CB8AC3E}">
        <p14:creationId xmlns:p14="http://schemas.microsoft.com/office/powerpoint/2010/main" val="30006285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sldNum="0" hdr="0" ftr="0" dt="0"/>
  <p:txStyles>
    <p:titleStyle>
      <a:lvl1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cs typeface="+mj-cs"/>
        </a:defRPr>
      </a:lvl1pPr>
      <a:lvl2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2pPr>
      <a:lvl3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3pPr>
      <a:lvl4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4pPr>
      <a:lvl5pPr algn="l" rtl="0" eaLnBrk="0" fontAlgn="base" hangingPunct="0">
        <a:spcBef>
          <a:spcPct val="0"/>
        </a:spcBef>
        <a:spcAft>
          <a:spcPct val="0"/>
        </a:spcAft>
        <a:defRPr sz="2400" b="1">
          <a:solidFill>
            <a:schemeClr val="tx2"/>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400">
          <a:solidFill>
            <a:srgbClr val="0065A6"/>
          </a:solidFill>
          <a:latin typeface="+mn-lt"/>
          <a:ea typeface="+mn-ea"/>
          <a:cs typeface="+mn-cs"/>
        </a:defRPr>
      </a:lvl1pPr>
      <a:lvl2pPr marL="828675" indent="-285750" algn="l" rtl="0" eaLnBrk="0" fontAlgn="base" hangingPunct="0">
        <a:spcBef>
          <a:spcPct val="20000"/>
        </a:spcBef>
        <a:spcAft>
          <a:spcPct val="0"/>
        </a:spcAft>
        <a:buChar char="–"/>
        <a:defRPr sz="2000">
          <a:solidFill>
            <a:srgbClr val="0065A6"/>
          </a:solidFill>
          <a:latin typeface="+mn-lt"/>
          <a:ea typeface="+mn-ea"/>
        </a:defRPr>
      </a:lvl2pPr>
      <a:lvl3pPr marL="1236980" indent="-228600" algn="l" rtl="0" eaLnBrk="0" fontAlgn="base" hangingPunct="0">
        <a:spcBef>
          <a:spcPct val="20000"/>
        </a:spcBef>
        <a:spcAft>
          <a:spcPct val="0"/>
        </a:spcAft>
        <a:buChar char="•"/>
        <a:defRPr sz="2400">
          <a:solidFill>
            <a:srgbClr val="0065A6"/>
          </a:solidFill>
          <a:latin typeface="+mn-lt"/>
          <a:ea typeface="+mn-ea"/>
        </a:defRPr>
      </a:lvl3pPr>
      <a:lvl4pPr marL="1644650" indent="-228600" algn="l" rtl="0" eaLnBrk="0" fontAlgn="base" hangingPunct="0">
        <a:spcBef>
          <a:spcPct val="20000"/>
        </a:spcBef>
        <a:spcAft>
          <a:spcPct val="0"/>
        </a:spcAft>
        <a:buChar char="–"/>
        <a:defRPr sz="1600">
          <a:solidFill>
            <a:srgbClr val="0065A6"/>
          </a:solidFill>
          <a:latin typeface="+mn-lt"/>
          <a:ea typeface="+mn-ea"/>
        </a:defRPr>
      </a:lvl4pPr>
      <a:lvl5pPr marL="2057400" indent="-228600" algn="l" rtl="0" eaLnBrk="0" fontAlgn="base" hangingPunct="0">
        <a:spcBef>
          <a:spcPct val="20000"/>
        </a:spcBef>
        <a:spcAft>
          <a:spcPct val="0"/>
        </a:spcAft>
        <a:buChar char="»"/>
        <a:defRPr sz="1400">
          <a:solidFill>
            <a:srgbClr val="0065A6"/>
          </a:solidFill>
          <a:latin typeface="+mn-lt"/>
          <a:ea typeface="+mn-ea"/>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4" descr="ENN_p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323850" y="349250"/>
            <a:ext cx="8569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2" name="Rectangle 3"/>
          <p:cNvSpPr>
            <a:spLocks noGrp="1" noChangeArrowheads="1"/>
          </p:cNvSpPr>
          <p:nvPr>
            <p:ph type="body" idx="1"/>
          </p:nvPr>
        </p:nvSpPr>
        <p:spPr bwMode="auto">
          <a:xfrm>
            <a:off x="323850" y="1052513"/>
            <a:ext cx="8569325"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5"/>
          <p:cNvSpPr>
            <a:spLocks noGrp="1" noChangeArrowheads="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charset="0"/>
                <a:ea typeface="宋体"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
        <p:nvSpPr>
          <p:cNvPr id="10" name="Rectangle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1757B9E-08FB-41B6-9D1C-CF180355504F}" type="slidenum">
              <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65A6"/>
              </a:solidFill>
              <a:effectLst/>
              <a:uLnTx/>
              <a:uFillTx/>
              <a:latin typeface="Arial" charset="0"/>
              <a:ea typeface="宋体" charset="-122"/>
              <a:cs typeface="+mn-cs"/>
            </a:endParaRPr>
          </a:p>
        </p:txBody>
      </p:sp>
    </p:spTree>
    <p:extLst>
      <p:ext uri="{BB962C8B-B14F-4D97-AF65-F5344CB8AC3E}">
        <p14:creationId xmlns:p14="http://schemas.microsoft.com/office/powerpoint/2010/main" val="24357488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rtl="0" eaLnBrk="0" fontAlgn="base" hangingPunct="0">
        <a:spcBef>
          <a:spcPct val="0"/>
        </a:spcBef>
        <a:spcAft>
          <a:spcPct val="0"/>
        </a:spcAft>
        <a:defRPr sz="2800">
          <a:solidFill>
            <a:schemeClr val="tx2"/>
          </a:solidFill>
          <a:latin typeface="+mj-lt"/>
          <a:ea typeface="宋体" charset="-122"/>
          <a:cs typeface="+mj-cs"/>
        </a:defRPr>
      </a:lvl1pPr>
      <a:lvl2pPr algn="l" rtl="0" eaLnBrk="0" fontAlgn="base" hangingPunct="0">
        <a:spcBef>
          <a:spcPct val="0"/>
        </a:spcBef>
        <a:spcAft>
          <a:spcPct val="0"/>
        </a:spcAft>
        <a:defRPr sz="2800">
          <a:solidFill>
            <a:schemeClr val="tx2"/>
          </a:solidFill>
          <a:latin typeface="Arial" charset="0"/>
          <a:ea typeface="宋体" charset="-122"/>
        </a:defRPr>
      </a:lvl2pPr>
      <a:lvl3pPr algn="l" rtl="0" eaLnBrk="0" fontAlgn="base" hangingPunct="0">
        <a:spcBef>
          <a:spcPct val="0"/>
        </a:spcBef>
        <a:spcAft>
          <a:spcPct val="0"/>
        </a:spcAft>
        <a:defRPr sz="2800">
          <a:solidFill>
            <a:schemeClr val="tx2"/>
          </a:solidFill>
          <a:latin typeface="Arial" charset="0"/>
          <a:ea typeface="宋体" charset="-122"/>
        </a:defRPr>
      </a:lvl3pPr>
      <a:lvl4pPr algn="l" rtl="0" eaLnBrk="0" fontAlgn="base" hangingPunct="0">
        <a:spcBef>
          <a:spcPct val="0"/>
        </a:spcBef>
        <a:spcAft>
          <a:spcPct val="0"/>
        </a:spcAft>
        <a:defRPr sz="2800">
          <a:solidFill>
            <a:schemeClr val="tx2"/>
          </a:solidFill>
          <a:latin typeface="Arial" charset="0"/>
          <a:ea typeface="宋体" charset="-122"/>
        </a:defRPr>
      </a:lvl4pPr>
      <a:lvl5pPr algn="l" rtl="0" eaLnBrk="0" fontAlgn="base" hangingPunct="0">
        <a:spcBef>
          <a:spcPct val="0"/>
        </a:spcBef>
        <a:spcAft>
          <a:spcPct val="0"/>
        </a:spcAft>
        <a:defRPr sz="2800">
          <a:solidFill>
            <a:schemeClr val="tx2"/>
          </a:solidFill>
          <a:latin typeface="Arial" charset="0"/>
          <a:ea typeface="宋体" charset="-122"/>
        </a:defRPr>
      </a:lvl5pPr>
      <a:lvl6pPr marL="457200" algn="l" rtl="0" fontAlgn="base">
        <a:spcBef>
          <a:spcPct val="0"/>
        </a:spcBef>
        <a:spcAft>
          <a:spcPct val="0"/>
        </a:spcAft>
        <a:defRPr sz="2800">
          <a:solidFill>
            <a:schemeClr val="tx2"/>
          </a:solidFill>
          <a:latin typeface="Arial" charset="0"/>
          <a:ea typeface="宋体" pitchFamily="2" charset="-122"/>
        </a:defRPr>
      </a:lvl6pPr>
      <a:lvl7pPr marL="914400" algn="l" rtl="0" fontAlgn="base">
        <a:spcBef>
          <a:spcPct val="0"/>
        </a:spcBef>
        <a:spcAft>
          <a:spcPct val="0"/>
        </a:spcAft>
        <a:defRPr sz="2800">
          <a:solidFill>
            <a:schemeClr val="tx2"/>
          </a:solidFill>
          <a:latin typeface="Arial" charset="0"/>
          <a:ea typeface="宋体" pitchFamily="2" charset="-122"/>
        </a:defRPr>
      </a:lvl7pPr>
      <a:lvl8pPr marL="1371600" algn="l" rtl="0" fontAlgn="base">
        <a:spcBef>
          <a:spcPct val="0"/>
        </a:spcBef>
        <a:spcAft>
          <a:spcPct val="0"/>
        </a:spcAft>
        <a:defRPr sz="2800">
          <a:solidFill>
            <a:schemeClr val="tx2"/>
          </a:solidFill>
          <a:latin typeface="Arial" charset="0"/>
          <a:ea typeface="宋体" pitchFamily="2" charset="-122"/>
        </a:defRPr>
      </a:lvl8pPr>
      <a:lvl9pPr marL="1828800" algn="l" rtl="0" fontAlgn="base">
        <a:spcBef>
          <a:spcPct val="0"/>
        </a:spcBef>
        <a:spcAft>
          <a:spcPct val="0"/>
        </a:spcAft>
        <a:defRPr sz="2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4"/>
        </a:buBlip>
        <a:defRPr sz="2400">
          <a:solidFill>
            <a:srgbClr val="0065A6"/>
          </a:solidFill>
          <a:latin typeface="+mn-lt"/>
          <a:ea typeface="宋体" charset="-122"/>
          <a:cs typeface="+mn-cs"/>
        </a:defRPr>
      </a:lvl1pPr>
      <a:lvl2pPr marL="828675" indent="-285750" algn="l" rtl="0" eaLnBrk="0" fontAlgn="base" hangingPunct="0">
        <a:spcBef>
          <a:spcPct val="20000"/>
        </a:spcBef>
        <a:spcAft>
          <a:spcPct val="0"/>
        </a:spcAft>
        <a:buChar char="–"/>
        <a:defRPr sz="2000">
          <a:solidFill>
            <a:srgbClr val="0065A6"/>
          </a:solidFill>
          <a:latin typeface="+mn-lt"/>
          <a:ea typeface="宋体" charset="-122"/>
        </a:defRPr>
      </a:lvl2pPr>
      <a:lvl3pPr marL="1236663" indent="-228600" algn="l" rtl="0" eaLnBrk="0" fontAlgn="base" hangingPunct="0">
        <a:spcBef>
          <a:spcPct val="20000"/>
        </a:spcBef>
        <a:spcAft>
          <a:spcPct val="0"/>
        </a:spcAft>
        <a:buChar char="•"/>
        <a:defRPr sz="2400">
          <a:solidFill>
            <a:srgbClr val="0065A6"/>
          </a:solidFill>
          <a:latin typeface="+mn-lt"/>
          <a:ea typeface="宋体" charset="-122"/>
        </a:defRPr>
      </a:lvl3pPr>
      <a:lvl4pPr marL="1644650" indent="-228600" algn="l" rtl="0" eaLnBrk="0" fontAlgn="base" hangingPunct="0">
        <a:spcBef>
          <a:spcPct val="20000"/>
        </a:spcBef>
        <a:spcAft>
          <a:spcPct val="0"/>
        </a:spcAft>
        <a:buChar char="–"/>
        <a:defRPr sz="1600">
          <a:solidFill>
            <a:srgbClr val="0065A6"/>
          </a:solidFill>
          <a:latin typeface="+mn-lt"/>
          <a:ea typeface="宋体" charset="-122"/>
        </a:defRPr>
      </a:lvl4pPr>
      <a:lvl5pPr marL="2057400" indent="-228600" algn="l" rtl="0" eaLnBrk="0" fontAlgn="base" hangingPunct="0">
        <a:spcBef>
          <a:spcPct val="20000"/>
        </a:spcBef>
        <a:spcAft>
          <a:spcPct val="0"/>
        </a:spcAft>
        <a:buChar char="»"/>
        <a:defRPr sz="1400">
          <a:solidFill>
            <a:srgbClr val="0065A6"/>
          </a:solidFill>
          <a:latin typeface="+mn-lt"/>
          <a:ea typeface="宋体" charset="-122"/>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31640" y="2348880"/>
            <a:ext cx="65202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nchor="ctr">
            <a:spAutoFit/>
          </a:bodyPr>
          <a:lstStyle>
            <a:lvl1pPr eaLnBrk="0" hangingPunct="0">
              <a:defRPr b="1">
                <a:solidFill>
                  <a:srgbClr val="0065A6"/>
                </a:solidFill>
                <a:latin typeface="Arial" pitchFamily="34" charset="0"/>
                <a:ea typeface="宋体" pitchFamily="2" charset="-122"/>
              </a:defRPr>
            </a:lvl1pPr>
            <a:lvl2pPr marL="742950" indent="-285750" eaLnBrk="0" hangingPunct="0">
              <a:defRPr b="1">
                <a:solidFill>
                  <a:srgbClr val="0065A6"/>
                </a:solidFill>
                <a:latin typeface="Arial" pitchFamily="34" charset="0"/>
                <a:ea typeface="宋体" pitchFamily="2" charset="-122"/>
              </a:defRPr>
            </a:lvl2pPr>
            <a:lvl3pPr marL="1143000" indent="-228600" eaLnBrk="0" hangingPunct="0">
              <a:defRPr b="1">
                <a:solidFill>
                  <a:srgbClr val="0065A6"/>
                </a:solidFill>
                <a:latin typeface="Arial" pitchFamily="34" charset="0"/>
                <a:ea typeface="宋体" pitchFamily="2" charset="-122"/>
              </a:defRPr>
            </a:lvl3pPr>
            <a:lvl4pPr marL="1600200" indent="-228600" eaLnBrk="0" hangingPunct="0">
              <a:defRPr b="1">
                <a:solidFill>
                  <a:srgbClr val="0065A6"/>
                </a:solidFill>
                <a:latin typeface="Arial" pitchFamily="34" charset="0"/>
                <a:ea typeface="宋体" pitchFamily="2" charset="-122"/>
              </a:defRPr>
            </a:lvl4pPr>
            <a:lvl5pPr marL="2057400" indent="-228600" eaLnBrk="0" hangingPunct="0">
              <a:defRPr b="1">
                <a:solidFill>
                  <a:srgbClr val="0065A6"/>
                </a:solidFill>
                <a:latin typeface="Arial" pitchFamily="34" charset="0"/>
                <a:ea typeface="宋体" pitchFamily="2" charset="-122"/>
              </a:defRPr>
            </a:lvl5pPr>
            <a:lvl6pPr marL="2514600" indent="-228600" eaLnBrk="0" fontAlgn="base" hangingPunct="0">
              <a:spcBef>
                <a:spcPct val="0"/>
              </a:spcBef>
              <a:spcAft>
                <a:spcPct val="0"/>
              </a:spcAft>
              <a:defRPr b="1">
                <a:solidFill>
                  <a:srgbClr val="0065A6"/>
                </a:solidFill>
                <a:latin typeface="Arial" pitchFamily="34" charset="0"/>
                <a:ea typeface="宋体" pitchFamily="2" charset="-122"/>
              </a:defRPr>
            </a:lvl6pPr>
            <a:lvl7pPr marL="2971800" indent="-228600" eaLnBrk="0" fontAlgn="base" hangingPunct="0">
              <a:spcBef>
                <a:spcPct val="0"/>
              </a:spcBef>
              <a:spcAft>
                <a:spcPct val="0"/>
              </a:spcAft>
              <a:defRPr b="1">
                <a:solidFill>
                  <a:srgbClr val="0065A6"/>
                </a:solidFill>
                <a:latin typeface="Arial" pitchFamily="34" charset="0"/>
                <a:ea typeface="宋体" pitchFamily="2" charset="-122"/>
              </a:defRPr>
            </a:lvl7pPr>
            <a:lvl8pPr marL="3429000" indent="-228600" eaLnBrk="0" fontAlgn="base" hangingPunct="0">
              <a:spcBef>
                <a:spcPct val="0"/>
              </a:spcBef>
              <a:spcAft>
                <a:spcPct val="0"/>
              </a:spcAft>
              <a:defRPr b="1">
                <a:solidFill>
                  <a:srgbClr val="0065A6"/>
                </a:solidFill>
                <a:latin typeface="Arial" pitchFamily="34" charset="0"/>
                <a:ea typeface="宋体" pitchFamily="2" charset="-122"/>
              </a:defRPr>
            </a:lvl8pPr>
            <a:lvl9pPr marL="3886200" indent="-228600" eaLnBrk="0" fontAlgn="base" hangingPunct="0">
              <a:spcBef>
                <a:spcPct val="0"/>
              </a:spcBef>
              <a:spcAft>
                <a:spcPct val="0"/>
              </a:spcAft>
              <a:defRPr b="1">
                <a:solidFill>
                  <a:srgbClr val="0065A6"/>
                </a:solidFill>
                <a:latin typeface="Arial" pitchFamily="34" charset="0"/>
                <a:ea typeface="宋体" pitchFamily="2" charset="-122"/>
              </a:defRPr>
            </a:lvl9pPr>
          </a:lstStyle>
          <a:p>
            <a:pPr marL="0" marR="0" lvl="0" indent="0" algn="ctr" defTabSz="914400" rtl="0" eaLnBrk="0" fontAlgn="base" latinLnBrk="0" hangingPunct="0">
              <a:spcBef>
                <a:spcPct val="0"/>
              </a:spcBef>
              <a:spcAft>
                <a:spcPct val="0"/>
              </a:spcAft>
              <a:buClrTx/>
              <a:buSzTx/>
              <a:buFontTx/>
              <a:buNone/>
              <a:tabLst/>
              <a:defRPr/>
            </a:pPr>
            <a:r>
              <a:rPr kumimoji="0" lang="en-US" altLang="zh-CN" sz="3600" b="1" i="0" u="none" strike="noStrike" kern="1200" cap="none" spc="0" normalizeH="0" baseline="0" noProof="0" dirty="0" err="1" smtClean="0">
                <a:ln>
                  <a:noFill/>
                </a:ln>
                <a:solidFill>
                  <a:srgbClr val="0065A6"/>
                </a:solidFill>
                <a:effectLst/>
                <a:uLnTx/>
                <a:uFillTx/>
                <a:latin typeface="黑体" pitchFamily="49" charset="-122"/>
                <a:ea typeface="黑体" pitchFamily="49" charset="-122"/>
              </a:rPr>
              <a:t>iCome</a:t>
            </a:r>
            <a:r>
              <a:rPr kumimoji="0" lang="zh-CN" altLang="en-US" sz="3600" b="1" i="0" u="none" strike="noStrike" kern="1200" cap="none" spc="0" normalizeH="0" baseline="0" noProof="0" dirty="0" smtClean="0">
                <a:ln>
                  <a:noFill/>
                </a:ln>
                <a:solidFill>
                  <a:srgbClr val="0065A6"/>
                </a:solidFill>
                <a:effectLst/>
                <a:uLnTx/>
                <a:uFillTx/>
                <a:latin typeface="黑体" pitchFamily="49" charset="-122"/>
                <a:ea typeface="黑体" pitchFamily="49" charset="-122"/>
              </a:rPr>
              <a:t>项目情况汇报</a:t>
            </a:r>
            <a:endParaRPr kumimoji="0" lang="en-US" altLang="zh-CN" sz="3600" b="1" i="0" u="none" strike="noStrike" kern="1200" cap="none" spc="0" normalizeH="0" baseline="0" noProof="0" dirty="0" smtClean="0">
              <a:ln>
                <a:noFill/>
              </a:ln>
              <a:solidFill>
                <a:srgbClr val="0065A6"/>
              </a:solidFill>
              <a:effectLst/>
              <a:uLnTx/>
              <a:uFillTx/>
              <a:latin typeface="黑体" pitchFamily="49" charset="-122"/>
              <a:ea typeface="黑体" pitchFamily="49" charset="-122"/>
            </a:endParaRPr>
          </a:p>
        </p:txBody>
      </p:sp>
      <p:sp>
        <p:nvSpPr>
          <p:cNvPr id="3076" name="Text Box 3"/>
          <p:cNvSpPr txBox="1">
            <a:spLocks noChangeArrowheads="1"/>
          </p:cNvSpPr>
          <p:nvPr/>
        </p:nvSpPr>
        <p:spPr bwMode="auto">
          <a:xfrm>
            <a:off x="5364088" y="5661248"/>
            <a:ext cx="2664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b="1">
                <a:solidFill>
                  <a:srgbClr val="0065A6"/>
                </a:solidFill>
                <a:latin typeface="Arial" pitchFamily="34" charset="0"/>
                <a:ea typeface="宋体" pitchFamily="2" charset="-122"/>
              </a:defRPr>
            </a:lvl1pPr>
            <a:lvl2pPr marL="742950" indent="-285750" eaLnBrk="0" hangingPunct="0">
              <a:defRPr b="1">
                <a:solidFill>
                  <a:srgbClr val="0065A6"/>
                </a:solidFill>
                <a:latin typeface="Arial" pitchFamily="34" charset="0"/>
                <a:ea typeface="宋体" pitchFamily="2" charset="-122"/>
              </a:defRPr>
            </a:lvl2pPr>
            <a:lvl3pPr marL="1143000" indent="-228600" eaLnBrk="0" hangingPunct="0">
              <a:defRPr b="1">
                <a:solidFill>
                  <a:srgbClr val="0065A6"/>
                </a:solidFill>
                <a:latin typeface="Arial" pitchFamily="34" charset="0"/>
                <a:ea typeface="宋体" pitchFamily="2" charset="-122"/>
              </a:defRPr>
            </a:lvl3pPr>
            <a:lvl4pPr marL="1600200" indent="-228600" eaLnBrk="0" hangingPunct="0">
              <a:defRPr b="1">
                <a:solidFill>
                  <a:srgbClr val="0065A6"/>
                </a:solidFill>
                <a:latin typeface="Arial" pitchFamily="34" charset="0"/>
                <a:ea typeface="宋体" pitchFamily="2" charset="-122"/>
              </a:defRPr>
            </a:lvl4pPr>
            <a:lvl5pPr marL="2057400" indent="-228600" eaLnBrk="0" hangingPunct="0">
              <a:defRPr b="1">
                <a:solidFill>
                  <a:srgbClr val="0065A6"/>
                </a:solidFill>
                <a:latin typeface="Arial" pitchFamily="34" charset="0"/>
                <a:ea typeface="宋体" pitchFamily="2" charset="-122"/>
              </a:defRPr>
            </a:lvl5pPr>
            <a:lvl6pPr marL="2514600" indent="-228600" eaLnBrk="0" fontAlgn="base" hangingPunct="0">
              <a:spcBef>
                <a:spcPct val="0"/>
              </a:spcBef>
              <a:spcAft>
                <a:spcPct val="0"/>
              </a:spcAft>
              <a:defRPr b="1">
                <a:solidFill>
                  <a:srgbClr val="0065A6"/>
                </a:solidFill>
                <a:latin typeface="Arial" pitchFamily="34" charset="0"/>
                <a:ea typeface="宋体" pitchFamily="2" charset="-122"/>
              </a:defRPr>
            </a:lvl6pPr>
            <a:lvl7pPr marL="2971800" indent="-228600" eaLnBrk="0" fontAlgn="base" hangingPunct="0">
              <a:spcBef>
                <a:spcPct val="0"/>
              </a:spcBef>
              <a:spcAft>
                <a:spcPct val="0"/>
              </a:spcAft>
              <a:defRPr b="1">
                <a:solidFill>
                  <a:srgbClr val="0065A6"/>
                </a:solidFill>
                <a:latin typeface="Arial" pitchFamily="34" charset="0"/>
                <a:ea typeface="宋体" pitchFamily="2" charset="-122"/>
              </a:defRPr>
            </a:lvl7pPr>
            <a:lvl8pPr marL="3429000" indent="-228600" eaLnBrk="0" fontAlgn="base" hangingPunct="0">
              <a:spcBef>
                <a:spcPct val="0"/>
              </a:spcBef>
              <a:spcAft>
                <a:spcPct val="0"/>
              </a:spcAft>
              <a:defRPr b="1">
                <a:solidFill>
                  <a:srgbClr val="0065A6"/>
                </a:solidFill>
                <a:latin typeface="Arial" pitchFamily="34" charset="0"/>
                <a:ea typeface="宋体" pitchFamily="2" charset="-122"/>
              </a:defRPr>
            </a:lvl8pPr>
            <a:lvl9pPr marL="3886200" indent="-228600" eaLnBrk="0" fontAlgn="base" hangingPunct="0">
              <a:spcBef>
                <a:spcPct val="0"/>
              </a:spcBef>
              <a:spcAft>
                <a:spcPct val="0"/>
              </a:spcAft>
              <a:defRPr b="1">
                <a:solidFill>
                  <a:srgbClr val="0065A6"/>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ts val="600"/>
              </a:spcBef>
              <a:spcAft>
                <a:spcPct val="0"/>
              </a:spcAft>
              <a:buClrTx/>
              <a:buSzTx/>
              <a:buFontTx/>
              <a:buNone/>
              <a:tabLst/>
              <a:defRPr/>
            </a:pPr>
            <a:r>
              <a:rPr kumimoji="0" lang="zh-CN" altLang="en-US" sz="1800" b="1" i="0" u="none" strike="noStrike" kern="1200" cap="none" spc="0" normalizeH="0" baseline="0" noProof="0" dirty="0">
                <a:ln>
                  <a:noFill/>
                </a:ln>
                <a:solidFill>
                  <a:srgbClr val="0065A6"/>
                </a:solidFill>
                <a:effectLst/>
                <a:uLnTx/>
                <a:uFillTx/>
                <a:latin typeface="Arial" pitchFamily="34" charset="0"/>
                <a:ea typeface="黑体" pitchFamily="49" charset="-122"/>
                <a:cs typeface="+mn-cs"/>
              </a:rPr>
              <a:t>二○一七</a:t>
            </a:r>
            <a:r>
              <a:rPr kumimoji="0" lang="zh-CN" altLang="en-US" sz="1800" b="1" i="0" u="none" strike="noStrike" kern="1200" cap="none" spc="0" normalizeH="0" baseline="0" noProof="0" dirty="0" smtClean="0">
                <a:ln>
                  <a:noFill/>
                </a:ln>
                <a:solidFill>
                  <a:srgbClr val="0065A6"/>
                </a:solidFill>
                <a:effectLst/>
                <a:uLnTx/>
                <a:uFillTx/>
                <a:latin typeface="Arial" pitchFamily="34" charset="0"/>
                <a:ea typeface="黑体" pitchFamily="49" charset="-122"/>
                <a:cs typeface="+mn-cs"/>
              </a:rPr>
              <a:t>年</a:t>
            </a:r>
            <a:r>
              <a:rPr lang="zh-CN" altLang="en-US" dirty="0" smtClean="0">
                <a:ea typeface="黑体" pitchFamily="49" charset="-122"/>
              </a:rPr>
              <a:t>十二</a:t>
            </a:r>
            <a:r>
              <a:rPr kumimoji="0" lang="zh-CN" altLang="en-US" sz="1800" b="1" i="0" u="none" strike="noStrike" kern="1200" cap="none" spc="0" normalizeH="0" baseline="0" noProof="0" dirty="0" smtClean="0">
                <a:ln>
                  <a:noFill/>
                </a:ln>
                <a:solidFill>
                  <a:srgbClr val="0065A6"/>
                </a:solidFill>
                <a:effectLst/>
                <a:uLnTx/>
                <a:uFillTx/>
                <a:latin typeface="Arial" pitchFamily="34" charset="0"/>
                <a:ea typeface="黑体" pitchFamily="49" charset="-122"/>
                <a:cs typeface="+mn-cs"/>
              </a:rPr>
              <a:t>月</a:t>
            </a:r>
            <a:endParaRPr kumimoji="0" lang="zh-CN" altLang="en-US" sz="1800" b="1" i="0" u="none" strike="noStrike" kern="1200" cap="none" spc="0" normalizeH="0" baseline="0" noProof="0" dirty="0">
              <a:ln>
                <a:noFill/>
              </a:ln>
              <a:solidFill>
                <a:srgbClr val="0065A6"/>
              </a:solidFill>
              <a:effectLst/>
              <a:uLnTx/>
              <a:uFillTx/>
              <a:latin typeface="Arial" pitchFamily="34" charset="0"/>
              <a:ea typeface="黑体" pitchFamily="49" charset="-122"/>
              <a:cs typeface="+mn-cs"/>
            </a:endParaRPr>
          </a:p>
        </p:txBody>
      </p:sp>
    </p:spTree>
    <p:extLst>
      <p:ext uri="{BB962C8B-B14F-4D97-AF65-F5344CB8AC3E}">
        <p14:creationId xmlns:p14="http://schemas.microsoft.com/office/powerpoint/2010/main" val="25706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澄清与讨论</a:t>
            </a:r>
            <a:r>
              <a:rPr lang="zh-CN" altLang="en-US" dirty="0"/>
              <a:t/>
            </a:r>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t>10</a:t>
            </a:fld>
            <a:endParaRPr lang="en-US" altLang="zh-CN" sz="1400" b="0" dirty="0"/>
          </a:p>
        </p:txBody>
      </p:sp>
      <p:sp>
        <p:nvSpPr>
          <p:cNvPr id="5" name="TextBox 6"/>
          <p:cNvSpPr txBox="1"/>
          <p:nvPr/>
        </p:nvSpPr>
        <p:spPr>
          <a:xfrm>
            <a:off x="682870" y="2922910"/>
            <a:ext cx="8497642" cy="1154162"/>
          </a:xfrm>
          <a:prstGeom prst="rect">
            <a:avLst/>
          </a:prstGeom>
          <a:noFill/>
        </p:spPr>
        <p:txBody>
          <a:bodyPr wrap="square" rtlCol="0">
            <a:spAutoFit/>
          </a:bodyPr>
          <a:lstStyle/>
          <a:p>
            <a:pPr>
              <a:lnSpc>
                <a:spcPct val="150000"/>
              </a:lnSpc>
            </a:pPr>
            <a:r>
              <a:rPr lang="zh-CN" altLang="en-US" sz="2000" b="1" dirty="0" smtClean="0">
                <a:latin typeface="Microsoft YaHei" charset="-122"/>
                <a:ea typeface="Microsoft YaHei" charset="-122"/>
                <a:cs typeface="Microsoft YaHei" charset="-122"/>
              </a:rPr>
              <a:t>待澄清</a:t>
            </a:r>
            <a:r>
              <a:rPr lang="zh-CN" altLang="en-US" sz="2000" b="1" dirty="0">
                <a:latin typeface="Microsoft YaHei" charset="-122"/>
                <a:ea typeface="Microsoft YaHei" charset="-122"/>
                <a:cs typeface="Microsoft YaHei" charset="-122"/>
              </a:rPr>
              <a:t>：</a:t>
            </a:r>
            <a:endParaRPr lang="en-US" altLang="zh-CN" sz="2000" b="1" dirty="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自驱组织负责人的分享约定在哪里体现（是否存在签订“个人三共”）？</a:t>
            </a:r>
            <a:endParaRPr lang="en-US" altLang="zh-CN" sz="1400" dirty="0" smtClean="0">
              <a:latin typeface="Microsoft YaHei" charset="-122"/>
              <a:ea typeface="Microsoft YaHei" charset="-122"/>
              <a:cs typeface="Microsoft YaHei" charset="-122"/>
            </a:endParaRPr>
          </a:p>
          <a:p>
            <a:endParaRPr lang="en-US" altLang="zh-CN" dirty="0" smtClean="0">
              <a:latin typeface="Microsoft YaHei" charset="-122"/>
              <a:ea typeface="Microsoft YaHei" charset="-122"/>
              <a:cs typeface="Microsoft YaHei" charset="-122"/>
            </a:endParaRPr>
          </a:p>
        </p:txBody>
      </p:sp>
      <p:sp>
        <p:nvSpPr>
          <p:cNvPr id="7" name="TextBox 5"/>
          <p:cNvSpPr txBox="1"/>
          <p:nvPr/>
        </p:nvSpPr>
        <p:spPr>
          <a:xfrm>
            <a:off x="611560" y="980728"/>
            <a:ext cx="780785" cy="400110"/>
          </a:xfrm>
          <a:prstGeom prst="rect">
            <a:avLst/>
          </a:prstGeom>
          <a:noFill/>
        </p:spPr>
        <p:txBody>
          <a:bodyPr wrap="square" rtlCol="0">
            <a:spAutoFit/>
          </a:bodyPr>
          <a:lstStyle/>
          <a:p>
            <a:r>
              <a:rPr lang="zh-CN" altLang="en-US" sz="2000" b="1" dirty="0" smtClean="0">
                <a:latin typeface="Microsoft YaHei" charset="-122"/>
                <a:ea typeface="Microsoft YaHei" charset="-122"/>
                <a:cs typeface="Microsoft YaHei" charset="-122"/>
              </a:rPr>
              <a:t>同步：</a:t>
            </a:r>
            <a:endParaRPr lang="zh-CN" altLang="en-US" sz="2000" b="1" dirty="0">
              <a:latin typeface="Microsoft YaHei" charset="-122"/>
              <a:ea typeface="Microsoft YaHei" charset="-122"/>
              <a:cs typeface="Microsoft YaHei" charset="-122"/>
            </a:endParaRPr>
          </a:p>
        </p:txBody>
      </p:sp>
      <p:grpSp>
        <p:nvGrpSpPr>
          <p:cNvPr id="6" name="组合 5"/>
          <p:cNvGrpSpPr/>
          <p:nvPr/>
        </p:nvGrpSpPr>
        <p:grpSpPr>
          <a:xfrm>
            <a:off x="2411760" y="1140554"/>
            <a:ext cx="3960440" cy="1856398"/>
            <a:chOff x="467544" y="1356578"/>
            <a:chExt cx="3960440" cy="1856398"/>
          </a:xfrm>
        </p:grpSpPr>
        <p:sp>
          <p:nvSpPr>
            <p:cNvPr id="3" name="TextBox 2"/>
            <p:cNvSpPr txBox="1"/>
            <p:nvPr/>
          </p:nvSpPr>
          <p:spPr>
            <a:xfrm>
              <a:off x="1522584" y="1356578"/>
              <a:ext cx="1681264" cy="387286"/>
            </a:xfrm>
            <a:prstGeom prst="rect">
              <a:avLst/>
            </a:prstGeom>
            <a:solidFill>
              <a:srgbClr val="E7F1F8"/>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lnSpc>
                  <a:spcPts val="2300"/>
                </a:lnSpc>
              </a:pPr>
              <a:r>
                <a:rPr lang="zh-CN" altLang="en-US" sz="1600" dirty="0" smtClean="0">
                  <a:solidFill>
                    <a:schemeClr val="tx1">
                      <a:lumMod val="75000"/>
                    </a:schemeClr>
                  </a:solidFill>
                  <a:latin typeface="微软雅黑" panose="020B0503020204020204" pitchFamily="34" charset="-122"/>
                  <a:ea typeface="微软雅黑" panose="020B0503020204020204" pitchFamily="34" charset="-122"/>
                </a:rPr>
                <a:t>尽责分享（组织）</a:t>
              </a:r>
            </a:p>
          </p:txBody>
        </p:sp>
        <p:sp>
          <p:nvSpPr>
            <p:cNvPr id="8" name="TextBox 7"/>
            <p:cNvSpPr txBox="1"/>
            <p:nvPr/>
          </p:nvSpPr>
          <p:spPr>
            <a:xfrm>
              <a:off x="485354" y="2492896"/>
              <a:ext cx="1206326"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smtClean="0">
                  <a:solidFill>
                    <a:srgbClr val="C00000"/>
                  </a:solidFill>
                  <a:latin typeface="微软雅黑" panose="020B0503020204020204" pitchFamily="34" charset="-122"/>
                  <a:ea typeface="微软雅黑" panose="020B0503020204020204" pitchFamily="34" charset="-122"/>
                </a:rPr>
                <a:t>标书中体现</a:t>
              </a:r>
            </a:p>
          </p:txBody>
        </p:sp>
        <p:sp>
          <p:nvSpPr>
            <p:cNvPr id="9" name="TextBox 8"/>
            <p:cNvSpPr txBox="1"/>
            <p:nvPr/>
          </p:nvSpPr>
          <p:spPr>
            <a:xfrm>
              <a:off x="467544" y="2132856"/>
              <a:ext cx="1224136"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a:solidFill>
                    <a:srgbClr val="C00000"/>
                  </a:solidFill>
                  <a:latin typeface="微软雅黑" panose="020B0503020204020204" pitchFamily="34" charset="-122"/>
                  <a:ea typeface="微软雅黑" panose="020B0503020204020204" pitchFamily="34" charset="-122"/>
                </a:rPr>
                <a:t>战投</a:t>
              </a:r>
              <a:r>
                <a:rPr lang="zh-CN" altLang="en-US" sz="1400" dirty="0" smtClean="0">
                  <a:solidFill>
                    <a:srgbClr val="C00000"/>
                  </a:solidFill>
                  <a:latin typeface="微软雅黑" panose="020B0503020204020204" pitchFamily="34" charset="-122"/>
                  <a:ea typeface="微软雅黑" panose="020B0503020204020204" pitchFamily="34" charset="-122"/>
                </a:rPr>
                <a:t>人确定</a:t>
              </a:r>
            </a:p>
          </p:txBody>
        </p:sp>
        <p:sp>
          <p:nvSpPr>
            <p:cNvPr id="10" name="TextBox 9"/>
            <p:cNvSpPr txBox="1"/>
            <p:nvPr/>
          </p:nvSpPr>
          <p:spPr>
            <a:xfrm>
              <a:off x="2645594" y="2492896"/>
              <a:ext cx="1782390"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smtClean="0">
                  <a:solidFill>
                    <a:srgbClr val="C00000"/>
                  </a:solidFill>
                  <a:latin typeface="微软雅黑" panose="020B0503020204020204" pitchFamily="34" charset="-122"/>
                  <a:ea typeface="微软雅黑" panose="020B0503020204020204" pitchFamily="34" charset="-122"/>
                </a:rPr>
                <a:t>商业计划书中体现</a:t>
              </a:r>
            </a:p>
          </p:txBody>
        </p:sp>
        <p:sp>
          <p:nvSpPr>
            <p:cNvPr id="11" name="TextBox 10"/>
            <p:cNvSpPr txBox="1"/>
            <p:nvPr/>
          </p:nvSpPr>
          <p:spPr>
            <a:xfrm>
              <a:off x="2348657" y="2105610"/>
              <a:ext cx="1944216"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smtClean="0">
                  <a:solidFill>
                    <a:srgbClr val="C00000"/>
                  </a:solidFill>
                  <a:latin typeface="微软雅黑" panose="020B0503020204020204" pitchFamily="34" charset="-122"/>
                  <a:ea typeface="微软雅黑" panose="020B0503020204020204" pitchFamily="34" charset="-122"/>
                </a:rPr>
                <a:t>自驱组织提</a:t>
              </a:r>
              <a:r>
                <a:rPr lang="zh-CN" altLang="en-US" sz="1400" dirty="0">
                  <a:solidFill>
                    <a:srgbClr val="C00000"/>
                  </a:solidFill>
                  <a:latin typeface="微软雅黑" panose="020B0503020204020204" pitchFamily="34" charset="-122"/>
                  <a:ea typeface="微软雅黑" panose="020B0503020204020204" pitchFamily="34" charset="-122"/>
                </a:rPr>
                <a:t>出</a:t>
              </a:r>
              <a:endParaRPr lang="zh-CN" altLang="en-US" sz="1400" dirty="0" smtClean="0">
                <a:solidFill>
                  <a:srgbClr val="C0000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85354" y="2821901"/>
              <a:ext cx="1206326"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三</a:t>
              </a: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共中约定</a:t>
              </a:r>
            </a:p>
          </p:txBody>
        </p:sp>
        <p:sp>
          <p:nvSpPr>
            <p:cNvPr id="13" name="TextBox 12"/>
            <p:cNvSpPr txBox="1"/>
            <p:nvPr/>
          </p:nvSpPr>
          <p:spPr>
            <a:xfrm>
              <a:off x="2679910" y="2825690"/>
              <a:ext cx="1206326"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三</a:t>
              </a: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共中约定</a:t>
              </a:r>
            </a:p>
          </p:txBody>
        </p:sp>
        <p:sp>
          <p:nvSpPr>
            <p:cNvPr id="14" name="TextBox 13"/>
            <p:cNvSpPr txBox="1"/>
            <p:nvPr/>
          </p:nvSpPr>
          <p:spPr>
            <a:xfrm>
              <a:off x="689219" y="1772816"/>
              <a:ext cx="786437"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b="1" dirty="0" smtClean="0">
                  <a:solidFill>
                    <a:schemeClr val="tx1">
                      <a:lumMod val="75000"/>
                    </a:schemeClr>
                  </a:solidFill>
                  <a:latin typeface="微软雅黑" panose="020B0503020204020204" pitchFamily="34" charset="-122"/>
                  <a:ea typeface="微软雅黑" panose="020B0503020204020204" pitchFamily="34" charset="-122"/>
                </a:rPr>
                <a:t>设计时</a:t>
              </a:r>
            </a:p>
          </p:txBody>
        </p:sp>
        <p:sp>
          <p:nvSpPr>
            <p:cNvPr id="15" name="TextBox 14"/>
            <p:cNvSpPr txBox="1"/>
            <p:nvPr/>
          </p:nvSpPr>
          <p:spPr>
            <a:xfrm>
              <a:off x="3065483" y="1772816"/>
              <a:ext cx="786437" cy="356251"/>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lang="zh-CN" altLang="en-US" sz="1400" b="1" dirty="0" smtClean="0">
                  <a:solidFill>
                    <a:schemeClr val="tx1">
                      <a:lumMod val="75000"/>
                    </a:schemeClr>
                  </a:solidFill>
                  <a:latin typeface="微软雅黑" panose="020B0503020204020204" pitchFamily="34" charset="-122"/>
                  <a:ea typeface="微软雅黑" panose="020B0503020204020204" pitchFamily="34" charset="-122"/>
                </a:rPr>
                <a:t>实际时</a:t>
              </a:r>
            </a:p>
          </p:txBody>
        </p:sp>
        <p:sp>
          <p:nvSpPr>
            <p:cNvPr id="16" name="右箭头 15"/>
            <p:cNvSpPr/>
            <p:nvPr/>
          </p:nvSpPr>
          <p:spPr>
            <a:xfrm>
              <a:off x="2035545" y="2310981"/>
              <a:ext cx="504056" cy="5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85354" y="2136645"/>
              <a:ext cx="1206326" cy="107633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99791" y="2132856"/>
              <a:ext cx="1593081" cy="107633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6"/>
          <p:cNvSpPr txBox="1"/>
          <p:nvPr/>
        </p:nvSpPr>
        <p:spPr>
          <a:xfrm>
            <a:off x="682870" y="3861048"/>
            <a:ext cx="7273506" cy="2492990"/>
          </a:xfrm>
          <a:prstGeom prst="rect">
            <a:avLst/>
          </a:prstGeom>
          <a:noFill/>
        </p:spPr>
        <p:txBody>
          <a:bodyPr wrap="square" rtlCol="0">
            <a:spAutoFit/>
          </a:bodyPr>
          <a:lstStyle/>
          <a:p>
            <a:pPr>
              <a:lnSpc>
                <a:spcPct val="150000"/>
              </a:lnSpc>
            </a:pPr>
            <a:r>
              <a:rPr lang="zh-CN" altLang="en-US" sz="2000" b="1" dirty="0" smtClean="0">
                <a:latin typeface="Microsoft YaHei" charset="-122"/>
                <a:ea typeface="Microsoft YaHei" charset="-122"/>
                <a:cs typeface="Microsoft YaHei" charset="-122"/>
              </a:rPr>
              <a:t>待细化讨论：</a:t>
            </a:r>
            <a:r>
              <a:rPr lang="zh-CN" altLang="en-US" sz="1400" dirty="0" smtClean="0">
                <a:latin typeface="Microsoft YaHei" charset="-122"/>
                <a:ea typeface="Microsoft YaHei" charset="-122"/>
                <a:cs typeface="Microsoft YaHei" charset="-122"/>
              </a:rPr>
              <a:t>（</a:t>
            </a:r>
            <a:r>
              <a:rPr lang="zh-CN" altLang="en-US" sz="1400" dirty="0">
                <a:latin typeface="Microsoft YaHei" charset="-122"/>
                <a:ea typeface="Microsoft YaHei" charset="-122"/>
                <a:cs typeface="Microsoft YaHei" charset="-122"/>
              </a:rPr>
              <a:t>支撑自驱组织运真实运转</a:t>
            </a:r>
            <a:r>
              <a:rPr lang="zh-CN" altLang="en-US" sz="1400" dirty="0" smtClean="0">
                <a:latin typeface="Microsoft YaHei" charset="-122"/>
                <a:ea typeface="Microsoft YaHei" charset="-122"/>
                <a:cs typeface="Microsoft YaHei" charset="-122"/>
              </a:rPr>
              <a:t>）</a:t>
            </a:r>
            <a:endParaRPr lang="en-US" altLang="zh-CN" sz="2000" b="1" dirty="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a:t>
            </a:r>
            <a:r>
              <a:rPr lang="zh-CN" altLang="en-US" sz="1400" dirty="0" smtClean="0">
                <a:latin typeface="Microsoft YaHei" charset="-122"/>
                <a:ea typeface="Microsoft YaHei" charset="-122"/>
                <a:cs typeface="Microsoft YaHei" charset="-122"/>
              </a:rPr>
              <a:t>）虚拟自驱组织是否建立利润中心编码，以利润中心为单位进行独立核算？</a:t>
            </a:r>
            <a:endParaRPr lang="en-US" altLang="zh-CN" sz="1400" dirty="0" smtClean="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2</a:t>
            </a:r>
            <a:r>
              <a:rPr lang="zh-CN" altLang="en-US" sz="1400" dirty="0" smtClean="0">
                <a:latin typeface="Microsoft YaHei" charset="-122"/>
                <a:ea typeface="Microsoft YaHei" charset="-122"/>
                <a:cs typeface="Microsoft YaHei" charset="-122"/>
              </a:rPr>
              <a:t>）是否以实体法人组织开设多个真实资金账户分配给虚拟自驱组织使用？</a:t>
            </a:r>
            <a:endParaRPr lang="en-US" altLang="zh-CN" sz="1400" dirty="0" smtClean="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3</a:t>
            </a:r>
            <a:r>
              <a:rPr lang="zh-CN" altLang="en-US" sz="1400" dirty="0" smtClean="0">
                <a:latin typeface="Microsoft YaHei" charset="-122"/>
                <a:ea typeface="Microsoft YaHei" charset="-122"/>
                <a:cs typeface="Microsoft YaHei" charset="-122"/>
              </a:rPr>
              <a:t>）是否通过财务共享中心实现财务核算、结算等？</a:t>
            </a:r>
            <a:endParaRPr lang="en-US" altLang="zh-CN" sz="1400" dirty="0" smtClean="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a:latin typeface="Microsoft YaHei" charset="-122"/>
                <a:ea typeface="Microsoft YaHei" charset="-122"/>
                <a:cs typeface="Microsoft YaHei" charset="-122"/>
              </a:rPr>
              <a:t>4</a:t>
            </a:r>
            <a:r>
              <a:rPr lang="zh-CN" altLang="en-US" sz="1400" dirty="0" smtClean="0">
                <a:latin typeface="Microsoft YaHei" charset="-122"/>
                <a:ea typeface="Microsoft YaHei" charset="-122"/>
                <a:cs typeface="Microsoft YaHei" charset="-122"/>
              </a:rPr>
              <a:t>）财务如何按照资金计划进行资金的拨付（时间、方式等）？</a:t>
            </a:r>
            <a:endParaRPr lang="en-US" altLang="zh-CN" sz="1400" dirty="0" smtClean="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a:latin typeface="Microsoft YaHei" charset="-122"/>
                <a:ea typeface="Microsoft YaHei" charset="-122"/>
                <a:cs typeface="Microsoft YaHei" charset="-122"/>
              </a:rPr>
              <a:t>5</a:t>
            </a:r>
            <a:r>
              <a:rPr lang="zh-CN" altLang="en-US" sz="1400" dirty="0" smtClean="0">
                <a:latin typeface="Microsoft YaHei" charset="-122"/>
                <a:ea typeface="Microsoft YaHei" charset="-122"/>
                <a:cs typeface="Microsoft YaHei" charset="-122"/>
              </a:rPr>
              <a:t>）财务如何支持各类资源交易的结算？</a:t>
            </a:r>
            <a:endParaRPr lang="en-US" altLang="zh-CN" sz="1400" dirty="0" smtClean="0">
              <a:latin typeface="Microsoft YaHei" charset="-122"/>
              <a:ea typeface="Microsoft YaHei" charset="-122"/>
              <a:cs typeface="Microsoft YaHei" charset="-122"/>
            </a:endParaRPr>
          </a:p>
          <a:p>
            <a:pPr>
              <a:lnSpc>
                <a:spcPct val="150000"/>
              </a:lnSpc>
            </a:pPr>
            <a:r>
              <a:rPr lang="zh-CN" altLang="en-US" sz="1400" dirty="0" smtClean="0">
                <a:latin typeface="Microsoft YaHei" charset="-122"/>
                <a:ea typeface="Microsoft YaHei" charset="-122"/>
                <a:cs typeface="Microsoft YaHei" charset="-122"/>
              </a:rPr>
              <a:t>（</a:t>
            </a:r>
            <a:r>
              <a:rPr lang="en-US" altLang="zh-CN" sz="1400" dirty="0">
                <a:latin typeface="Microsoft YaHei" charset="-122"/>
                <a:ea typeface="Microsoft YaHei" charset="-122"/>
                <a:cs typeface="Microsoft YaHei" charset="-122"/>
              </a:rPr>
              <a:t>6</a:t>
            </a:r>
            <a:r>
              <a:rPr lang="zh-CN" altLang="en-US" sz="1400" dirty="0" smtClean="0">
                <a:latin typeface="Microsoft YaHei" charset="-122"/>
                <a:ea typeface="Microsoft YaHei" charset="-122"/>
                <a:cs typeface="Microsoft YaHei" charset="-122"/>
              </a:rPr>
              <a:t>）虚拟</a:t>
            </a:r>
            <a:r>
              <a:rPr lang="zh-CN" altLang="en-US" sz="1400" dirty="0">
                <a:latin typeface="Microsoft YaHei" charset="-122"/>
                <a:ea typeface="Microsoft YaHei" charset="-122"/>
                <a:cs typeface="Microsoft YaHei" charset="-122"/>
              </a:rPr>
              <a:t>组织合伙人</a:t>
            </a:r>
            <a:r>
              <a:rPr lang="zh-CN" altLang="en-US" sz="1400" dirty="0" smtClean="0">
                <a:latin typeface="Microsoft YaHei" charset="-122"/>
                <a:ea typeface="Microsoft YaHei" charset="-122"/>
                <a:cs typeface="Microsoft YaHei" charset="-122"/>
              </a:rPr>
              <a:t>出资的合法</a:t>
            </a:r>
            <a:r>
              <a:rPr lang="zh-CN" altLang="en-US" sz="1400" dirty="0">
                <a:latin typeface="Microsoft YaHei" charset="-122"/>
                <a:ea typeface="Microsoft YaHei" charset="-122"/>
                <a:cs typeface="Microsoft YaHei" charset="-122"/>
              </a:rPr>
              <a:t>合规</a:t>
            </a:r>
            <a:r>
              <a:rPr lang="zh-CN" altLang="en-US" sz="1400" dirty="0" smtClean="0">
                <a:latin typeface="Microsoft YaHei" charset="-122"/>
                <a:ea typeface="Microsoft YaHei" charset="-122"/>
                <a:cs typeface="Microsoft YaHei" charset="-122"/>
              </a:rPr>
              <a:t>性？</a:t>
            </a:r>
            <a:endParaRPr lang="en-US" altLang="zh-CN" sz="14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09808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smtClean="0">
                <a:latin typeface="Microsoft YaHei" charset="-122"/>
                <a:ea typeface="Microsoft YaHei" charset="-122"/>
                <a:cs typeface="Microsoft YaHei" charset="-122"/>
              </a:rPr>
              <a:t>其它</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11</a:t>
            </a:fld>
            <a:endParaRPr lang="en-US" altLang="zh-CN" sz="1400" b="0" dirty="0">
              <a:latin typeface="Microsoft YaHei" charset="-122"/>
              <a:ea typeface="Microsoft YaHei" charset="-122"/>
              <a:cs typeface="Microsoft YaHei"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85375467"/>
              </p:ext>
            </p:extLst>
          </p:nvPr>
        </p:nvGraphicFramePr>
        <p:xfrm>
          <a:off x="323528" y="1052513"/>
          <a:ext cx="4209530" cy="5118306"/>
        </p:xfrm>
        <a:graphic>
          <a:graphicData uri="http://schemas.openxmlformats.org/drawingml/2006/table">
            <a:tbl>
              <a:tblPr/>
              <a:tblGrid>
                <a:gridCol w="901179"/>
                <a:gridCol w="1203587"/>
                <a:gridCol w="526191"/>
                <a:gridCol w="526191"/>
                <a:gridCol w="526191"/>
                <a:gridCol w="526191"/>
              </a:tblGrid>
              <a:tr h="402532">
                <a:tc gridSpan="6">
                  <a:txBody>
                    <a:bodyPr/>
                    <a:lstStyle/>
                    <a:p>
                      <a:pPr algn="ctr" fontAlgn="ctr"/>
                      <a:r>
                        <a:rPr lang="en-US" altLang="zh-CN" sz="1100" b="0" i="0" u="none" strike="noStrike" dirty="0" err="1">
                          <a:solidFill>
                            <a:srgbClr val="000000"/>
                          </a:solidFill>
                          <a:effectLst/>
                          <a:latin typeface="DengXian" charset="-122"/>
                        </a:rPr>
                        <a:t>iCome</a:t>
                      </a:r>
                      <a:r>
                        <a:rPr lang="zh-CN" altLang="en-US" sz="1100" b="0" i="0" u="none" strike="noStrike" dirty="0">
                          <a:solidFill>
                            <a:srgbClr val="000000"/>
                          </a:solidFill>
                          <a:effectLst/>
                          <a:latin typeface="DengXian" charset="-122"/>
                        </a:rPr>
                        <a:t>技术团队人员计划</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9427">
                <a:tc>
                  <a:txBody>
                    <a:bodyPr/>
                    <a:lstStyle/>
                    <a:p>
                      <a:pPr algn="l" fontAlgn="b"/>
                      <a:r>
                        <a:rPr lang="zh-CN" altLang="en-US" sz="1100" b="0" i="0" u="none" strike="noStrike">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100" b="0" i="0" u="none" strike="noStrike">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100" b="0" i="0" u="none" strike="noStrike">
                          <a:solidFill>
                            <a:srgbClr val="000000"/>
                          </a:solidFill>
                          <a:effectLst/>
                          <a:latin typeface="DengXian" charset="-122"/>
                        </a:rPr>
                        <a:t>小计</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DengXian" charset="-122"/>
                        </a:rPr>
                        <a:t>Leader</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100" b="0" i="0" u="none" strike="noStrike">
                          <a:solidFill>
                            <a:srgbClr val="000000"/>
                          </a:solidFill>
                          <a:effectLst/>
                          <a:latin typeface="DengXian" charset="-122"/>
                        </a:rPr>
                        <a:t>高级</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100" b="0" i="0" u="none" strike="noStrike">
                          <a:solidFill>
                            <a:srgbClr val="000000"/>
                          </a:solidFill>
                          <a:effectLst/>
                          <a:latin typeface="DengXian" charset="-122"/>
                        </a:rPr>
                        <a:t>中级</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272301">
                <a:tc rowSpan="3">
                  <a:txBody>
                    <a:bodyPr/>
                    <a:lstStyle/>
                    <a:p>
                      <a:pPr algn="ctr" fontAlgn="ctr"/>
                      <a:r>
                        <a:rPr lang="zh-CN" altLang="en-US" sz="1100" b="0" i="0" u="none" strike="noStrike">
                          <a:solidFill>
                            <a:srgbClr val="000000"/>
                          </a:solidFill>
                          <a:effectLst/>
                          <a:latin typeface="DengXian" charset="-122"/>
                        </a:rPr>
                        <a:t>移动端</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DengXian" charset="-122"/>
                        </a:rPr>
                        <a:t>iOS</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en-US" sz="1100" b="0" i="0" u="none" strike="noStrike">
                          <a:solidFill>
                            <a:srgbClr val="000000"/>
                          </a:solidFill>
                          <a:effectLst/>
                          <a:latin typeface="DengXian" charset="-122"/>
                        </a:rPr>
                        <a:t>Android</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en-US" sz="1100" b="0" i="0" u="none" strike="noStrike">
                          <a:solidFill>
                            <a:srgbClr val="000000"/>
                          </a:solidFill>
                          <a:effectLst/>
                          <a:latin typeface="DengXian" charset="-122"/>
                        </a:rPr>
                        <a:t>WEB APP</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9315">
                <a:tc>
                  <a:txBody>
                    <a:bodyPr/>
                    <a:lstStyle/>
                    <a:p>
                      <a:pPr algn="ctr" fontAlgn="ctr"/>
                      <a:r>
                        <a:rPr lang="fr-FR" sz="1100" b="0" i="0" u="none" strike="noStrike">
                          <a:solidFill>
                            <a:srgbClr val="000000"/>
                          </a:solidFill>
                          <a:effectLst/>
                          <a:latin typeface="DengXian" charset="-122"/>
                        </a:rPr>
                        <a:t>PC端</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altLang="zh-CN" sz="1100" b="0" i="0" u="none" strike="noStrike">
                          <a:solidFill>
                            <a:srgbClr val="000000"/>
                          </a:solidFill>
                          <a:effectLst/>
                          <a:latin typeface="DengXian" charset="-122"/>
                        </a:rPr>
                        <a:t>WEB</a:t>
                      </a:r>
                      <a:r>
                        <a:rPr lang="zh-CN" altLang="en-US" sz="1100" b="0" i="0" u="none" strike="noStrike">
                          <a:solidFill>
                            <a:srgbClr val="000000"/>
                          </a:solidFill>
                          <a:effectLst/>
                          <a:latin typeface="DengXian" charset="-122"/>
                        </a:rPr>
                        <a:t>开发（业务代理人，业务配置工程师，系统管理员）</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a:txBody>
                    <a:bodyPr/>
                    <a:lstStyle/>
                    <a:p>
                      <a:pPr algn="l" fontAlgn="b"/>
                      <a:r>
                        <a:rPr lang="zh-CN" altLang="en-US" sz="1100" b="0" i="0" u="none" strike="noStrike" dirty="0">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l" fontAlgn="b"/>
                      <a:r>
                        <a:rPr lang="zh-CN" altLang="en-US" sz="1100" b="0" i="0" u="none" strike="noStrike" dirty="0">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r>
              <a:tr h="272301">
                <a:tc rowSpan="5">
                  <a:txBody>
                    <a:bodyPr/>
                    <a:lstStyle/>
                    <a:p>
                      <a:pPr algn="ctr" fontAlgn="ctr"/>
                      <a:r>
                        <a:rPr lang="zh-CN" altLang="en-US" sz="1100" b="0" i="0" u="none" strike="noStrike">
                          <a:solidFill>
                            <a:srgbClr val="000000"/>
                          </a:solidFill>
                          <a:effectLst/>
                          <a:latin typeface="DengXian" charset="-122"/>
                        </a:rPr>
                        <a:t>后端</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DengXian" charset="-122"/>
                        </a:rPr>
                        <a:t>技术架构</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100" b="0" i="0" u="none" strike="noStrike" dirty="0">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zh-CN" altLang="en-US" sz="1100" b="0" i="0" u="none" strike="noStrike">
                          <a:solidFill>
                            <a:srgbClr val="000000"/>
                          </a:solidFill>
                          <a:effectLst/>
                          <a:latin typeface="DengXian" charset="-122"/>
                        </a:rPr>
                        <a:t>业务服务系统开发</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6</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4</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zh-CN" altLang="en-US" sz="1100" b="0" i="0" u="none" strike="noStrike">
                          <a:solidFill>
                            <a:srgbClr val="000000"/>
                          </a:solidFill>
                          <a:effectLst/>
                          <a:latin typeface="DengXian" charset="-122"/>
                        </a:rPr>
                        <a:t>规则</a:t>
                      </a:r>
                      <a:r>
                        <a:rPr lang="en-US" altLang="zh-CN" sz="1100" b="0" i="0" u="none" strike="noStrike">
                          <a:solidFill>
                            <a:srgbClr val="000000"/>
                          </a:solidFill>
                          <a:effectLst/>
                          <a:latin typeface="DengXian" charset="-122"/>
                        </a:rPr>
                        <a:t>/</a:t>
                      </a:r>
                      <a:r>
                        <a:rPr lang="zh-CN" altLang="en-US" sz="1100" b="0" i="0" u="none" strike="noStrike">
                          <a:solidFill>
                            <a:srgbClr val="000000"/>
                          </a:solidFill>
                          <a:effectLst/>
                          <a:latin typeface="DengXian" charset="-122"/>
                        </a:rPr>
                        <a:t>风控</a:t>
                      </a:r>
                      <a:r>
                        <a:rPr lang="en-US" altLang="zh-CN" sz="1100" b="0" i="0" u="none" strike="noStrike">
                          <a:solidFill>
                            <a:srgbClr val="000000"/>
                          </a:solidFill>
                          <a:effectLst/>
                          <a:latin typeface="DengXian" charset="-122"/>
                        </a:rPr>
                        <a:t>/</a:t>
                      </a:r>
                      <a:r>
                        <a:rPr lang="zh-CN" altLang="en-US" sz="1100" b="0" i="0" u="none" strike="noStrike">
                          <a:solidFill>
                            <a:srgbClr val="000000"/>
                          </a:solidFill>
                          <a:effectLst/>
                          <a:latin typeface="DengXian" charset="-122"/>
                        </a:rPr>
                        <a:t>纠偏子系统</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3</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zh-CN" altLang="en-US" sz="1100" b="0" i="0" u="none" strike="noStrike">
                          <a:solidFill>
                            <a:srgbClr val="000000"/>
                          </a:solidFill>
                          <a:effectLst/>
                          <a:latin typeface="DengXian" charset="-122"/>
                        </a:rPr>
                        <a:t>资源子系统</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zh-CN" altLang="en-US" sz="1100" b="0" i="0" u="none" strike="noStrike">
                          <a:solidFill>
                            <a:srgbClr val="000000"/>
                          </a:solidFill>
                          <a:effectLst/>
                          <a:latin typeface="DengXian" charset="-122"/>
                        </a:rPr>
                        <a:t>数据库架构</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a:txBody>
                    <a:bodyPr/>
                    <a:lstStyle/>
                    <a:p>
                      <a:pPr algn="l" fontAlgn="b"/>
                      <a:r>
                        <a:rPr lang="zh-CN" altLang="en-US" sz="1100" b="0" i="0" u="none" strike="noStrike" dirty="0">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l" fontAlgn="b"/>
                      <a:r>
                        <a:rPr lang="zh-CN" altLang="en-US" sz="1100" b="0" i="0" u="none" strike="noStrike" dirty="0">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85000"/>
                      </a:schemeClr>
                    </a:solidFill>
                  </a:tcPr>
                </a:tc>
              </a:tr>
              <a:tr h="272301">
                <a:tc rowSpan="3">
                  <a:txBody>
                    <a:bodyPr/>
                    <a:lstStyle/>
                    <a:p>
                      <a:pPr algn="ctr" fontAlgn="ctr"/>
                      <a:r>
                        <a:rPr lang="zh-CN" altLang="en-US" sz="1100" b="0" i="0" u="none" strike="noStrike">
                          <a:solidFill>
                            <a:srgbClr val="000000"/>
                          </a:solidFill>
                          <a:effectLst/>
                          <a:latin typeface="DengXian" charset="-122"/>
                        </a:rPr>
                        <a:t>测试</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effectLst/>
                          <a:latin typeface="DengXian" charset="-122"/>
                        </a:rPr>
                        <a:t>移动端测试</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4</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en-US" altLang="zh-CN" sz="1100" b="0" i="0" u="none" strike="noStrike">
                          <a:solidFill>
                            <a:srgbClr val="000000"/>
                          </a:solidFill>
                          <a:effectLst/>
                          <a:latin typeface="DengXian" charset="-122"/>
                        </a:rPr>
                        <a:t>PC</a:t>
                      </a:r>
                      <a:r>
                        <a:rPr lang="zh-CN" altLang="en-US" sz="1100" b="0" i="0" u="none" strike="noStrike">
                          <a:solidFill>
                            <a:srgbClr val="000000"/>
                          </a:solidFill>
                          <a:effectLst/>
                          <a:latin typeface="DengXian" charset="-122"/>
                        </a:rPr>
                        <a:t>端测试</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DengXian" charset="-122"/>
                        </a:rPr>
                        <a:t>1</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vMerge="1">
                  <a:txBody>
                    <a:bodyPr/>
                    <a:lstStyle/>
                    <a:p>
                      <a:endParaRPr lang="zh-CN" altLang="en-US"/>
                    </a:p>
                  </a:txBody>
                  <a:tcPr/>
                </a:tc>
                <a:tc>
                  <a:txBody>
                    <a:bodyPr/>
                    <a:lstStyle/>
                    <a:p>
                      <a:pPr algn="l" fontAlgn="b"/>
                      <a:r>
                        <a:rPr lang="zh-CN" altLang="en-US" sz="1100" b="0" i="0" u="none" strike="noStrike">
                          <a:solidFill>
                            <a:srgbClr val="000000"/>
                          </a:solidFill>
                          <a:effectLst/>
                          <a:latin typeface="DengXian" charset="-122"/>
                        </a:rPr>
                        <a:t>接口自动化测试</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100" b="0" i="0" u="none" strike="noStrike">
                          <a:solidFill>
                            <a:srgbClr val="000000"/>
                          </a:solidFill>
                          <a:effectLst/>
                          <a:latin typeface="DengXian" charset="-122"/>
                        </a:rPr>
                        <a:t>2</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301">
                <a:tc>
                  <a:txBody>
                    <a:bodyPr/>
                    <a:lstStyle/>
                    <a:p>
                      <a:pPr algn="l" fontAlgn="b"/>
                      <a:r>
                        <a:rPr lang="zh-CN" altLang="en-US" sz="1100" b="0" i="0" u="none" strike="noStrike">
                          <a:solidFill>
                            <a:srgbClr val="000000"/>
                          </a:solidFill>
                          <a:effectLst/>
                          <a:latin typeface="DengXian" charset="-122"/>
                        </a:rPr>
                        <a:t>　</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effectLst/>
                          <a:latin typeface="DengXian" charset="-122"/>
                        </a:rPr>
                        <a:t>技术团队总计</a:t>
                      </a:r>
                    </a:p>
                  </a:txBody>
                  <a:tcPr marL="11839" marR="11839" marT="11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FF0000"/>
                          </a:solidFill>
                          <a:effectLst/>
                          <a:latin typeface="DengXian" charset="-122"/>
                        </a:rPr>
                        <a:t>30</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effectLst/>
                          <a:latin typeface="DengXian" charset="-122"/>
                        </a:rPr>
                        <a:t>　</a:t>
                      </a:r>
                    </a:p>
                  </a:txBody>
                  <a:tcPr marL="11839" marR="11839" marT="11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829895292"/>
              </p:ext>
            </p:extLst>
          </p:nvPr>
        </p:nvGraphicFramePr>
        <p:xfrm>
          <a:off x="4716016" y="1052736"/>
          <a:ext cx="4177164" cy="3096344"/>
        </p:xfrm>
        <a:graphic>
          <a:graphicData uri="http://schemas.openxmlformats.org/drawingml/2006/table">
            <a:tbl>
              <a:tblPr/>
              <a:tblGrid>
                <a:gridCol w="894249"/>
                <a:gridCol w="1194331"/>
                <a:gridCol w="522146"/>
                <a:gridCol w="522146"/>
                <a:gridCol w="522146"/>
                <a:gridCol w="522146"/>
              </a:tblGrid>
              <a:tr h="387043">
                <a:tc gridSpan="6">
                  <a:txBody>
                    <a:bodyPr/>
                    <a:lstStyle/>
                    <a:p>
                      <a:pPr algn="ctr" fontAlgn="ctr"/>
                      <a:r>
                        <a:rPr lang="en-US" altLang="zh-CN" sz="1200" b="0" i="0" u="none" strike="noStrike">
                          <a:solidFill>
                            <a:srgbClr val="000000"/>
                          </a:solidFill>
                          <a:effectLst/>
                          <a:latin typeface="DengXian" charset="-122"/>
                        </a:rPr>
                        <a:t>iCome</a:t>
                      </a:r>
                      <a:r>
                        <a:rPr lang="zh-CN" altLang="en-US" sz="1200" b="0" i="0" u="none" strike="noStrike">
                          <a:solidFill>
                            <a:srgbClr val="000000"/>
                          </a:solidFill>
                          <a:effectLst/>
                          <a:latin typeface="DengXian" charset="-122"/>
                        </a:rPr>
                        <a:t>产品团队人员计划</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7043">
                <a:tc>
                  <a:txBody>
                    <a:bodyPr/>
                    <a:lstStyle/>
                    <a:p>
                      <a:pPr algn="l" fontAlgn="b"/>
                      <a:r>
                        <a:rPr lang="zh-CN" altLang="en-US" sz="1200" b="0" i="0" u="none" strike="noStrike">
                          <a:solidFill>
                            <a:srgbClr val="000000"/>
                          </a:solidFill>
                          <a:effectLst/>
                          <a:latin typeface="DengXian" charset="-122"/>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200" b="0" i="0" u="none" strike="noStrike">
                          <a:solidFill>
                            <a:srgbClr val="000000"/>
                          </a:solidFill>
                          <a:effectLst/>
                          <a:latin typeface="DengXian" charset="-122"/>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200" b="0" i="0" u="none" strike="noStrike">
                          <a:solidFill>
                            <a:srgbClr val="000000"/>
                          </a:solidFill>
                          <a:effectLst/>
                          <a:latin typeface="DengXian" charset="-122"/>
                        </a:rPr>
                        <a:t>小计</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200" b="0" i="0" u="none" strike="noStrike">
                          <a:solidFill>
                            <a:srgbClr val="000000"/>
                          </a:solidFill>
                          <a:effectLst/>
                          <a:latin typeface="DengXian" charset="-122"/>
                        </a:rPr>
                        <a:t>Leader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200" b="0" i="0" u="none" strike="noStrike">
                          <a:solidFill>
                            <a:srgbClr val="000000"/>
                          </a:solidFill>
                          <a:effectLst/>
                          <a:latin typeface="DengXian" charset="-122"/>
                        </a:rPr>
                        <a:t>高级</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zh-CN" altLang="en-US" sz="1200" b="0" i="0" u="none" strike="noStrike">
                          <a:solidFill>
                            <a:srgbClr val="000000"/>
                          </a:solidFill>
                          <a:effectLst/>
                          <a:latin typeface="DengXian" charset="-122"/>
                        </a:rPr>
                        <a:t>中级</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r>
              <a:tr h="387043">
                <a:tc rowSpan="2">
                  <a:txBody>
                    <a:bodyPr/>
                    <a:lstStyle/>
                    <a:p>
                      <a:pPr algn="ctr" fontAlgn="ctr"/>
                      <a:r>
                        <a:rPr lang="zh-CN" altLang="en-US" sz="1200" b="0" i="0" u="none" strike="noStrike">
                          <a:solidFill>
                            <a:srgbClr val="000000"/>
                          </a:solidFill>
                          <a:effectLst/>
                          <a:latin typeface="DengXian" charset="-122"/>
                        </a:rPr>
                        <a:t>产品</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DengXian" charset="-122"/>
                        </a:rPr>
                        <a:t>产品经理</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043">
                <a:tc vMerge="1">
                  <a:txBody>
                    <a:bodyPr/>
                    <a:lstStyle/>
                    <a:p>
                      <a:endParaRPr lang="zh-CN" altLang="en-US"/>
                    </a:p>
                  </a:txBody>
                  <a:tcPr/>
                </a:tc>
                <a:tc>
                  <a:txBody>
                    <a:bodyPr/>
                    <a:lstStyle/>
                    <a:p>
                      <a:pPr algn="l" fontAlgn="b"/>
                      <a:r>
                        <a:rPr lang="en-US" sz="1200" b="0" i="0" u="none" strike="noStrike">
                          <a:solidFill>
                            <a:srgbClr val="000000"/>
                          </a:solidFill>
                          <a:effectLst/>
                          <a:latin typeface="DengXian" charset="-122"/>
                        </a:rPr>
                        <a:t>UI&amp;UE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043">
                <a:tc>
                  <a:txBody>
                    <a:bodyPr/>
                    <a:lstStyle/>
                    <a:p>
                      <a:pPr algn="ctr" fontAlgn="ctr"/>
                      <a:r>
                        <a:rPr lang="zh-CN" altLang="en-US" sz="1200" b="0" i="0" u="none" strike="noStrike">
                          <a:solidFill>
                            <a:srgbClr val="000000"/>
                          </a:solidFill>
                          <a:effectLst/>
                          <a:latin typeface="DengXian" charset="-122"/>
                        </a:rPr>
                        <a:t>项目</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DengXian" charset="-122"/>
                        </a:rPr>
                        <a:t>项目管理</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043">
                <a:tc rowSpan="2">
                  <a:txBody>
                    <a:bodyPr/>
                    <a:lstStyle/>
                    <a:p>
                      <a:pPr algn="ctr" fontAlgn="ctr"/>
                      <a:r>
                        <a:rPr lang="zh-CN" altLang="en-US" sz="1200" b="0" i="0" u="none" strike="noStrike">
                          <a:solidFill>
                            <a:srgbClr val="000000"/>
                          </a:solidFill>
                          <a:effectLst/>
                          <a:latin typeface="DengXian" charset="-122"/>
                        </a:rPr>
                        <a:t>配置</a:t>
                      </a:r>
                      <a:r>
                        <a:rPr lang="en-US" altLang="zh-CN" sz="1200" b="0" i="0" u="none" strike="noStrike">
                          <a:solidFill>
                            <a:srgbClr val="000000"/>
                          </a:solidFill>
                          <a:effectLst/>
                          <a:latin typeface="DengXian" charset="-122"/>
                        </a:rPr>
                        <a:t>&amp;</a:t>
                      </a:r>
                      <a:r>
                        <a:rPr lang="zh-CN" altLang="en-US" sz="1200" b="0" i="0" u="none" strike="noStrike">
                          <a:solidFill>
                            <a:srgbClr val="000000"/>
                          </a:solidFill>
                          <a:effectLst/>
                          <a:latin typeface="DengXian" charset="-122"/>
                        </a:rPr>
                        <a:t>运维</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DengXian" charset="-122"/>
                        </a:rPr>
                        <a:t>业务配置工程师</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043">
                <a:tc vMerge="1">
                  <a:txBody>
                    <a:bodyPr/>
                    <a:lstStyle/>
                    <a:p>
                      <a:endParaRPr lang="zh-CN" altLang="en-US"/>
                    </a:p>
                  </a:txBody>
                  <a:tcPr/>
                </a:tc>
                <a:tc>
                  <a:txBody>
                    <a:bodyPr/>
                    <a:lstStyle/>
                    <a:p>
                      <a:pPr algn="l" fontAlgn="b"/>
                      <a:r>
                        <a:rPr lang="en-US" sz="1200" b="0" i="0" u="none" strike="noStrike">
                          <a:solidFill>
                            <a:srgbClr val="000000"/>
                          </a:solidFill>
                          <a:effectLst/>
                          <a:latin typeface="DengXian" charset="-122"/>
                        </a:rPr>
                        <a:t>DevOps&amp;SCM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DengXian" charset="-122"/>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7043">
                <a:tc>
                  <a:txBody>
                    <a:bodyPr/>
                    <a:lstStyle/>
                    <a:p>
                      <a:pPr algn="l" fontAlgn="b"/>
                      <a:r>
                        <a:rPr lang="zh-CN" altLang="en-US" sz="1200" b="0" i="0" u="none" strike="noStrike">
                          <a:solidFill>
                            <a:srgbClr val="000000"/>
                          </a:solidFill>
                          <a:effectLst/>
                          <a:latin typeface="DengXian" charset="-122"/>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200" b="0" i="0" u="none" strike="noStrike">
                          <a:solidFill>
                            <a:srgbClr val="000000"/>
                          </a:solidFill>
                          <a:effectLst/>
                          <a:latin typeface="DengXian" charset="-122"/>
                        </a:rPr>
                        <a:t>团队总计</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s-IS" sz="1200" b="0" i="0" u="none" strike="noStrike">
                          <a:solidFill>
                            <a:srgbClr val="000000"/>
                          </a:solidFill>
                          <a:effectLst/>
                          <a:latin typeface="DengXian" charset="-122"/>
                        </a:rPr>
                        <a:t>13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solidFill>
                            <a:srgbClr val="000000"/>
                          </a:solidFill>
                          <a:effectLst/>
                          <a:latin typeface="DengXian" charset="-122"/>
                        </a:rPr>
                        <a:t>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6732240" y="5229200"/>
            <a:ext cx="2088232" cy="10081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solidFill>
                  <a:srgbClr val="000000"/>
                </a:solidFill>
                <a:latin typeface="微软雅黑" pitchFamily="34" charset="-122"/>
                <a:ea typeface="微软雅黑" pitchFamily="34" charset="-122"/>
              </a:rPr>
              <a:t>共计</a:t>
            </a:r>
            <a:r>
              <a:rPr lang="en-US" altLang="zh-CN" sz="1600" b="1" dirty="0" smtClean="0">
                <a:solidFill>
                  <a:srgbClr val="000000"/>
                </a:solidFill>
                <a:latin typeface="微软雅黑" pitchFamily="34" charset="-122"/>
                <a:ea typeface="微软雅黑" pitchFamily="34" charset="-122"/>
              </a:rPr>
              <a:t>43</a:t>
            </a:r>
            <a:r>
              <a:rPr lang="zh-CN" altLang="en-US" sz="1600" b="1" dirty="0" smtClean="0">
                <a:solidFill>
                  <a:srgbClr val="000000"/>
                </a:solidFill>
                <a:latin typeface="微软雅黑" pitchFamily="34" charset="-122"/>
                <a:ea typeface="微软雅黑" pitchFamily="34" charset="-122"/>
              </a:rPr>
              <a:t>人</a:t>
            </a:r>
            <a:endParaRPr lang="en-US" altLang="zh-CN" sz="1600" b="1" dirty="0" smtClean="0">
              <a:solidFill>
                <a:srgbClr val="000000"/>
              </a:solidFill>
              <a:latin typeface="微软雅黑" pitchFamily="34" charset="-122"/>
              <a:ea typeface="微软雅黑" pitchFamily="34" charset="-122"/>
            </a:endParaRPr>
          </a:p>
          <a:p>
            <a:r>
              <a:rPr lang="zh-CN" altLang="en-US" sz="1600" b="1" dirty="0" smtClean="0">
                <a:solidFill>
                  <a:srgbClr val="000000"/>
                </a:solidFill>
                <a:latin typeface="微软雅黑" pitchFamily="34" charset="-122"/>
                <a:ea typeface="微软雅黑" pitchFamily="34" charset="-122"/>
              </a:rPr>
              <a:t>随项目进展情况会有临时阶段性增减</a:t>
            </a:r>
            <a:endParaRPr lang="zh-CN" altLang="en-US" sz="16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00995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7088" y="4953000"/>
            <a:ext cx="7848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33" tIns="45577" rIns="91133" bIns="45577">
            <a:spAutoFit/>
          </a:bodyPr>
          <a:lstStyle>
            <a:lvl1pPr defTabSz="912495">
              <a:spcBef>
                <a:spcPct val="20000"/>
              </a:spcBef>
              <a:buBlip>
                <a:blip r:embed="rId2"/>
              </a:buBlip>
              <a:defRPr sz="2400">
                <a:solidFill>
                  <a:srgbClr val="0065A6"/>
                </a:solidFill>
                <a:latin typeface="Times New Roman" panose="02020603050405020304" pitchFamily="18" charset="0"/>
                <a:ea typeface="楷体_GB2312" pitchFamily="49" charset="-122"/>
              </a:defRPr>
            </a:lvl1pPr>
            <a:lvl2pPr marL="742950" indent="-285750" defTabSz="912495">
              <a:spcBef>
                <a:spcPct val="20000"/>
              </a:spcBef>
              <a:buChar char="–"/>
              <a:defRPr sz="2000">
                <a:solidFill>
                  <a:srgbClr val="0065A6"/>
                </a:solidFill>
                <a:latin typeface="Times New Roman" panose="02020603050405020304" pitchFamily="18" charset="0"/>
                <a:ea typeface="楷体_GB2312" pitchFamily="49" charset="-122"/>
              </a:defRPr>
            </a:lvl2pPr>
            <a:lvl3pPr marL="1143000" indent="-228600" defTabSz="912495">
              <a:spcBef>
                <a:spcPct val="20000"/>
              </a:spcBef>
              <a:buChar char="•"/>
              <a:defRPr sz="2400">
                <a:solidFill>
                  <a:srgbClr val="0065A6"/>
                </a:solidFill>
                <a:latin typeface="Times New Roman" panose="02020603050405020304" pitchFamily="18" charset="0"/>
                <a:ea typeface="楷体_GB2312" pitchFamily="49" charset="-122"/>
              </a:defRPr>
            </a:lvl3pPr>
            <a:lvl4pPr marL="1600200" indent="-228600" defTabSz="912495">
              <a:spcBef>
                <a:spcPct val="20000"/>
              </a:spcBef>
              <a:buChar char="–"/>
              <a:defRPr sz="1600">
                <a:solidFill>
                  <a:srgbClr val="0065A6"/>
                </a:solidFill>
                <a:latin typeface="Times New Roman" panose="02020603050405020304" pitchFamily="18" charset="0"/>
                <a:ea typeface="楷体_GB2312" pitchFamily="49" charset="-122"/>
              </a:defRPr>
            </a:lvl4pPr>
            <a:lvl5pPr marL="2057400" indent="-228600" defTabSz="912495">
              <a:spcBef>
                <a:spcPct val="20000"/>
              </a:spcBef>
              <a:buChar char="»"/>
              <a:defRPr sz="1400">
                <a:solidFill>
                  <a:srgbClr val="0065A6"/>
                </a:solidFill>
                <a:latin typeface="Times New Roman" panose="02020603050405020304" pitchFamily="18" charset="0"/>
                <a:ea typeface="楷体_GB2312" pitchFamily="49" charset="-122"/>
              </a:defRPr>
            </a:lvl5pPr>
            <a:lvl6pPr marL="2514600" indent="-228600" defTabSz="912495" eaLnBrk="0" fontAlgn="base" hangingPunct="0">
              <a:spcBef>
                <a:spcPct val="20000"/>
              </a:spcBef>
              <a:spcAft>
                <a:spcPct val="0"/>
              </a:spcAft>
              <a:buChar char="»"/>
              <a:defRPr sz="1400">
                <a:solidFill>
                  <a:srgbClr val="0065A6"/>
                </a:solidFill>
                <a:latin typeface="Times New Roman" panose="02020603050405020304" pitchFamily="18" charset="0"/>
                <a:ea typeface="楷体_GB2312" pitchFamily="49" charset="-122"/>
              </a:defRPr>
            </a:lvl6pPr>
            <a:lvl7pPr marL="2971800" indent="-228600" defTabSz="912495" eaLnBrk="0" fontAlgn="base" hangingPunct="0">
              <a:spcBef>
                <a:spcPct val="20000"/>
              </a:spcBef>
              <a:spcAft>
                <a:spcPct val="0"/>
              </a:spcAft>
              <a:buChar char="»"/>
              <a:defRPr sz="1400">
                <a:solidFill>
                  <a:srgbClr val="0065A6"/>
                </a:solidFill>
                <a:latin typeface="Times New Roman" panose="02020603050405020304" pitchFamily="18" charset="0"/>
                <a:ea typeface="楷体_GB2312" pitchFamily="49" charset="-122"/>
              </a:defRPr>
            </a:lvl7pPr>
            <a:lvl8pPr marL="3429000" indent="-228600" defTabSz="912495" eaLnBrk="0" fontAlgn="base" hangingPunct="0">
              <a:spcBef>
                <a:spcPct val="20000"/>
              </a:spcBef>
              <a:spcAft>
                <a:spcPct val="0"/>
              </a:spcAft>
              <a:buChar char="»"/>
              <a:defRPr sz="1400">
                <a:solidFill>
                  <a:srgbClr val="0065A6"/>
                </a:solidFill>
                <a:latin typeface="Times New Roman" panose="02020603050405020304" pitchFamily="18" charset="0"/>
                <a:ea typeface="楷体_GB2312" pitchFamily="49" charset="-122"/>
              </a:defRPr>
            </a:lvl8pPr>
            <a:lvl9pPr marL="3886200" indent="-228600" defTabSz="912495" eaLnBrk="0" fontAlgn="base" hangingPunct="0">
              <a:spcBef>
                <a:spcPct val="20000"/>
              </a:spcBef>
              <a:spcAft>
                <a:spcPct val="0"/>
              </a:spcAft>
              <a:buChar char="»"/>
              <a:defRPr sz="1400">
                <a:solidFill>
                  <a:srgbClr val="0065A6"/>
                </a:solidFill>
                <a:latin typeface="Times New Roman" panose="02020603050405020304" pitchFamily="18" charset="0"/>
                <a:ea typeface="楷体_GB2312" pitchFamily="49" charset="-122"/>
              </a:defRPr>
            </a:lvl9pPr>
          </a:lstStyle>
          <a:p>
            <a:pPr algn="ctr" eaLnBrk="0" fontAlgn="base" hangingPunct="0">
              <a:spcBef>
                <a:spcPct val="0"/>
              </a:spcBef>
              <a:spcAft>
                <a:spcPct val="0"/>
              </a:spcAft>
              <a:buFontTx/>
              <a:buNone/>
            </a:pPr>
            <a:r>
              <a:rPr kumimoji="1" lang="zh-CN" altLang="en-US" sz="4800" b="1" dirty="0">
                <a:solidFill>
                  <a:srgbClr val="0065A6">
                    <a:lumMod val="50000"/>
                  </a:srgbClr>
                </a:solidFill>
                <a:latin typeface="华文新魏" panose="02010800040101010101" pitchFamily="2" charset="-122"/>
                <a:ea typeface="华文新魏" panose="02010800040101010101" pitchFamily="2" charset="-122"/>
              </a:rPr>
              <a:t>谢谢！ </a:t>
            </a:r>
          </a:p>
        </p:txBody>
      </p:sp>
      <p:pic>
        <p:nvPicPr>
          <p:cNvPr id="5" name="Picture 3" descr="插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989138"/>
            <a:ext cx="33115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3"/>
          <p:cNvSpPr txBox="1">
            <a:spLocks noChangeArrowheads="1"/>
          </p:cNvSpPr>
          <p:nvPr/>
        </p:nvSpPr>
        <p:spPr bwMode="auto">
          <a:xfrm>
            <a:off x="261913" y="6309320"/>
            <a:ext cx="15017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0065A6"/>
                </a:solidFill>
                <a:latin typeface="Arial" panose="020B0604020202020204" pitchFamily="34" charset="0"/>
                <a:ea typeface="楷体_GB2312" pitchFamily="49" charset="-122"/>
              </a:defRPr>
            </a:lvl1pPr>
            <a:lvl2pPr marL="742950" indent="-285750" eaLnBrk="0" hangingPunct="0">
              <a:defRPr b="1">
                <a:solidFill>
                  <a:srgbClr val="0065A6"/>
                </a:solidFill>
                <a:latin typeface="Arial" panose="020B0604020202020204" pitchFamily="34" charset="0"/>
                <a:ea typeface="楷体_GB2312" pitchFamily="49" charset="-122"/>
              </a:defRPr>
            </a:lvl2pPr>
            <a:lvl3pPr marL="1143000" indent="-228600" eaLnBrk="0" hangingPunct="0">
              <a:defRPr b="1">
                <a:solidFill>
                  <a:srgbClr val="0065A6"/>
                </a:solidFill>
                <a:latin typeface="Arial" panose="020B0604020202020204" pitchFamily="34" charset="0"/>
                <a:ea typeface="楷体_GB2312" pitchFamily="49" charset="-122"/>
              </a:defRPr>
            </a:lvl3pPr>
            <a:lvl4pPr marL="1600200" indent="-228600" eaLnBrk="0" hangingPunct="0">
              <a:defRPr b="1">
                <a:solidFill>
                  <a:srgbClr val="0065A6"/>
                </a:solidFill>
                <a:latin typeface="Arial" panose="020B0604020202020204" pitchFamily="34" charset="0"/>
                <a:ea typeface="楷体_GB2312" pitchFamily="49" charset="-122"/>
              </a:defRPr>
            </a:lvl4pPr>
            <a:lvl5pPr marL="2057400" indent="-228600" eaLnBrk="0" hangingPunct="0">
              <a:defRPr b="1">
                <a:solidFill>
                  <a:srgbClr val="0065A6"/>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b="1">
                <a:solidFill>
                  <a:srgbClr val="0065A6"/>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b="1">
                <a:solidFill>
                  <a:srgbClr val="0065A6"/>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b="1">
                <a:solidFill>
                  <a:srgbClr val="0065A6"/>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b="1">
                <a:solidFill>
                  <a:srgbClr val="0065A6"/>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spTree>
    <p:extLst>
      <p:ext uri="{BB962C8B-B14F-4D97-AF65-F5344CB8AC3E}">
        <p14:creationId xmlns:p14="http://schemas.microsoft.com/office/powerpoint/2010/main" val="1526821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2400" dirty="0" err="1" smtClean="0">
                <a:latin typeface="Microsoft YaHei" charset="-122"/>
                <a:ea typeface="Microsoft YaHei" charset="-122"/>
                <a:cs typeface="Microsoft YaHei" charset="-122"/>
              </a:rPr>
              <a:t>iCome</a:t>
            </a:r>
            <a:r>
              <a:rPr kumimoji="1" lang="zh-CN" altLang="en-US" sz="2400" dirty="0" smtClean="0">
                <a:latin typeface="Microsoft YaHei" charset="-122"/>
                <a:ea typeface="Microsoft YaHei" charset="-122"/>
                <a:cs typeface="Microsoft YaHei" charset="-122"/>
              </a:rPr>
              <a:t>项目工作方法</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2</a:t>
            </a:fld>
            <a:endParaRPr lang="en-US" altLang="zh-CN" sz="1400" b="0" dirty="0">
              <a:latin typeface="Microsoft YaHei" charset="-122"/>
              <a:ea typeface="Microsoft YaHei" charset="-122"/>
              <a:cs typeface="Microsoft YaHei" charset="-122"/>
            </a:endParaRPr>
          </a:p>
        </p:txBody>
      </p:sp>
      <p:sp>
        <p:nvSpPr>
          <p:cNvPr id="7" name="椭圆 6"/>
          <p:cNvSpPr/>
          <p:nvPr/>
        </p:nvSpPr>
        <p:spPr>
          <a:xfrm>
            <a:off x="467544" y="1429902"/>
            <a:ext cx="432000" cy="43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solidFill>
                <a:srgbClr val="000000"/>
              </a:solidFill>
              <a:latin typeface="Microsoft YaHei" charset="-122"/>
              <a:ea typeface="Microsoft YaHei" charset="-122"/>
              <a:cs typeface="Microsoft YaHei" charset="-122"/>
            </a:endParaRPr>
          </a:p>
        </p:txBody>
      </p:sp>
      <p:sp>
        <p:nvSpPr>
          <p:cNvPr id="14" name="椭圆 13"/>
          <p:cNvSpPr/>
          <p:nvPr/>
        </p:nvSpPr>
        <p:spPr>
          <a:xfrm>
            <a:off x="5976344" y="1429902"/>
            <a:ext cx="432000" cy="43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16" name="椭圆 15"/>
          <p:cNvSpPr/>
          <p:nvPr/>
        </p:nvSpPr>
        <p:spPr>
          <a:xfrm>
            <a:off x="7380312" y="1429902"/>
            <a:ext cx="432000" cy="43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20" name="线形标注 2 (无边框) 19"/>
          <p:cNvSpPr/>
          <p:nvPr/>
        </p:nvSpPr>
        <p:spPr>
          <a:xfrm>
            <a:off x="813145" y="4195340"/>
            <a:ext cx="1143595" cy="961852"/>
          </a:xfrm>
          <a:prstGeom prst="callout2">
            <a:avLst>
              <a:gd name="adj1" fmla="val 18750"/>
              <a:gd name="adj2" fmla="val -8333"/>
              <a:gd name="adj3" fmla="val 18750"/>
              <a:gd name="adj4" fmla="val -16667"/>
              <a:gd name="adj5" fmla="val -233006"/>
              <a:gd name="adj6" fmla="val -16270"/>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dirty="0" smtClean="0">
                <a:solidFill>
                  <a:schemeClr val="tx1"/>
                </a:solidFill>
                <a:latin typeface="Microsoft YaHei" charset="-122"/>
                <a:ea typeface="Microsoft YaHei" charset="-122"/>
                <a:cs typeface="Microsoft YaHei" charset="-122"/>
              </a:rPr>
              <a:t>梳理用户角色清单</a:t>
            </a:r>
            <a:endParaRPr kumimoji="1" lang="en-US" altLang="zh-CN" dirty="0" smtClean="0">
              <a:solidFill>
                <a:schemeClr val="tx1"/>
              </a:solidFill>
              <a:latin typeface="Microsoft YaHei" charset="-122"/>
              <a:ea typeface="Microsoft YaHei" charset="-122"/>
              <a:cs typeface="Microsoft YaHei" charset="-122"/>
            </a:endParaRPr>
          </a:p>
        </p:txBody>
      </p:sp>
      <p:sp>
        <p:nvSpPr>
          <p:cNvPr id="23" name="文本框 22"/>
          <p:cNvSpPr txBox="1"/>
          <p:nvPr/>
        </p:nvSpPr>
        <p:spPr>
          <a:xfrm>
            <a:off x="539552" y="1429902"/>
            <a:ext cx="295273"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en-US" altLang="zh-CN" sz="1400" b="1" smtClean="0">
                <a:solidFill>
                  <a:schemeClr val="accent2">
                    <a:lumMod val="75000"/>
                  </a:schemeClr>
                </a:solidFill>
                <a:latin typeface="Microsoft YaHei" charset="-122"/>
                <a:ea typeface="Microsoft YaHei" charset="-122"/>
                <a:cs typeface="Microsoft YaHei" charset="-122"/>
              </a:rPr>
              <a:t>1</a:t>
            </a:r>
            <a:endParaRPr kumimoji="1" lang="zh-CN" altLang="en-US" sz="1400" b="1" dirty="0" smtClean="0">
              <a:solidFill>
                <a:schemeClr val="accent2">
                  <a:lumMod val="75000"/>
                </a:schemeClr>
              </a:solidFill>
              <a:latin typeface="Microsoft YaHei" charset="-122"/>
              <a:ea typeface="Microsoft YaHei" charset="-122"/>
              <a:cs typeface="Microsoft YaHei" charset="-122"/>
            </a:endParaRPr>
          </a:p>
        </p:txBody>
      </p:sp>
      <p:sp>
        <p:nvSpPr>
          <p:cNvPr id="25" name="文本框 24"/>
          <p:cNvSpPr txBox="1"/>
          <p:nvPr/>
        </p:nvSpPr>
        <p:spPr>
          <a:xfrm>
            <a:off x="6062766" y="1429902"/>
            <a:ext cx="295274"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en-US" altLang="zh-CN" sz="1400" b="1" dirty="0" smtClean="0">
                <a:solidFill>
                  <a:schemeClr val="accent2">
                    <a:lumMod val="75000"/>
                  </a:schemeClr>
                </a:solidFill>
                <a:latin typeface="Microsoft YaHei" charset="-122"/>
                <a:ea typeface="Microsoft YaHei" charset="-122"/>
                <a:cs typeface="Microsoft YaHei" charset="-122"/>
              </a:rPr>
              <a:t>4</a:t>
            </a:r>
            <a:endParaRPr kumimoji="1" lang="zh-CN" altLang="en-US" sz="1400" b="1" dirty="0" smtClean="0">
              <a:solidFill>
                <a:schemeClr val="accent2">
                  <a:lumMod val="75000"/>
                </a:schemeClr>
              </a:solidFill>
              <a:latin typeface="Microsoft YaHei" charset="-122"/>
              <a:ea typeface="Microsoft YaHei" charset="-122"/>
              <a:cs typeface="Microsoft YaHei" charset="-122"/>
            </a:endParaRPr>
          </a:p>
        </p:txBody>
      </p:sp>
      <p:sp>
        <p:nvSpPr>
          <p:cNvPr id="26" name="文本框 25"/>
          <p:cNvSpPr txBox="1"/>
          <p:nvPr/>
        </p:nvSpPr>
        <p:spPr>
          <a:xfrm>
            <a:off x="7445078" y="1429902"/>
            <a:ext cx="295274"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en-US" altLang="zh-CN" sz="1400" b="1" dirty="0">
                <a:solidFill>
                  <a:schemeClr val="accent2">
                    <a:lumMod val="75000"/>
                  </a:schemeClr>
                </a:solidFill>
                <a:latin typeface="Microsoft YaHei" charset="-122"/>
                <a:ea typeface="Microsoft YaHei" charset="-122"/>
                <a:cs typeface="Microsoft YaHei" charset="-122"/>
              </a:rPr>
              <a:t>5</a:t>
            </a:r>
            <a:endParaRPr kumimoji="1" lang="zh-CN" altLang="en-US" sz="1400" b="1" dirty="0" smtClean="0">
              <a:solidFill>
                <a:schemeClr val="accent2">
                  <a:lumMod val="75000"/>
                </a:schemeClr>
              </a:solidFill>
              <a:latin typeface="Microsoft YaHei" charset="-122"/>
              <a:ea typeface="Microsoft YaHei" charset="-122"/>
              <a:cs typeface="Microsoft YaHei" charset="-122"/>
            </a:endParaRPr>
          </a:p>
        </p:txBody>
      </p:sp>
      <p:sp>
        <p:nvSpPr>
          <p:cNvPr id="27" name="线形标注 2 (无边框) 26"/>
          <p:cNvSpPr/>
          <p:nvPr/>
        </p:nvSpPr>
        <p:spPr>
          <a:xfrm>
            <a:off x="2482080" y="4186212"/>
            <a:ext cx="1225824" cy="1331020"/>
          </a:xfrm>
          <a:prstGeom prst="callout2">
            <a:avLst>
              <a:gd name="adj1" fmla="val 18750"/>
              <a:gd name="adj2" fmla="val -8333"/>
              <a:gd name="adj3" fmla="val 18750"/>
              <a:gd name="adj4" fmla="val -16667"/>
              <a:gd name="adj5" fmla="val -177161"/>
              <a:gd name="adj6" fmla="val -19098"/>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dirty="0" smtClean="0">
                <a:solidFill>
                  <a:schemeClr val="tx1"/>
                </a:solidFill>
                <a:latin typeface="Microsoft YaHei" charset="-122"/>
                <a:ea typeface="Microsoft YaHei" charset="-122"/>
                <a:cs typeface="Microsoft YaHei" charset="-122"/>
              </a:rPr>
              <a:t>根据角色梳理场景交互动作</a:t>
            </a:r>
            <a:endParaRPr kumimoji="1" lang="zh-CN" altLang="en-US" dirty="0">
              <a:solidFill>
                <a:schemeClr val="tx1"/>
              </a:solidFill>
              <a:latin typeface="Microsoft YaHei" charset="-122"/>
              <a:ea typeface="Microsoft YaHei" charset="-122"/>
              <a:cs typeface="Microsoft YaHei" charset="-122"/>
            </a:endParaRPr>
          </a:p>
        </p:txBody>
      </p:sp>
      <p:sp>
        <p:nvSpPr>
          <p:cNvPr id="28" name="线形标注 2 (无边框) 27"/>
          <p:cNvSpPr/>
          <p:nvPr/>
        </p:nvSpPr>
        <p:spPr>
          <a:xfrm>
            <a:off x="6336336" y="4186212"/>
            <a:ext cx="1115984" cy="1331020"/>
          </a:xfrm>
          <a:prstGeom prst="callout2">
            <a:avLst>
              <a:gd name="adj1" fmla="val 18750"/>
              <a:gd name="adj2" fmla="val -8333"/>
              <a:gd name="adj3" fmla="val 18750"/>
              <a:gd name="adj4" fmla="val -16667"/>
              <a:gd name="adj5" fmla="val -170928"/>
              <a:gd name="adj6" fmla="val -18942"/>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zh-CN" altLang="en-US" dirty="0" smtClean="0">
                <a:solidFill>
                  <a:schemeClr val="tx1"/>
                </a:solidFill>
                <a:latin typeface="Microsoft YaHei" charset="-122"/>
                <a:ea typeface="Microsoft YaHei" charset="-122"/>
                <a:cs typeface="Microsoft YaHei" charset="-122"/>
              </a:rPr>
              <a:t>根据</a:t>
            </a:r>
            <a:r>
              <a:rPr kumimoji="1" lang="en-US" altLang="zh-CN" dirty="0" smtClean="0">
                <a:solidFill>
                  <a:schemeClr val="tx1"/>
                </a:solidFill>
                <a:latin typeface="Microsoft YaHei" charset="-122"/>
                <a:ea typeface="Microsoft YaHei" charset="-122"/>
                <a:cs typeface="Microsoft YaHei" charset="-122"/>
              </a:rPr>
              <a:t>MVP</a:t>
            </a:r>
            <a:r>
              <a:rPr kumimoji="1" lang="zh-CN" altLang="en-US" dirty="0" smtClean="0">
                <a:solidFill>
                  <a:schemeClr val="tx1"/>
                </a:solidFill>
                <a:latin typeface="Microsoft YaHei" charset="-122"/>
                <a:ea typeface="Microsoft YaHei" charset="-122"/>
                <a:cs typeface="Microsoft YaHei" charset="-122"/>
              </a:rPr>
              <a:t>原则设计迭代路线图</a:t>
            </a:r>
            <a:endParaRPr kumimoji="1" lang="zh-CN" altLang="en-US" dirty="0">
              <a:solidFill>
                <a:schemeClr val="tx1"/>
              </a:solidFill>
              <a:latin typeface="Microsoft YaHei" charset="-122"/>
              <a:ea typeface="Microsoft YaHei" charset="-122"/>
              <a:cs typeface="Microsoft YaHei" charset="-122"/>
            </a:endParaRPr>
          </a:p>
        </p:txBody>
      </p:sp>
      <p:sp>
        <p:nvSpPr>
          <p:cNvPr id="29" name="线形标注 2 (无边框) 28"/>
          <p:cNvSpPr/>
          <p:nvPr/>
        </p:nvSpPr>
        <p:spPr>
          <a:xfrm>
            <a:off x="7740352" y="4186212"/>
            <a:ext cx="1131122" cy="1114996"/>
          </a:xfrm>
          <a:prstGeom prst="callout2">
            <a:avLst>
              <a:gd name="adj1" fmla="val 18750"/>
              <a:gd name="adj2" fmla="val -8333"/>
              <a:gd name="adj3" fmla="val 19362"/>
              <a:gd name="adj4" fmla="val -14425"/>
              <a:gd name="adj5" fmla="val -206367"/>
              <a:gd name="adj6" fmla="val -15579"/>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zh-CN" altLang="en-US" dirty="0" smtClean="0">
                <a:solidFill>
                  <a:schemeClr val="tx1"/>
                </a:solidFill>
                <a:latin typeface="Microsoft YaHei" charset="-122"/>
                <a:ea typeface="Microsoft YaHei" charset="-122"/>
                <a:cs typeface="Microsoft YaHei" charset="-122"/>
              </a:rPr>
              <a:t>迭代设计</a:t>
            </a:r>
            <a:endParaRPr kumimoji="1" lang="en-US" altLang="zh-CN" dirty="0" smtClean="0">
              <a:solidFill>
                <a:schemeClr val="tx1"/>
              </a:solidFill>
              <a:latin typeface="Microsoft YaHei" charset="-122"/>
              <a:ea typeface="Microsoft YaHei" charset="-122"/>
              <a:cs typeface="Microsoft YaHei" charset="-122"/>
            </a:endParaRPr>
          </a:p>
          <a:p>
            <a:pPr algn="ctr"/>
            <a:r>
              <a:rPr kumimoji="1" lang="zh-CN" altLang="en-US" dirty="0" smtClean="0">
                <a:solidFill>
                  <a:schemeClr val="tx1"/>
                </a:solidFill>
                <a:latin typeface="Microsoft YaHei" charset="-122"/>
                <a:ea typeface="Microsoft YaHei" charset="-122"/>
                <a:cs typeface="Microsoft YaHei" charset="-122"/>
              </a:rPr>
              <a:t>迭代开发</a:t>
            </a:r>
            <a:endParaRPr kumimoji="1" lang="zh-CN" altLang="en-US" dirty="0">
              <a:solidFill>
                <a:schemeClr val="tx1"/>
              </a:solidFill>
              <a:latin typeface="Microsoft YaHei" charset="-122"/>
              <a:ea typeface="Microsoft YaHei" charset="-122"/>
              <a:cs typeface="Microsoft YaHei" charset="-122"/>
            </a:endParaRPr>
          </a:p>
        </p:txBody>
      </p:sp>
      <p:sp>
        <p:nvSpPr>
          <p:cNvPr id="30" name="线形标注 2 (无边框) 29"/>
          <p:cNvSpPr/>
          <p:nvPr/>
        </p:nvSpPr>
        <p:spPr>
          <a:xfrm>
            <a:off x="4139952" y="4195340"/>
            <a:ext cx="1847078" cy="2257996"/>
          </a:xfrm>
          <a:prstGeom prst="callout2">
            <a:avLst>
              <a:gd name="adj1" fmla="val 18750"/>
              <a:gd name="adj2" fmla="val -8333"/>
              <a:gd name="adj3" fmla="val 18750"/>
              <a:gd name="adj4" fmla="val -16667"/>
              <a:gd name="adj5" fmla="val -102448"/>
              <a:gd name="adj6" fmla="val -19035"/>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zh-CN" altLang="en-US" dirty="0" smtClean="0">
                <a:solidFill>
                  <a:schemeClr val="tx1"/>
                </a:solidFill>
                <a:latin typeface="Microsoft YaHei" charset="-122"/>
                <a:ea typeface="Microsoft YaHei" charset="-122"/>
                <a:cs typeface="Microsoft YaHei" charset="-122"/>
              </a:rPr>
              <a:t>根据场景和交互动作进行产品和技术的整体框架设计</a:t>
            </a:r>
            <a:endParaRPr kumimoji="1" lang="en-US" altLang="zh-CN" sz="1400" dirty="0" smtClean="0">
              <a:solidFill>
                <a:schemeClr val="tx1"/>
              </a:solidFill>
              <a:latin typeface="Microsoft YaHei" charset="-122"/>
              <a:ea typeface="Microsoft YaHei" charset="-122"/>
              <a:cs typeface="Microsoft YaHei" charset="-122"/>
            </a:endParaRPr>
          </a:p>
          <a:p>
            <a:r>
              <a:rPr kumimoji="1" lang="zh-CN" altLang="en-US" sz="1200" dirty="0" smtClean="0">
                <a:solidFill>
                  <a:schemeClr val="tx1"/>
                </a:solidFill>
                <a:latin typeface="Microsoft YaHei" charset="-122"/>
                <a:ea typeface="Microsoft YaHei" charset="-122"/>
                <a:cs typeface="Microsoft YaHei" charset="-122"/>
              </a:rPr>
              <a:t>前端</a:t>
            </a:r>
            <a:r>
              <a:rPr kumimoji="1" lang="en-US" altLang="zh-CN" sz="1200" dirty="0" smtClean="0">
                <a:solidFill>
                  <a:schemeClr val="tx1"/>
                </a:solidFill>
                <a:latin typeface="Microsoft YaHei" charset="-122"/>
                <a:ea typeface="Microsoft YaHei" charset="-122"/>
                <a:cs typeface="Microsoft YaHei" charset="-122"/>
              </a:rPr>
              <a:t>APP</a:t>
            </a:r>
            <a:r>
              <a:rPr kumimoji="1" lang="zh-CN" altLang="en-US" sz="1200" dirty="0" smtClean="0">
                <a:solidFill>
                  <a:schemeClr val="tx1"/>
                </a:solidFill>
                <a:latin typeface="Microsoft YaHei" charset="-122"/>
                <a:ea typeface="Microsoft YaHei" charset="-122"/>
                <a:cs typeface="Microsoft YaHei" charset="-122"/>
              </a:rPr>
              <a:t>及</a:t>
            </a:r>
            <a:r>
              <a:rPr kumimoji="1" lang="en-US" altLang="zh-CN" sz="1200" dirty="0" smtClean="0">
                <a:solidFill>
                  <a:schemeClr val="tx1"/>
                </a:solidFill>
                <a:latin typeface="Microsoft YaHei" charset="-122"/>
                <a:ea typeface="Microsoft YaHei" charset="-122"/>
                <a:cs typeface="Microsoft YaHei" charset="-122"/>
              </a:rPr>
              <a:t>PC</a:t>
            </a:r>
            <a:r>
              <a:rPr kumimoji="1" lang="zh-CN" altLang="en-US" sz="1200" dirty="0" smtClean="0">
                <a:solidFill>
                  <a:schemeClr val="tx1"/>
                </a:solidFill>
                <a:latin typeface="Microsoft YaHei" charset="-122"/>
                <a:ea typeface="Microsoft YaHei" charset="-122"/>
                <a:cs typeface="Microsoft YaHei" charset="-122"/>
              </a:rPr>
              <a:t>的</a:t>
            </a:r>
            <a:r>
              <a:rPr kumimoji="1" lang="en-US" altLang="zh-CN" sz="1200" dirty="0" smtClean="0">
                <a:solidFill>
                  <a:schemeClr val="tx1"/>
                </a:solidFill>
                <a:latin typeface="Microsoft YaHei" charset="-122"/>
                <a:ea typeface="Microsoft YaHei" charset="-122"/>
                <a:cs typeface="Microsoft YaHei" charset="-122"/>
              </a:rPr>
              <a:t>UI&amp;UE</a:t>
            </a:r>
            <a:r>
              <a:rPr kumimoji="1" lang="zh-CN" altLang="en-US" sz="1200" dirty="0" smtClean="0">
                <a:solidFill>
                  <a:schemeClr val="tx1"/>
                </a:solidFill>
                <a:latin typeface="Microsoft YaHei" charset="-122"/>
                <a:ea typeface="Microsoft YaHei" charset="-122"/>
                <a:cs typeface="Microsoft YaHei" charset="-122"/>
              </a:rPr>
              <a:t>设计</a:t>
            </a:r>
            <a:endParaRPr kumimoji="1" lang="en-US" altLang="zh-CN" sz="1200" dirty="0" smtClean="0">
              <a:solidFill>
                <a:schemeClr val="tx1"/>
              </a:solidFill>
              <a:latin typeface="Microsoft YaHei" charset="-122"/>
              <a:ea typeface="Microsoft YaHei" charset="-122"/>
              <a:cs typeface="Microsoft YaHei" charset="-122"/>
            </a:endParaRPr>
          </a:p>
          <a:p>
            <a:r>
              <a:rPr kumimoji="1" lang="zh-CN" altLang="en-US" sz="1200" dirty="0" smtClean="0">
                <a:solidFill>
                  <a:schemeClr val="tx1"/>
                </a:solidFill>
                <a:latin typeface="Microsoft YaHei" charset="-122"/>
                <a:ea typeface="Microsoft YaHei" charset="-122"/>
                <a:cs typeface="Microsoft YaHei" charset="-122"/>
              </a:rPr>
              <a:t>后端服务模块及服务</a:t>
            </a:r>
            <a:r>
              <a:rPr kumimoji="1" lang="en-US" altLang="zh-CN" sz="1200" dirty="0" smtClean="0">
                <a:solidFill>
                  <a:schemeClr val="tx1"/>
                </a:solidFill>
                <a:latin typeface="Microsoft YaHei" charset="-122"/>
                <a:ea typeface="Microsoft YaHei" charset="-122"/>
                <a:cs typeface="Microsoft YaHei" charset="-122"/>
              </a:rPr>
              <a:t>API</a:t>
            </a:r>
            <a:r>
              <a:rPr kumimoji="1" lang="zh-CN" altLang="en-US" sz="1200" dirty="0" smtClean="0">
                <a:solidFill>
                  <a:schemeClr val="tx1"/>
                </a:solidFill>
                <a:latin typeface="Microsoft YaHei" charset="-122"/>
                <a:ea typeface="Microsoft YaHei" charset="-122"/>
                <a:cs typeface="Microsoft YaHei" charset="-122"/>
              </a:rPr>
              <a:t>设计</a:t>
            </a:r>
            <a:endParaRPr kumimoji="1" lang="en-US" altLang="zh-CN" sz="1200" dirty="0" smtClean="0">
              <a:solidFill>
                <a:schemeClr val="tx1"/>
              </a:solidFill>
              <a:latin typeface="Microsoft YaHei" charset="-122"/>
              <a:ea typeface="Microsoft YaHei" charset="-122"/>
              <a:cs typeface="Microsoft YaHei" charset="-122"/>
            </a:endParaRPr>
          </a:p>
          <a:p>
            <a:r>
              <a:rPr kumimoji="1" lang="zh-CN" altLang="en-US" sz="1200" dirty="0" smtClean="0">
                <a:solidFill>
                  <a:schemeClr val="tx1"/>
                </a:solidFill>
                <a:latin typeface="Microsoft YaHei" charset="-122"/>
                <a:ea typeface="Microsoft YaHei" charset="-122"/>
                <a:cs typeface="Microsoft YaHei" charset="-122"/>
              </a:rPr>
              <a:t>系统整体技术架构设计</a:t>
            </a:r>
            <a:endParaRPr kumimoji="1" lang="en-US" altLang="zh-CN" sz="1400" dirty="0" smtClean="0">
              <a:solidFill>
                <a:schemeClr val="tx1"/>
              </a:solidFill>
              <a:latin typeface="Microsoft YaHei" charset="-122"/>
              <a:ea typeface="Microsoft YaHei" charset="-122"/>
              <a:cs typeface="Microsoft YaHei" charset="-122"/>
            </a:endParaRPr>
          </a:p>
          <a:p>
            <a:endParaRPr kumimoji="1" lang="en-US" altLang="zh-CN" sz="1400" dirty="0" smtClean="0">
              <a:solidFill>
                <a:schemeClr val="tx1"/>
              </a:solidFill>
              <a:latin typeface="Microsoft YaHei" charset="-122"/>
              <a:ea typeface="Microsoft YaHei" charset="-122"/>
              <a:cs typeface="Microsoft YaHei" charset="-122"/>
            </a:endParaRPr>
          </a:p>
          <a:p>
            <a:pPr marL="285750" indent="-285750">
              <a:buFont typeface="Wingdings" charset="2"/>
              <a:buChar char="l"/>
            </a:pPr>
            <a:endParaRPr kumimoji="1" lang="zh-CN" altLang="en-US" sz="1400" dirty="0">
              <a:solidFill>
                <a:schemeClr val="tx1"/>
              </a:solidFill>
              <a:latin typeface="Microsoft YaHei" charset="-122"/>
              <a:ea typeface="Microsoft YaHei" charset="-122"/>
              <a:cs typeface="Microsoft YaHei" charset="-122"/>
            </a:endParaRPr>
          </a:p>
        </p:txBody>
      </p:sp>
      <p:sp>
        <p:nvSpPr>
          <p:cNvPr id="35" name="椭圆 34"/>
          <p:cNvSpPr/>
          <p:nvPr/>
        </p:nvSpPr>
        <p:spPr>
          <a:xfrm>
            <a:off x="2123728" y="1429902"/>
            <a:ext cx="432000" cy="43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36" name="文本框 35"/>
          <p:cNvSpPr txBox="1"/>
          <p:nvPr/>
        </p:nvSpPr>
        <p:spPr>
          <a:xfrm>
            <a:off x="2188494" y="1429902"/>
            <a:ext cx="295274"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en-US" altLang="zh-CN" sz="1400" b="1" dirty="0" smtClean="0">
                <a:solidFill>
                  <a:schemeClr val="accent2">
                    <a:lumMod val="75000"/>
                  </a:schemeClr>
                </a:solidFill>
                <a:latin typeface="Microsoft YaHei" charset="-122"/>
                <a:ea typeface="Microsoft YaHei" charset="-122"/>
                <a:cs typeface="Microsoft YaHei" charset="-122"/>
              </a:rPr>
              <a:t>2</a:t>
            </a:r>
            <a:endParaRPr kumimoji="1" lang="zh-CN" altLang="en-US" sz="1400" b="1" dirty="0" smtClean="0">
              <a:solidFill>
                <a:schemeClr val="accent2">
                  <a:lumMod val="75000"/>
                </a:schemeClr>
              </a:solidFill>
              <a:latin typeface="Microsoft YaHei" charset="-122"/>
              <a:ea typeface="Microsoft YaHei" charset="-122"/>
              <a:cs typeface="Microsoft YaHei" charset="-122"/>
            </a:endParaRPr>
          </a:p>
        </p:txBody>
      </p:sp>
      <p:sp>
        <p:nvSpPr>
          <p:cNvPr id="43" name="椭圆 42"/>
          <p:cNvSpPr/>
          <p:nvPr/>
        </p:nvSpPr>
        <p:spPr>
          <a:xfrm>
            <a:off x="3635944" y="1429902"/>
            <a:ext cx="432000" cy="43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44" name="文本框 43"/>
          <p:cNvSpPr txBox="1"/>
          <p:nvPr/>
        </p:nvSpPr>
        <p:spPr>
          <a:xfrm>
            <a:off x="3700710" y="1429902"/>
            <a:ext cx="295274"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en-US" altLang="zh-CN" sz="1400" b="1" dirty="0">
                <a:solidFill>
                  <a:schemeClr val="accent2">
                    <a:lumMod val="75000"/>
                  </a:schemeClr>
                </a:solidFill>
                <a:latin typeface="Microsoft YaHei" charset="-122"/>
                <a:ea typeface="Microsoft YaHei" charset="-122"/>
                <a:cs typeface="Microsoft YaHei" charset="-122"/>
              </a:rPr>
              <a:t>3</a:t>
            </a:r>
            <a:endParaRPr kumimoji="1" lang="zh-CN" altLang="en-US" sz="1400" b="1" dirty="0" smtClean="0">
              <a:solidFill>
                <a:schemeClr val="accent2">
                  <a:lumMod val="75000"/>
                </a:schemeClr>
              </a:solidFill>
              <a:latin typeface="Microsoft YaHei" charset="-122"/>
              <a:ea typeface="Microsoft YaHei" charset="-122"/>
              <a:cs typeface="Microsoft YaHei" charset="-122"/>
            </a:endParaRPr>
          </a:p>
        </p:txBody>
      </p:sp>
      <p:sp>
        <p:nvSpPr>
          <p:cNvPr id="45" name="矩形 44"/>
          <p:cNvSpPr/>
          <p:nvPr/>
        </p:nvSpPr>
        <p:spPr>
          <a:xfrm>
            <a:off x="323853" y="1196752"/>
            <a:ext cx="8136579" cy="792088"/>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51" name="上弧形箭头 50"/>
          <p:cNvSpPr/>
          <p:nvPr/>
        </p:nvSpPr>
        <p:spPr>
          <a:xfrm flipH="1">
            <a:off x="1086284" y="5517232"/>
            <a:ext cx="1901540" cy="430734"/>
          </a:xfrm>
          <a:prstGeom prst="curvedUpArrow">
            <a:avLst>
              <a:gd name="adj1" fmla="val 0"/>
              <a:gd name="adj2" fmla="val 34158"/>
              <a:gd name="adj3" fmla="val 22180"/>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52" name="文本框 51"/>
          <p:cNvSpPr txBox="1"/>
          <p:nvPr/>
        </p:nvSpPr>
        <p:spPr>
          <a:xfrm>
            <a:off x="1796013" y="5589240"/>
            <a:ext cx="543739"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修正</a:t>
            </a:r>
          </a:p>
        </p:txBody>
      </p:sp>
      <p:sp>
        <p:nvSpPr>
          <p:cNvPr id="54" name="文本框 53"/>
          <p:cNvSpPr txBox="1"/>
          <p:nvPr/>
        </p:nvSpPr>
        <p:spPr>
          <a:xfrm>
            <a:off x="4028261" y="6426090"/>
            <a:ext cx="543739"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修正</a:t>
            </a:r>
          </a:p>
        </p:txBody>
      </p:sp>
      <p:sp>
        <p:nvSpPr>
          <p:cNvPr id="56" name="文本框 55"/>
          <p:cNvSpPr txBox="1"/>
          <p:nvPr/>
        </p:nvSpPr>
        <p:spPr>
          <a:xfrm>
            <a:off x="5940152" y="6426090"/>
            <a:ext cx="543739"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修正</a:t>
            </a:r>
          </a:p>
        </p:txBody>
      </p:sp>
      <p:sp>
        <p:nvSpPr>
          <p:cNvPr id="31" name="上弧形箭头 50"/>
          <p:cNvSpPr/>
          <p:nvPr/>
        </p:nvSpPr>
        <p:spPr>
          <a:xfrm flipH="1">
            <a:off x="3347864" y="6309320"/>
            <a:ext cx="1901540" cy="430734"/>
          </a:xfrm>
          <a:prstGeom prst="curvedUpArrow">
            <a:avLst>
              <a:gd name="adj1" fmla="val 0"/>
              <a:gd name="adj2" fmla="val 34158"/>
              <a:gd name="adj3" fmla="val 22180"/>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
        <p:nvSpPr>
          <p:cNvPr id="32" name="上弧形箭头 50"/>
          <p:cNvSpPr/>
          <p:nvPr/>
        </p:nvSpPr>
        <p:spPr>
          <a:xfrm flipH="1">
            <a:off x="5406764" y="6524687"/>
            <a:ext cx="1487564" cy="216681"/>
          </a:xfrm>
          <a:prstGeom prst="curvedUpArrow">
            <a:avLst>
              <a:gd name="adj1" fmla="val 0"/>
              <a:gd name="adj2" fmla="val 34158"/>
              <a:gd name="adj3" fmla="val 22180"/>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80630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latin typeface="Microsoft YaHei" charset="-122"/>
                <a:ea typeface="Microsoft YaHei" charset="-122"/>
                <a:cs typeface="Microsoft YaHei" charset="-122"/>
              </a:rPr>
              <a:t>梳理用户角色清单</a:t>
            </a:r>
          </a:p>
        </p:txBody>
      </p:sp>
      <p:sp>
        <p:nvSpPr>
          <p:cNvPr id="3" name="内容占位符 2"/>
          <p:cNvSpPr>
            <a:spLocks noGrp="1"/>
          </p:cNvSpPr>
          <p:nvPr>
            <p:ph idx="1"/>
          </p:nvPr>
        </p:nvSpPr>
        <p:spPr>
          <a:xfrm>
            <a:off x="323528" y="1052736"/>
            <a:ext cx="8569325" cy="1512168"/>
          </a:xfrm>
        </p:spPr>
        <p:txBody>
          <a:bodyPr/>
          <a:lstStyle/>
          <a:p>
            <a:pPr marL="0" indent="0">
              <a:buNone/>
            </a:pPr>
            <a:r>
              <a:rPr kumimoji="1" lang="zh-CN" altLang="en-US" sz="2000" dirty="0" smtClean="0">
                <a:latin typeface="Microsoft YaHei" charset="-122"/>
                <a:ea typeface="Microsoft YaHei" charset="-122"/>
                <a:cs typeface="Microsoft YaHei" charset="-122"/>
              </a:rPr>
              <a:t>找出并确定所有的系统用户角色，基于用户角色进行</a:t>
            </a:r>
            <a:r>
              <a:rPr kumimoji="1" lang="zh-CN" altLang="en-US" sz="2000" dirty="0">
                <a:latin typeface="Microsoft YaHei" charset="-122"/>
                <a:ea typeface="Microsoft YaHei" charset="-122"/>
                <a:cs typeface="Microsoft YaHei" charset="-122"/>
              </a:rPr>
              <a:t>场景</a:t>
            </a:r>
            <a:r>
              <a:rPr kumimoji="1" lang="zh-CN" altLang="en-US" sz="2000" dirty="0" smtClean="0">
                <a:latin typeface="Microsoft YaHei" charset="-122"/>
                <a:ea typeface="Microsoft YaHei" charset="-122"/>
                <a:cs typeface="Microsoft YaHei" charset="-122"/>
              </a:rPr>
              <a:t>交互设计</a:t>
            </a:r>
            <a:endParaRPr kumimoji="1" lang="en-US" altLang="zh-CN" sz="2000" dirty="0">
              <a:latin typeface="Microsoft YaHei" charset="-122"/>
              <a:ea typeface="Microsoft YaHei" charset="-122"/>
              <a:cs typeface="Microsoft YaHei" charset="-122"/>
            </a:endParaRPr>
          </a:p>
          <a:p>
            <a:pPr>
              <a:buFont typeface="Wingdings" charset="2"/>
              <a:buChar char="Ø"/>
            </a:pPr>
            <a:r>
              <a:rPr kumimoji="1" lang="zh-CN" altLang="en-US" sz="1800" dirty="0" smtClean="0">
                <a:latin typeface="Microsoft YaHei" charset="-122"/>
                <a:ea typeface="Microsoft YaHei" charset="-122"/>
                <a:cs typeface="Microsoft YaHei" charset="-122"/>
              </a:rPr>
              <a:t>避免角色缺失</a:t>
            </a:r>
            <a:endParaRPr kumimoji="1" lang="en-US" altLang="zh-CN" sz="1800" dirty="0" smtClean="0">
              <a:latin typeface="Microsoft YaHei" charset="-122"/>
              <a:ea typeface="Microsoft YaHei" charset="-122"/>
              <a:cs typeface="Microsoft YaHei" charset="-122"/>
            </a:endParaRPr>
          </a:p>
          <a:p>
            <a:pPr>
              <a:buFont typeface="Wingdings" charset="2"/>
              <a:buChar char="Ø"/>
            </a:pPr>
            <a:r>
              <a:rPr kumimoji="1" lang="zh-CN" altLang="en-US" sz="1800" dirty="0" smtClean="0">
                <a:latin typeface="Microsoft YaHei" charset="-122"/>
                <a:ea typeface="Microsoft YaHei" charset="-122"/>
                <a:cs typeface="Microsoft YaHei" charset="-122"/>
              </a:rPr>
              <a:t>从用户</a:t>
            </a:r>
            <a:r>
              <a:rPr kumimoji="1" lang="en-US" altLang="zh-CN" sz="1800" dirty="0" smtClean="0">
                <a:latin typeface="Microsoft YaHei" charset="-122"/>
                <a:ea typeface="Microsoft YaHei" charset="-122"/>
                <a:cs typeface="Microsoft YaHei" charset="-122"/>
              </a:rPr>
              <a:t>/</a:t>
            </a:r>
            <a:r>
              <a:rPr kumimoji="1" lang="zh-CN" altLang="en-US" sz="1800" dirty="0" smtClean="0">
                <a:latin typeface="Microsoft YaHei" charset="-122"/>
                <a:ea typeface="Microsoft YaHei" charset="-122"/>
                <a:cs typeface="Microsoft YaHei" charset="-122"/>
              </a:rPr>
              <a:t>角色视角分析用户动作</a:t>
            </a:r>
            <a:endParaRPr kumimoji="1" lang="en-US" altLang="zh-CN" sz="1800" dirty="0" smtClean="0">
              <a:latin typeface="Microsoft YaHei" charset="-122"/>
              <a:ea typeface="Microsoft YaHei" charset="-122"/>
              <a:cs typeface="Microsoft YaHei" charset="-122"/>
            </a:endParaRPr>
          </a:p>
          <a:p>
            <a:pPr>
              <a:buFont typeface="Wingdings" charset="2"/>
              <a:buChar char="Ø"/>
            </a:pPr>
            <a:r>
              <a:rPr kumimoji="1" lang="zh-CN" altLang="en-US" sz="1800" dirty="0" smtClean="0">
                <a:latin typeface="Microsoft YaHei" charset="-122"/>
                <a:ea typeface="Microsoft YaHei" charset="-122"/>
                <a:cs typeface="Microsoft YaHei" charset="-122"/>
              </a:rPr>
              <a:t>根据用户角色不同特点进行功能设计</a:t>
            </a:r>
            <a:endParaRPr kumimoji="1" lang="zh-CN" altLang="en-US" sz="18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3</a:t>
            </a:fld>
            <a:endParaRPr lang="en-US" altLang="zh-CN" sz="1400" b="0" dirty="0">
              <a:latin typeface="Microsoft YaHei" charset="-122"/>
              <a:ea typeface="Microsoft YaHei" charset="-122"/>
              <a:cs typeface="Microsoft YaHei" charset="-122"/>
            </a:endParaRPr>
          </a:p>
        </p:txBody>
      </p:sp>
      <p:sp>
        <p:nvSpPr>
          <p:cNvPr id="7" name="内容占位符 2"/>
          <p:cNvSpPr txBox="1">
            <a:spLocks/>
          </p:cNvSpPr>
          <p:nvPr/>
        </p:nvSpPr>
        <p:spPr bwMode="auto">
          <a:xfrm>
            <a:off x="301576" y="2564904"/>
            <a:ext cx="8569325"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400">
                <a:solidFill>
                  <a:srgbClr val="0065A6"/>
                </a:solidFill>
                <a:latin typeface="+mn-lt"/>
                <a:ea typeface="+mn-ea"/>
                <a:cs typeface="+mn-cs"/>
              </a:defRPr>
            </a:lvl1pPr>
            <a:lvl2pPr marL="828675" indent="-285750" algn="l" rtl="0" eaLnBrk="0" fontAlgn="base" hangingPunct="0">
              <a:spcBef>
                <a:spcPct val="20000"/>
              </a:spcBef>
              <a:spcAft>
                <a:spcPct val="0"/>
              </a:spcAft>
              <a:buChar char="–"/>
              <a:defRPr sz="2000">
                <a:solidFill>
                  <a:srgbClr val="0065A6"/>
                </a:solidFill>
                <a:latin typeface="+mn-lt"/>
                <a:ea typeface="+mn-ea"/>
              </a:defRPr>
            </a:lvl2pPr>
            <a:lvl3pPr marL="1236980" indent="-228600" algn="l" rtl="0" eaLnBrk="0" fontAlgn="base" hangingPunct="0">
              <a:spcBef>
                <a:spcPct val="20000"/>
              </a:spcBef>
              <a:spcAft>
                <a:spcPct val="0"/>
              </a:spcAft>
              <a:buChar char="•"/>
              <a:defRPr sz="2400">
                <a:solidFill>
                  <a:srgbClr val="0065A6"/>
                </a:solidFill>
                <a:latin typeface="+mn-lt"/>
                <a:ea typeface="+mn-ea"/>
              </a:defRPr>
            </a:lvl3pPr>
            <a:lvl4pPr marL="1644650" indent="-228600" algn="l" rtl="0" eaLnBrk="0" fontAlgn="base" hangingPunct="0">
              <a:spcBef>
                <a:spcPct val="20000"/>
              </a:spcBef>
              <a:spcAft>
                <a:spcPct val="0"/>
              </a:spcAft>
              <a:buChar char="–"/>
              <a:defRPr sz="1600">
                <a:solidFill>
                  <a:srgbClr val="0065A6"/>
                </a:solidFill>
                <a:latin typeface="+mn-lt"/>
                <a:ea typeface="+mn-ea"/>
              </a:defRPr>
            </a:lvl4pPr>
            <a:lvl5pPr marL="2057400" indent="-228600" algn="l" rtl="0" eaLnBrk="0" fontAlgn="base" hangingPunct="0">
              <a:spcBef>
                <a:spcPct val="20000"/>
              </a:spcBef>
              <a:spcAft>
                <a:spcPct val="0"/>
              </a:spcAft>
              <a:buChar char="»"/>
              <a:defRPr sz="1400">
                <a:solidFill>
                  <a:srgbClr val="0065A6"/>
                </a:solidFill>
                <a:latin typeface="+mn-lt"/>
                <a:ea typeface="+mn-ea"/>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a:lstStyle>
          <a:p>
            <a:pPr marL="0" indent="0">
              <a:buNone/>
            </a:pPr>
            <a:r>
              <a:rPr kumimoji="1" lang="zh-CN" altLang="en-US" sz="1800" kern="0" dirty="0" smtClean="0">
                <a:latin typeface="Microsoft YaHei" charset="-122"/>
                <a:ea typeface="Microsoft YaHei" charset="-122"/>
                <a:cs typeface="Microsoft YaHei" charset="-122"/>
              </a:rPr>
              <a:t>通过用户角色场景配置表整理系统用户角色</a:t>
            </a:r>
            <a:endParaRPr kumimoji="1" lang="zh-CN" altLang="en-US" sz="1800" kern="0" dirty="0">
              <a:latin typeface="Microsoft YaHei" charset="-122"/>
              <a:ea typeface="Microsoft YaHei" charset="-122"/>
              <a:cs typeface="Microsoft YaHei"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940441621"/>
              </p:ext>
            </p:extLst>
          </p:nvPr>
        </p:nvGraphicFramePr>
        <p:xfrm>
          <a:off x="395164" y="3068960"/>
          <a:ext cx="8209282" cy="2762750"/>
        </p:xfrm>
        <a:graphic>
          <a:graphicData uri="http://schemas.openxmlformats.org/drawingml/2006/table">
            <a:tbl>
              <a:tblPr>
                <a:tableStyleId>{5C22544A-7EE6-4342-B048-85BDC9FD1C3A}</a:tableStyleId>
              </a:tblPr>
              <a:tblGrid>
                <a:gridCol w="1083258"/>
                <a:gridCol w="876946"/>
                <a:gridCol w="889372"/>
                <a:gridCol w="889372"/>
                <a:gridCol w="889372"/>
                <a:gridCol w="889372"/>
                <a:gridCol w="889372"/>
                <a:gridCol w="957785"/>
                <a:gridCol w="844433"/>
              </a:tblGrid>
              <a:tr h="444730">
                <a:tc rowSpan="2">
                  <a:txBody>
                    <a:bodyPr/>
                    <a:lstStyle/>
                    <a:p>
                      <a:pPr algn="ctr" fontAlgn="ctr"/>
                      <a:r>
                        <a:rPr lang="zh-CN" altLang="en-US" sz="1600" b="0" u="none" strike="noStrike" dirty="0">
                          <a:effectLst/>
                          <a:latin typeface="Microsoft YaHei" charset="-122"/>
                          <a:ea typeface="Microsoft YaHei" charset="-122"/>
                          <a:cs typeface="Microsoft YaHei" charset="-122"/>
                        </a:rPr>
                        <a:t>角色阶段</a:t>
                      </a:r>
                      <a:endParaRPr lang="zh-CN" altLang="en-US" sz="16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gridSpan="8">
                  <a:txBody>
                    <a:bodyPr/>
                    <a:lstStyle/>
                    <a:p>
                      <a:pPr algn="ctr" fontAlgn="ctr"/>
                      <a:r>
                        <a:rPr lang="zh-CN" altLang="en-US" sz="1600" b="0" u="none" strike="noStrike" dirty="0">
                          <a:effectLst/>
                          <a:latin typeface="Microsoft YaHei" charset="-122"/>
                          <a:ea typeface="Microsoft YaHei" charset="-122"/>
                          <a:cs typeface="Microsoft YaHei" charset="-122"/>
                        </a:rPr>
                        <a:t>角色名称</a:t>
                      </a:r>
                      <a:endParaRPr lang="zh-CN" altLang="en-US" sz="1600" b="0" i="0" u="none" strike="noStrike" dirty="0">
                        <a:solidFill>
                          <a:srgbClr val="000000"/>
                        </a:solidFill>
                        <a:effectLst/>
                        <a:latin typeface="Microsoft YaHei" charset="-122"/>
                        <a:ea typeface="Microsoft YaHei" charset="-122"/>
                        <a:cs typeface="Microsoft YaHei" charset="-122"/>
                      </a:endParaRPr>
                    </a:p>
                    <a:p>
                      <a:pPr algn="ctr" fontAlgn="b"/>
                      <a:r>
                        <a:rPr lang="zh-CN" altLang="en-US" sz="1600" b="0" u="none" strike="noStrike" dirty="0">
                          <a:effectLst/>
                          <a:latin typeface="Microsoft YaHei" charset="-122"/>
                          <a:ea typeface="Microsoft YaHei" charset="-122"/>
                          <a:cs typeface="Microsoft YaHei" charset="-122"/>
                        </a:rPr>
                        <a:t>　</a:t>
                      </a:r>
                      <a:endParaRPr lang="zh-CN" altLang="en-US" sz="16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20752">
                <a:tc vMerge="1">
                  <a:txBody>
                    <a:bodyPr/>
                    <a:lstStyle/>
                    <a:p>
                      <a:endParaRPr lang="zh-CN" altLang="en-US"/>
                    </a:p>
                  </a:txBody>
                  <a:tcPr/>
                </a:tc>
                <a:tc>
                  <a:txBody>
                    <a:bodyPr/>
                    <a:lstStyle/>
                    <a:p>
                      <a:pPr algn="ctr" fontAlgn="ctr"/>
                      <a:r>
                        <a:rPr lang="zh-CN" altLang="en-US" sz="1200" b="0" u="none" strike="noStrike" dirty="0">
                          <a:effectLst/>
                          <a:latin typeface="Microsoft YaHei" charset="-122"/>
                          <a:ea typeface="Microsoft YaHei" charset="-122"/>
                          <a:cs typeface="Microsoft YaHei" charset="-122"/>
                        </a:rPr>
                        <a:t>战投人</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a:effectLst/>
                          <a:latin typeface="Microsoft YaHei" charset="-122"/>
                          <a:ea typeface="Microsoft YaHei" charset="-122"/>
                          <a:cs typeface="Microsoft YaHei" charset="-122"/>
                        </a:rPr>
                        <a:t>自驱</a:t>
                      </a:r>
                      <a:r>
                        <a:rPr lang="zh-CN" altLang="en-US" sz="1200" b="0" u="none" strike="noStrike" dirty="0" smtClean="0">
                          <a:effectLst/>
                          <a:latin typeface="Microsoft YaHei" charset="-122"/>
                          <a:ea typeface="Microsoft YaHei" charset="-122"/>
                          <a:cs typeface="Microsoft YaHei" charset="-122"/>
                        </a:rPr>
                        <a:t>组织</a:t>
                      </a:r>
                      <a:endParaRPr lang="en-US" altLang="zh-CN" sz="1200" b="0" u="none" strike="noStrike" dirty="0" smtClean="0">
                        <a:effectLst/>
                        <a:latin typeface="Microsoft YaHei" charset="-122"/>
                        <a:ea typeface="Microsoft YaHei" charset="-122"/>
                        <a:cs typeface="Microsoft YaHei" charset="-122"/>
                      </a:endParaRPr>
                    </a:p>
                    <a:p>
                      <a:pPr algn="ctr" fontAlgn="ctr"/>
                      <a:r>
                        <a:rPr lang="zh-CN" altLang="en-US" sz="1200" b="0" u="none" strike="noStrike" dirty="0" smtClean="0">
                          <a:effectLst/>
                          <a:latin typeface="Microsoft YaHei" charset="-122"/>
                          <a:ea typeface="Microsoft YaHei" charset="-122"/>
                          <a:cs typeface="Microsoft YaHei" charset="-122"/>
                        </a:rPr>
                        <a:t>负责人</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a:effectLst/>
                          <a:latin typeface="Microsoft YaHei" charset="-122"/>
                          <a:ea typeface="Microsoft YaHei" charset="-122"/>
                          <a:cs typeface="Microsoft YaHei" charset="-122"/>
                        </a:rPr>
                        <a:t>自驱</a:t>
                      </a:r>
                      <a:r>
                        <a:rPr lang="zh-CN" altLang="en-US" sz="1200" b="0" u="none" strike="noStrike" dirty="0" smtClean="0">
                          <a:effectLst/>
                          <a:latin typeface="Microsoft YaHei" charset="-122"/>
                          <a:ea typeface="Microsoft YaHei" charset="-122"/>
                          <a:cs typeface="Microsoft YaHei" charset="-122"/>
                        </a:rPr>
                        <a:t>组织</a:t>
                      </a:r>
                      <a:endParaRPr lang="en-US" altLang="zh-CN" sz="1200" b="0" u="none" strike="noStrike" dirty="0" smtClean="0">
                        <a:effectLst/>
                        <a:latin typeface="Microsoft YaHei" charset="-122"/>
                        <a:ea typeface="Microsoft YaHei" charset="-122"/>
                        <a:cs typeface="Microsoft YaHei" charset="-122"/>
                      </a:endParaRPr>
                    </a:p>
                    <a:p>
                      <a:pPr algn="ctr" fontAlgn="ctr"/>
                      <a:r>
                        <a:rPr lang="zh-CN" altLang="en-US" sz="1200" b="0" u="none" strike="noStrike" dirty="0" smtClean="0">
                          <a:effectLst/>
                          <a:latin typeface="Microsoft YaHei" charset="-122"/>
                          <a:ea typeface="Microsoft YaHei" charset="-122"/>
                          <a:cs typeface="Microsoft YaHei" charset="-122"/>
                        </a:rPr>
                        <a:t>成员</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a:effectLst/>
                          <a:latin typeface="Microsoft YaHei" charset="-122"/>
                          <a:ea typeface="Microsoft YaHei" charset="-122"/>
                          <a:cs typeface="Microsoft YaHei" charset="-122"/>
                        </a:rPr>
                        <a:t>专家</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a:effectLst/>
                          <a:latin typeface="Microsoft YaHei" charset="-122"/>
                          <a:ea typeface="Microsoft YaHei" charset="-122"/>
                          <a:cs typeface="Microsoft YaHei" charset="-122"/>
                        </a:rPr>
                        <a:t>业务代理人</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a:effectLst/>
                          <a:latin typeface="Microsoft YaHei" charset="-122"/>
                          <a:ea typeface="Microsoft YaHei" charset="-122"/>
                          <a:cs typeface="Microsoft YaHei" charset="-122"/>
                        </a:rPr>
                        <a:t>业务</a:t>
                      </a:r>
                      <a:r>
                        <a:rPr lang="zh-CN" altLang="en-US" sz="1200" b="0" u="none" strike="noStrike" dirty="0" smtClean="0">
                          <a:effectLst/>
                          <a:latin typeface="Microsoft YaHei" charset="-122"/>
                          <a:ea typeface="Microsoft YaHei" charset="-122"/>
                          <a:cs typeface="Microsoft YaHei" charset="-122"/>
                        </a:rPr>
                        <a:t>配置</a:t>
                      </a:r>
                      <a:endParaRPr lang="en-US" altLang="zh-CN" sz="1200" b="0" u="none" strike="noStrike" dirty="0" smtClean="0">
                        <a:effectLst/>
                        <a:latin typeface="Microsoft YaHei" charset="-122"/>
                        <a:ea typeface="Microsoft YaHei" charset="-122"/>
                        <a:cs typeface="Microsoft YaHei" charset="-122"/>
                      </a:endParaRPr>
                    </a:p>
                    <a:p>
                      <a:pPr algn="ctr" fontAlgn="ctr"/>
                      <a:r>
                        <a:rPr lang="zh-CN" altLang="en-US" sz="1200" b="0" u="none" strike="noStrike" dirty="0" smtClean="0">
                          <a:effectLst/>
                          <a:latin typeface="Microsoft YaHei" charset="-122"/>
                          <a:ea typeface="Microsoft YaHei" charset="-122"/>
                          <a:cs typeface="Microsoft YaHei" charset="-122"/>
                        </a:rPr>
                        <a:t>工程师</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zh-CN" altLang="en-US" sz="1200" b="0" u="none" strike="noStrike" dirty="0" smtClean="0">
                          <a:effectLst/>
                          <a:latin typeface="Microsoft YaHei" charset="-122"/>
                          <a:ea typeface="Microsoft YaHei" charset="-122"/>
                          <a:cs typeface="Microsoft YaHei" charset="-122"/>
                        </a:rPr>
                        <a:t>系统配置</a:t>
                      </a:r>
                      <a:endParaRPr lang="en-US" altLang="zh-CN" sz="1200" b="0" u="none" strike="noStrike" dirty="0" smtClean="0">
                        <a:effectLst/>
                        <a:latin typeface="Microsoft YaHei" charset="-122"/>
                        <a:ea typeface="Microsoft YaHei" charset="-122"/>
                        <a:cs typeface="Microsoft YaHei" charset="-122"/>
                      </a:endParaRPr>
                    </a:p>
                    <a:p>
                      <a:pPr algn="ctr" fontAlgn="ctr"/>
                      <a:r>
                        <a:rPr lang="zh-CN" altLang="en-US" sz="1200" b="0" u="none" strike="noStrike" dirty="0" smtClean="0">
                          <a:effectLst/>
                          <a:latin typeface="Microsoft YaHei" charset="-122"/>
                          <a:ea typeface="Microsoft YaHei" charset="-122"/>
                          <a:cs typeface="Microsoft YaHei" charset="-122"/>
                        </a:rPr>
                        <a:t>工程师</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c>
                  <a:txBody>
                    <a:bodyPr/>
                    <a:lstStyle/>
                    <a:p>
                      <a:pPr algn="ctr" fontAlgn="ctr"/>
                      <a:r>
                        <a:rPr lang="en-US" sz="1200" b="0" u="none" strike="noStrike" dirty="0" smtClean="0">
                          <a:effectLst/>
                          <a:latin typeface="Microsoft YaHei" charset="-122"/>
                          <a:ea typeface="Microsoft YaHei" charset="-122"/>
                          <a:cs typeface="Microsoft YaHei" charset="-122"/>
                        </a:rPr>
                        <a:t>ICOME</a:t>
                      </a:r>
                    </a:p>
                    <a:p>
                      <a:pPr algn="ctr" fontAlgn="ctr"/>
                      <a:r>
                        <a:rPr lang="zh-CN" altLang="en-US" sz="1200" b="0" u="none" strike="noStrike" dirty="0" smtClean="0">
                          <a:effectLst/>
                          <a:latin typeface="Microsoft YaHei" charset="-122"/>
                          <a:ea typeface="Microsoft YaHei" charset="-122"/>
                          <a:cs typeface="Microsoft YaHei" charset="-122"/>
                        </a:rPr>
                        <a:t>系统</a:t>
                      </a:r>
                      <a:endParaRPr lang="zh-CN" altLang="en-US" sz="1200" b="0" i="0" u="none" strike="noStrike" dirty="0">
                        <a:solidFill>
                          <a:srgbClr val="595959"/>
                        </a:solidFill>
                        <a:effectLst/>
                        <a:latin typeface="Microsoft YaHei" charset="-122"/>
                        <a:ea typeface="Microsoft YaHei" charset="-122"/>
                        <a:cs typeface="Microsoft YaHei" charset="-122"/>
                      </a:endParaRPr>
                    </a:p>
                  </a:txBody>
                  <a:tcPr marL="4395" marR="4395" marT="4395" marB="0" anchor="ctr"/>
                </a:tc>
              </a:tr>
              <a:tr h="290043">
                <a:tc>
                  <a:txBody>
                    <a:bodyPr/>
                    <a:lstStyle/>
                    <a:p>
                      <a:pPr algn="l" fontAlgn="b"/>
                      <a:r>
                        <a:rPr lang="zh-CN" altLang="en-US" sz="1400" u="none" strike="noStrike" dirty="0">
                          <a:effectLst/>
                          <a:latin typeface="Microsoft YaHei" charset="-122"/>
                          <a:ea typeface="Microsoft YaHei" charset="-122"/>
                          <a:cs typeface="Microsoft YaHei" charset="-122"/>
                        </a:rPr>
                        <a:t>战略</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b"/>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r>
              <a:tr h="290043">
                <a:tc>
                  <a:txBody>
                    <a:bodyPr/>
                    <a:lstStyle/>
                    <a:p>
                      <a:pPr algn="l" fontAlgn="b"/>
                      <a:r>
                        <a:rPr lang="zh-CN" altLang="en-US" sz="1400" u="none" strike="noStrike" dirty="0">
                          <a:effectLst/>
                          <a:latin typeface="Microsoft YaHei" charset="-122"/>
                          <a:ea typeface="Microsoft YaHei" charset="-122"/>
                          <a:cs typeface="Microsoft YaHei" charset="-122"/>
                        </a:rPr>
                        <a:t>注资</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r>
              <a:tr h="290043">
                <a:tc>
                  <a:txBody>
                    <a:bodyPr/>
                    <a:lstStyle/>
                    <a:p>
                      <a:pPr algn="l" fontAlgn="b"/>
                      <a:r>
                        <a:rPr lang="zh-CN" altLang="en-US" sz="1400" u="none" strike="noStrike" dirty="0">
                          <a:effectLst/>
                          <a:latin typeface="Microsoft YaHei" charset="-122"/>
                          <a:ea typeface="Microsoft YaHei" charset="-122"/>
                          <a:cs typeface="Microsoft YaHei" charset="-122"/>
                        </a:rPr>
                        <a:t>组队</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b"/>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r>
              <a:tr h="290043">
                <a:tc>
                  <a:txBody>
                    <a:bodyPr/>
                    <a:lstStyle/>
                    <a:p>
                      <a:pPr algn="l" fontAlgn="b"/>
                      <a:r>
                        <a:rPr lang="zh-CN" altLang="en-US" sz="1400" u="none" strike="noStrike" dirty="0">
                          <a:effectLst/>
                          <a:latin typeface="Microsoft YaHei" charset="-122"/>
                          <a:ea typeface="Microsoft YaHei" charset="-122"/>
                          <a:cs typeface="Microsoft YaHei" charset="-122"/>
                        </a:rPr>
                        <a:t>运营</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r>
              <a:tr h="290043">
                <a:tc>
                  <a:txBody>
                    <a:bodyPr/>
                    <a:lstStyle/>
                    <a:p>
                      <a:pPr algn="l" fontAlgn="b"/>
                      <a:r>
                        <a:rPr lang="zh-CN" altLang="en-US" sz="1400" u="none" strike="noStrike" dirty="0">
                          <a:effectLst/>
                          <a:latin typeface="Microsoft YaHei" charset="-122"/>
                          <a:ea typeface="Microsoft YaHei" charset="-122"/>
                          <a:cs typeface="Microsoft YaHei" charset="-122"/>
                        </a:rPr>
                        <a:t>价值分享</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b"/>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r>
              <a:tr h="299708">
                <a:tc>
                  <a:txBody>
                    <a:bodyPr/>
                    <a:lstStyle/>
                    <a:p>
                      <a:pPr algn="l" fontAlgn="b"/>
                      <a:r>
                        <a:rPr lang="zh-CN" altLang="en-US" sz="1400" u="none" strike="noStrike" dirty="0">
                          <a:effectLst/>
                          <a:latin typeface="Microsoft YaHei" charset="-122"/>
                          <a:ea typeface="Microsoft YaHei" charset="-122"/>
                          <a:cs typeface="Microsoft YaHei" charset="-122"/>
                        </a:rPr>
                        <a:t>退出</a:t>
                      </a:r>
                      <a:endParaRPr lang="zh-CN" altLang="en-US" sz="14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b"/>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b"/>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a:solidFill>
                          <a:srgbClr val="000000"/>
                        </a:solidFill>
                        <a:effectLst/>
                        <a:latin typeface="Microsoft YaHei" charset="-122"/>
                        <a:ea typeface="Microsoft YaHei" charset="-122"/>
                        <a:cs typeface="Microsoft YaHei" charset="-122"/>
                      </a:endParaRPr>
                    </a:p>
                  </a:txBody>
                  <a:tcPr marL="4395" marR="4395" marT="4395" marB="0" anchor="ctr"/>
                </a:tc>
                <a:tc>
                  <a:txBody>
                    <a:bodyPr/>
                    <a:lstStyle/>
                    <a:p>
                      <a:pPr algn="l" fontAlgn="ctr"/>
                      <a:endParaRPr lang="zh-CN" altLang="en-US" sz="1800" b="0" i="0" u="none" strike="noStrike" dirty="0">
                        <a:solidFill>
                          <a:srgbClr val="000000"/>
                        </a:solidFill>
                        <a:effectLst/>
                        <a:latin typeface="Microsoft YaHei" charset="-122"/>
                        <a:ea typeface="Microsoft YaHei" charset="-122"/>
                        <a:cs typeface="Microsoft YaHei" charset="-122"/>
                      </a:endParaRPr>
                    </a:p>
                  </a:txBody>
                  <a:tcPr marL="4395" marR="4395" marT="4395" marB="0" anchor="ctr"/>
                </a:tc>
              </a:tr>
            </a:tbl>
          </a:graphicData>
        </a:graphic>
      </p:graphicFrame>
      <p:sp>
        <p:nvSpPr>
          <p:cNvPr id="5" name="矩形 4"/>
          <p:cNvSpPr/>
          <p:nvPr/>
        </p:nvSpPr>
        <p:spPr>
          <a:xfrm>
            <a:off x="3635896" y="4909353"/>
            <a:ext cx="2448272"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latin typeface="微软雅黑" pitchFamily="34" charset="-122"/>
                <a:ea typeface="微软雅黑" pitchFamily="34" charset="-122"/>
              </a:rPr>
              <a:t>待补充</a:t>
            </a:r>
          </a:p>
        </p:txBody>
      </p:sp>
    </p:spTree>
    <p:extLst>
      <p:ext uri="{BB962C8B-B14F-4D97-AF65-F5344CB8AC3E}">
        <p14:creationId xmlns:p14="http://schemas.microsoft.com/office/powerpoint/2010/main" val="20337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latin typeface="Microsoft YaHei" charset="-122"/>
                <a:ea typeface="Microsoft YaHei" charset="-122"/>
                <a:cs typeface="Microsoft YaHei" charset="-122"/>
              </a:rPr>
              <a:t>根据角色梳理场景交互动作</a:t>
            </a:r>
          </a:p>
        </p:txBody>
      </p:sp>
      <p:sp>
        <p:nvSpPr>
          <p:cNvPr id="3" name="内容占位符 2"/>
          <p:cNvSpPr>
            <a:spLocks noGrp="1"/>
          </p:cNvSpPr>
          <p:nvPr>
            <p:ph idx="1"/>
          </p:nvPr>
        </p:nvSpPr>
        <p:spPr>
          <a:xfrm>
            <a:off x="323853" y="980728"/>
            <a:ext cx="8569325" cy="969321"/>
          </a:xfrm>
        </p:spPr>
        <p:txBody>
          <a:bodyPr/>
          <a:lstStyle/>
          <a:p>
            <a:r>
              <a:rPr kumimoji="1" lang="zh-CN" altLang="en-US" sz="1600" dirty="0" smtClean="0">
                <a:latin typeface="Microsoft YaHei" charset="-122"/>
                <a:ea typeface="Microsoft YaHei" charset="-122"/>
                <a:cs typeface="Microsoft YaHei" charset="-122"/>
              </a:rPr>
              <a:t>通过角色在场景中的交互动作梳理，获得角色用例全景图，作为产品框架设计和路线图的输入。</a:t>
            </a:r>
            <a:endParaRPr kumimoji="1" lang="en-US" altLang="zh-CN" sz="1600" dirty="0" smtClean="0">
              <a:latin typeface="Microsoft YaHei" charset="-122"/>
              <a:ea typeface="Microsoft YaHei" charset="-122"/>
              <a:cs typeface="Microsoft YaHei" charset="-122"/>
            </a:endParaRPr>
          </a:p>
          <a:p>
            <a:r>
              <a:rPr kumimoji="1" lang="zh-CN" altLang="en-US" sz="1600" dirty="0" smtClean="0">
                <a:latin typeface="Microsoft YaHei" charset="-122"/>
                <a:ea typeface="Microsoft YaHei" charset="-122"/>
                <a:cs typeface="Microsoft YaHei" charset="-122"/>
              </a:rPr>
              <a:t>按照业务开展的逻辑顺序进行梳理，包括：战略目标达成阶段，注资阶段，组队阶段，运营阶段，分享阶段，退出阶段</a:t>
            </a:r>
            <a:endParaRPr kumimoji="1" lang="zh-CN" altLang="en-US" sz="16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4</a:t>
            </a:fld>
            <a:endParaRPr lang="en-US" altLang="zh-CN" sz="1400" b="0" dirty="0">
              <a:latin typeface="Microsoft YaHei" charset="-122"/>
              <a:ea typeface="Microsoft YaHei" charset="-122"/>
              <a:cs typeface="Microsoft YaHei" charset="-122"/>
            </a:endParaRPr>
          </a:p>
        </p:txBody>
      </p:sp>
      <p:pic>
        <p:nvPicPr>
          <p:cNvPr id="5" name="图片 4"/>
          <p:cNvPicPr>
            <a:picLocks noChangeAspect="1"/>
          </p:cNvPicPr>
          <p:nvPr/>
        </p:nvPicPr>
        <p:blipFill>
          <a:blip r:embed="rId3"/>
          <a:stretch>
            <a:fillRect/>
          </a:stretch>
        </p:blipFill>
        <p:spPr>
          <a:xfrm>
            <a:off x="323852" y="2603598"/>
            <a:ext cx="4103807" cy="3489698"/>
          </a:xfrm>
          <a:prstGeom prst="rect">
            <a:avLst/>
          </a:prstGeom>
        </p:spPr>
      </p:pic>
      <p:sp>
        <p:nvSpPr>
          <p:cNvPr id="7" name="内容占位符 2"/>
          <p:cNvSpPr txBox="1">
            <a:spLocks/>
          </p:cNvSpPr>
          <p:nvPr/>
        </p:nvSpPr>
        <p:spPr bwMode="auto">
          <a:xfrm>
            <a:off x="323852" y="2060848"/>
            <a:ext cx="8569325" cy="47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400">
                <a:solidFill>
                  <a:srgbClr val="0065A6"/>
                </a:solidFill>
                <a:latin typeface="+mn-lt"/>
                <a:ea typeface="+mn-ea"/>
                <a:cs typeface="+mn-cs"/>
              </a:defRPr>
            </a:lvl1pPr>
            <a:lvl2pPr marL="828675" indent="-285750" algn="l" rtl="0" eaLnBrk="0" fontAlgn="base" hangingPunct="0">
              <a:spcBef>
                <a:spcPct val="20000"/>
              </a:spcBef>
              <a:spcAft>
                <a:spcPct val="0"/>
              </a:spcAft>
              <a:buChar char="–"/>
              <a:defRPr sz="2000">
                <a:solidFill>
                  <a:srgbClr val="0065A6"/>
                </a:solidFill>
                <a:latin typeface="+mn-lt"/>
                <a:ea typeface="+mn-ea"/>
              </a:defRPr>
            </a:lvl2pPr>
            <a:lvl3pPr marL="1236980" indent="-228600" algn="l" rtl="0" eaLnBrk="0" fontAlgn="base" hangingPunct="0">
              <a:spcBef>
                <a:spcPct val="20000"/>
              </a:spcBef>
              <a:spcAft>
                <a:spcPct val="0"/>
              </a:spcAft>
              <a:buChar char="•"/>
              <a:defRPr sz="2400">
                <a:solidFill>
                  <a:srgbClr val="0065A6"/>
                </a:solidFill>
                <a:latin typeface="+mn-lt"/>
                <a:ea typeface="+mn-ea"/>
              </a:defRPr>
            </a:lvl3pPr>
            <a:lvl4pPr marL="1644650" indent="-228600" algn="l" rtl="0" eaLnBrk="0" fontAlgn="base" hangingPunct="0">
              <a:spcBef>
                <a:spcPct val="20000"/>
              </a:spcBef>
              <a:spcAft>
                <a:spcPct val="0"/>
              </a:spcAft>
              <a:buChar char="–"/>
              <a:defRPr sz="1600">
                <a:solidFill>
                  <a:srgbClr val="0065A6"/>
                </a:solidFill>
                <a:latin typeface="+mn-lt"/>
                <a:ea typeface="+mn-ea"/>
              </a:defRPr>
            </a:lvl4pPr>
            <a:lvl5pPr marL="2057400" indent="-228600" algn="l" rtl="0" eaLnBrk="0" fontAlgn="base" hangingPunct="0">
              <a:spcBef>
                <a:spcPct val="20000"/>
              </a:spcBef>
              <a:spcAft>
                <a:spcPct val="0"/>
              </a:spcAft>
              <a:buChar char="»"/>
              <a:defRPr sz="1400">
                <a:solidFill>
                  <a:srgbClr val="0065A6"/>
                </a:solidFill>
                <a:latin typeface="+mn-lt"/>
                <a:ea typeface="+mn-ea"/>
              </a:defRPr>
            </a:lvl5pPr>
            <a:lvl6pPr marL="2514600" indent="-228600" algn="l" rtl="0" fontAlgn="base">
              <a:spcBef>
                <a:spcPct val="20000"/>
              </a:spcBef>
              <a:spcAft>
                <a:spcPct val="0"/>
              </a:spcAft>
              <a:buChar char="»"/>
              <a:defRPr sz="1400">
                <a:solidFill>
                  <a:srgbClr val="0065A6"/>
                </a:solidFill>
                <a:latin typeface="+mn-lt"/>
                <a:ea typeface="+mn-ea"/>
              </a:defRPr>
            </a:lvl6pPr>
            <a:lvl7pPr marL="2971800" indent="-228600" algn="l" rtl="0" fontAlgn="base">
              <a:spcBef>
                <a:spcPct val="20000"/>
              </a:spcBef>
              <a:spcAft>
                <a:spcPct val="0"/>
              </a:spcAft>
              <a:buChar char="»"/>
              <a:defRPr sz="1400">
                <a:solidFill>
                  <a:srgbClr val="0065A6"/>
                </a:solidFill>
                <a:latin typeface="+mn-lt"/>
                <a:ea typeface="+mn-ea"/>
              </a:defRPr>
            </a:lvl7pPr>
            <a:lvl8pPr marL="3429000" indent="-228600" algn="l" rtl="0" fontAlgn="base">
              <a:spcBef>
                <a:spcPct val="20000"/>
              </a:spcBef>
              <a:spcAft>
                <a:spcPct val="0"/>
              </a:spcAft>
              <a:buChar char="»"/>
              <a:defRPr sz="1400">
                <a:solidFill>
                  <a:srgbClr val="0065A6"/>
                </a:solidFill>
                <a:latin typeface="+mn-lt"/>
                <a:ea typeface="+mn-ea"/>
              </a:defRPr>
            </a:lvl8pPr>
            <a:lvl9pPr marL="3886200" indent="-228600" algn="l" rtl="0" fontAlgn="base">
              <a:spcBef>
                <a:spcPct val="20000"/>
              </a:spcBef>
              <a:spcAft>
                <a:spcPct val="0"/>
              </a:spcAft>
              <a:buChar char="»"/>
              <a:defRPr sz="1400">
                <a:solidFill>
                  <a:srgbClr val="0065A6"/>
                </a:solidFill>
                <a:latin typeface="+mn-lt"/>
                <a:ea typeface="+mn-ea"/>
              </a:defRPr>
            </a:lvl9pPr>
          </a:lstStyle>
          <a:p>
            <a:pPr marL="0" indent="0">
              <a:buNone/>
            </a:pPr>
            <a:r>
              <a:rPr kumimoji="1" lang="zh-CN" altLang="en-US" sz="1600" kern="0" dirty="0" smtClean="0">
                <a:latin typeface="Microsoft YaHei" charset="-122"/>
                <a:ea typeface="Microsoft YaHei" charset="-122"/>
                <a:cs typeface="Microsoft YaHei" charset="-122"/>
              </a:rPr>
              <a:t>通过</a:t>
            </a:r>
            <a:r>
              <a:rPr kumimoji="1" lang="en-US" altLang="zh-CN" sz="1600" kern="0" dirty="0" smtClean="0">
                <a:latin typeface="Microsoft YaHei" charset="-122"/>
                <a:ea typeface="Microsoft YaHei" charset="-122"/>
                <a:cs typeface="Microsoft YaHei" charset="-122"/>
              </a:rPr>
              <a:t>User</a:t>
            </a:r>
            <a:r>
              <a:rPr kumimoji="1" lang="zh-CN" altLang="en-US" sz="1600" kern="0" dirty="0" smtClean="0">
                <a:latin typeface="Microsoft YaHei" charset="-122"/>
                <a:ea typeface="Microsoft YaHei" charset="-122"/>
                <a:cs typeface="Microsoft YaHei" charset="-122"/>
              </a:rPr>
              <a:t> </a:t>
            </a:r>
            <a:r>
              <a:rPr kumimoji="1" lang="en-US" altLang="zh-CN" sz="1600" kern="0" dirty="0" smtClean="0">
                <a:latin typeface="Microsoft YaHei" charset="-122"/>
                <a:ea typeface="Microsoft YaHei" charset="-122"/>
                <a:cs typeface="Microsoft YaHei" charset="-122"/>
              </a:rPr>
              <a:t>Case</a:t>
            </a:r>
            <a:r>
              <a:rPr kumimoji="1" lang="zh-CN" altLang="en-US" sz="1600" kern="0" dirty="0" smtClean="0">
                <a:latin typeface="Microsoft YaHei" charset="-122"/>
                <a:ea typeface="Microsoft YaHei" charset="-122"/>
                <a:cs typeface="Microsoft YaHei" charset="-122"/>
              </a:rPr>
              <a:t>图和场景图进行角色在场景中的交互动作梳理</a:t>
            </a:r>
            <a:endParaRPr kumimoji="1" lang="zh-CN" altLang="en-US" sz="1600" kern="0" dirty="0">
              <a:latin typeface="Microsoft YaHei" charset="-122"/>
              <a:ea typeface="Microsoft YaHei" charset="-122"/>
              <a:cs typeface="Microsoft YaHei" charset="-122"/>
            </a:endParaRPr>
          </a:p>
        </p:txBody>
      </p:sp>
      <p:pic>
        <p:nvPicPr>
          <p:cNvPr id="8" name="图片 7"/>
          <p:cNvPicPr>
            <a:picLocks noChangeAspect="1"/>
          </p:cNvPicPr>
          <p:nvPr/>
        </p:nvPicPr>
        <p:blipFill>
          <a:blip r:embed="rId5"/>
          <a:stretch>
            <a:fillRect/>
          </a:stretch>
        </p:blipFill>
        <p:spPr>
          <a:xfrm>
            <a:off x="4414684" y="2603598"/>
            <a:ext cx="4719190" cy="3489698"/>
          </a:xfrm>
          <a:prstGeom prst="rect">
            <a:avLst/>
          </a:prstGeom>
        </p:spPr>
      </p:pic>
      <p:sp>
        <p:nvSpPr>
          <p:cNvPr id="9" name="文本框 8"/>
          <p:cNvSpPr txBox="1"/>
          <p:nvPr/>
        </p:nvSpPr>
        <p:spPr>
          <a:xfrm>
            <a:off x="7662901" y="2128072"/>
            <a:ext cx="1282631" cy="387286"/>
          </a:xfrm>
          <a:prstGeom prst="rect">
            <a:avLst/>
          </a:prstGeom>
          <a:solidFill>
            <a:srgbClr val="FFFF00"/>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kumimoji="1" lang="zh-CN" altLang="en-US" b="1" smtClean="0">
                <a:solidFill>
                  <a:schemeClr val="tx1">
                    <a:lumMod val="75000"/>
                  </a:schemeClr>
                </a:solidFill>
                <a:latin typeface="Microsoft YaHei" charset="-122"/>
                <a:ea typeface="Microsoft YaHei" charset="-122"/>
                <a:cs typeface="Microsoft YaHei" charset="-122"/>
              </a:rPr>
              <a:t>示例图</a:t>
            </a:r>
            <a:endParaRPr kumimoji="1" lang="zh-CN" altLang="en-US" b="1" dirty="0" smtClean="0">
              <a:solidFill>
                <a:schemeClr val="tx1">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62057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latin typeface="Microsoft YaHei" charset="-122"/>
                <a:ea typeface="Microsoft YaHei" charset="-122"/>
                <a:cs typeface="Microsoft YaHei" charset="-122"/>
              </a:rPr>
              <a:t>根据场景和交互动作进行产品和技术的整体框架</a:t>
            </a:r>
            <a:r>
              <a:rPr kumimoji="1" lang="zh-CN" altLang="en-US" sz="2400" dirty="0" smtClean="0">
                <a:latin typeface="Microsoft YaHei" charset="-122"/>
                <a:ea typeface="Microsoft YaHei" charset="-122"/>
                <a:cs typeface="Microsoft YaHei" charset="-122"/>
              </a:rPr>
              <a:t>设计</a:t>
            </a:r>
            <a:r>
              <a:rPr kumimoji="1" lang="en-US" altLang="zh-CN" sz="2400" dirty="0" smtClean="0">
                <a:latin typeface="Microsoft YaHei" charset="-122"/>
                <a:ea typeface="Microsoft YaHei" charset="-122"/>
                <a:cs typeface="Microsoft YaHei" charset="-122"/>
              </a:rPr>
              <a:t>-1</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5</a:t>
            </a:fld>
            <a:endParaRPr lang="en-US" altLang="zh-CN" sz="1400" b="0" dirty="0">
              <a:latin typeface="Microsoft YaHei" charset="-122"/>
              <a:ea typeface="Microsoft YaHei" charset="-122"/>
              <a:cs typeface="Microsoft YaHei" charset="-122"/>
            </a:endParaRPr>
          </a:p>
        </p:txBody>
      </p:sp>
      <p:sp>
        <p:nvSpPr>
          <p:cNvPr id="6" name="内容占位符 2"/>
          <p:cNvSpPr>
            <a:spLocks noGrp="1"/>
          </p:cNvSpPr>
          <p:nvPr>
            <p:ph idx="1"/>
          </p:nvPr>
        </p:nvSpPr>
        <p:spPr>
          <a:xfrm>
            <a:off x="323853" y="980728"/>
            <a:ext cx="8569325" cy="864315"/>
          </a:xfrm>
        </p:spPr>
        <p:txBody>
          <a:bodyPr/>
          <a:lstStyle/>
          <a:p>
            <a:pPr marL="0" indent="0">
              <a:buNone/>
            </a:pPr>
            <a:r>
              <a:rPr kumimoji="1" lang="zh-CN" altLang="en-US" dirty="0" smtClean="0">
                <a:latin typeface="Microsoft YaHei" charset="-122"/>
                <a:ea typeface="Microsoft YaHei" charset="-122"/>
                <a:cs typeface="Microsoft YaHei" charset="-122"/>
              </a:rPr>
              <a:t>通过</a:t>
            </a:r>
            <a:r>
              <a:rPr kumimoji="1" lang="en-US" altLang="zh-CN" dirty="0" smtClean="0">
                <a:latin typeface="Microsoft YaHei" charset="-122"/>
                <a:ea typeface="Microsoft YaHei" charset="-122"/>
                <a:cs typeface="Microsoft YaHei" charset="-122"/>
              </a:rPr>
              <a:t>Information</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Map</a:t>
            </a:r>
            <a:r>
              <a:rPr kumimoji="1" lang="zh-CN" altLang="en-US" dirty="0" smtClean="0">
                <a:latin typeface="Microsoft YaHei" charset="-122"/>
                <a:ea typeface="Microsoft YaHei" charset="-122"/>
                <a:cs typeface="Microsoft YaHei" charset="-122"/>
              </a:rPr>
              <a:t>和</a:t>
            </a:r>
            <a:r>
              <a:rPr kumimoji="1" lang="en-US" altLang="zh-CN" dirty="0" smtClean="0">
                <a:latin typeface="Microsoft YaHei" charset="-122"/>
                <a:ea typeface="Microsoft YaHei" charset="-122"/>
                <a:cs typeface="Microsoft YaHei" charset="-122"/>
              </a:rPr>
              <a:t>UI&amp;UE</a:t>
            </a:r>
            <a:r>
              <a:rPr kumimoji="1" lang="zh-CN" altLang="en-US" dirty="0" smtClean="0">
                <a:latin typeface="Microsoft YaHei" charset="-122"/>
                <a:ea typeface="Microsoft YaHei" charset="-122"/>
                <a:cs typeface="Microsoft YaHei" charset="-122"/>
              </a:rPr>
              <a:t>设计，确认产品</a:t>
            </a:r>
            <a:r>
              <a:rPr kumimoji="1" lang="zh-CN" altLang="en-US" dirty="0" smtClean="0">
                <a:latin typeface="Microsoft YaHei" charset="-122"/>
                <a:ea typeface="Microsoft YaHei" charset="-122"/>
                <a:cs typeface="Microsoft YaHei" charset="-122"/>
              </a:rPr>
              <a:t>的页面关系、用户</a:t>
            </a:r>
            <a:r>
              <a:rPr kumimoji="1" lang="zh-CN" altLang="en-US" dirty="0" smtClean="0">
                <a:latin typeface="Microsoft YaHei" charset="-122"/>
                <a:ea typeface="Microsoft YaHei" charset="-122"/>
                <a:cs typeface="Microsoft YaHei" charset="-122"/>
              </a:rPr>
              <a:t>交互、用户体验和具体功能</a:t>
            </a:r>
            <a:endParaRPr kumimoji="1" lang="zh-CN" altLang="en-US" dirty="0">
              <a:latin typeface="Microsoft YaHei" charset="-122"/>
              <a:ea typeface="Microsoft YaHei" charset="-122"/>
              <a:cs typeface="Microsoft YaHei"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989156"/>
            <a:ext cx="8497642" cy="4320164"/>
          </a:xfrm>
          <a:prstGeom prst="rect">
            <a:avLst/>
          </a:prstGeom>
        </p:spPr>
      </p:pic>
      <p:sp>
        <p:nvSpPr>
          <p:cNvPr id="9" name="文本框 8"/>
          <p:cNvSpPr txBox="1"/>
          <p:nvPr/>
        </p:nvSpPr>
        <p:spPr>
          <a:xfrm>
            <a:off x="7600203" y="1529814"/>
            <a:ext cx="1282631" cy="387286"/>
          </a:xfrm>
          <a:prstGeom prst="rect">
            <a:avLst/>
          </a:prstGeom>
          <a:solidFill>
            <a:srgbClr val="FFFF00"/>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kumimoji="1" lang="zh-CN" altLang="en-US" b="1" smtClean="0">
                <a:solidFill>
                  <a:schemeClr val="tx1">
                    <a:lumMod val="75000"/>
                  </a:schemeClr>
                </a:solidFill>
                <a:latin typeface="Microsoft YaHei" charset="-122"/>
                <a:ea typeface="Microsoft YaHei" charset="-122"/>
                <a:cs typeface="Microsoft YaHei" charset="-122"/>
              </a:rPr>
              <a:t>示例图</a:t>
            </a:r>
            <a:endParaRPr kumimoji="1" lang="zh-CN" altLang="en-US" b="1" dirty="0" smtClean="0">
              <a:solidFill>
                <a:schemeClr val="tx1">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01942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17308" y="3146463"/>
            <a:ext cx="6023044" cy="7920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charset="-122"/>
              <a:ea typeface="Microsoft YaHei" charset="-122"/>
              <a:cs typeface="Microsoft YaHei" charset="-122"/>
            </a:endParaRPr>
          </a:p>
        </p:txBody>
      </p:sp>
      <p:sp>
        <p:nvSpPr>
          <p:cNvPr id="2" name="标题 1"/>
          <p:cNvSpPr>
            <a:spLocks noGrp="1"/>
          </p:cNvSpPr>
          <p:nvPr>
            <p:ph type="title"/>
          </p:nvPr>
        </p:nvSpPr>
        <p:spPr/>
        <p:txBody>
          <a:bodyPr/>
          <a:lstStyle/>
          <a:p>
            <a:r>
              <a:rPr kumimoji="1" lang="zh-CN" altLang="en-US" sz="2400" dirty="0">
                <a:latin typeface="Microsoft YaHei" charset="-122"/>
                <a:ea typeface="Microsoft YaHei" charset="-122"/>
                <a:cs typeface="Microsoft YaHei" charset="-122"/>
              </a:rPr>
              <a:t>根据场景和交互动作进行产品和技术的整体框架设计</a:t>
            </a:r>
            <a:r>
              <a:rPr kumimoji="1" lang="en-US" altLang="zh-CN" sz="2400" dirty="0" smtClean="0">
                <a:latin typeface="Microsoft YaHei" charset="-122"/>
                <a:ea typeface="Microsoft YaHei" charset="-122"/>
                <a:cs typeface="Microsoft YaHei" charset="-122"/>
              </a:rPr>
              <a:t>-2</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6</a:t>
            </a:fld>
            <a:endParaRPr lang="en-US" altLang="zh-CN" sz="1400" b="0" dirty="0">
              <a:latin typeface="Microsoft YaHei" charset="-122"/>
              <a:ea typeface="Microsoft YaHei" charset="-122"/>
              <a:cs typeface="Microsoft YaHei" charset="-122"/>
            </a:endParaRPr>
          </a:p>
        </p:txBody>
      </p:sp>
      <p:sp>
        <p:nvSpPr>
          <p:cNvPr id="5" name="矩形 4"/>
          <p:cNvSpPr/>
          <p:nvPr/>
        </p:nvSpPr>
        <p:spPr>
          <a:xfrm>
            <a:off x="323853" y="1196752"/>
            <a:ext cx="3094117" cy="646331"/>
          </a:xfrm>
          <a:prstGeom prst="rect">
            <a:avLst/>
          </a:prstGeom>
        </p:spPr>
        <p:txBody>
          <a:bodyPr wrap="none">
            <a:spAutoFit/>
          </a:bodyPr>
          <a:lstStyle/>
          <a:p>
            <a:r>
              <a:rPr kumimoji="1" lang="zh-CN" altLang="en-US" dirty="0">
                <a:latin typeface="Microsoft YaHei" charset="-122"/>
                <a:ea typeface="Microsoft YaHei" charset="-122"/>
                <a:cs typeface="Microsoft YaHei" charset="-122"/>
              </a:rPr>
              <a:t>后端服务模块及服务</a:t>
            </a:r>
            <a:r>
              <a:rPr kumimoji="1" lang="en-US" altLang="zh-CN" dirty="0">
                <a:latin typeface="Microsoft YaHei" charset="-122"/>
                <a:ea typeface="Microsoft YaHei" charset="-122"/>
                <a:cs typeface="Microsoft YaHei" charset="-122"/>
              </a:rPr>
              <a:t>API</a:t>
            </a:r>
            <a:r>
              <a:rPr kumimoji="1" lang="zh-CN" altLang="en-US" dirty="0" smtClean="0">
                <a:latin typeface="Microsoft YaHei" charset="-122"/>
                <a:ea typeface="Microsoft YaHei" charset="-122"/>
                <a:cs typeface="Microsoft YaHei" charset="-122"/>
              </a:rPr>
              <a:t>设计</a:t>
            </a:r>
            <a:endParaRPr kumimoji="1" lang="en-US" altLang="zh-CN" dirty="0" smtClean="0">
              <a:latin typeface="Microsoft YaHei" charset="-122"/>
              <a:ea typeface="Microsoft YaHei" charset="-122"/>
              <a:cs typeface="Microsoft YaHei" charset="-122"/>
            </a:endParaRPr>
          </a:p>
          <a:p>
            <a:endParaRPr kumimoji="1" lang="en-US" altLang="zh-CN" dirty="0">
              <a:latin typeface="Microsoft YaHei" charset="-122"/>
              <a:ea typeface="Microsoft YaHei" charset="-122"/>
              <a:cs typeface="Microsoft YaHei" charset="-122"/>
            </a:endParaRPr>
          </a:p>
        </p:txBody>
      </p:sp>
      <p:sp>
        <p:nvSpPr>
          <p:cNvPr id="8" name="文本框 7"/>
          <p:cNvSpPr txBox="1"/>
          <p:nvPr/>
        </p:nvSpPr>
        <p:spPr>
          <a:xfrm>
            <a:off x="1784896" y="3429000"/>
            <a:ext cx="5929828"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3200" b="1" dirty="0" smtClean="0">
                <a:solidFill>
                  <a:schemeClr val="tx1">
                    <a:lumMod val="75000"/>
                  </a:schemeClr>
                </a:solidFill>
                <a:latin typeface="Microsoft YaHei" charset="-122"/>
                <a:ea typeface="Microsoft YaHei" charset="-122"/>
                <a:cs typeface="Microsoft YaHei" charset="-122"/>
              </a:rPr>
              <a:t>根据产品功能完成</a:t>
            </a:r>
            <a:r>
              <a:rPr kumimoji="1" lang="zh-CN" altLang="en-US" sz="3200" b="1" dirty="0" smtClean="0">
                <a:solidFill>
                  <a:schemeClr val="tx1">
                    <a:lumMod val="75000"/>
                  </a:schemeClr>
                </a:solidFill>
                <a:latin typeface="Microsoft YaHei" charset="-122"/>
                <a:ea typeface="Microsoft YaHei" charset="-122"/>
                <a:cs typeface="Microsoft YaHei" charset="-122"/>
              </a:rPr>
              <a:t>设计，待补充</a:t>
            </a:r>
            <a:endParaRPr kumimoji="1" lang="zh-CN" altLang="en-US" sz="3200" b="1" dirty="0" smtClean="0">
              <a:solidFill>
                <a:schemeClr val="tx1">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9308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latin typeface="Microsoft YaHei" charset="-122"/>
                <a:ea typeface="Microsoft YaHei" charset="-122"/>
                <a:cs typeface="Microsoft YaHei" charset="-122"/>
              </a:rPr>
              <a:t>根据场景和交互动作进行产品和技术的整体框架</a:t>
            </a:r>
            <a:r>
              <a:rPr kumimoji="1" lang="zh-CN" altLang="en-US" sz="2400" dirty="0" smtClean="0">
                <a:latin typeface="Microsoft YaHei" charset="-122"/>
                <a:ea typeface="Microsoft YaHei" charset="-122"/>
                <a:cs typeface="Microsoft YaHei" charset="-122"/>
              </a:rPr>
              <a:t>设计</a:t>
            </a:r>
            <a:r>
              <a:rPr kumimoji="1" lang="en-US" altLang="zh-CN" sz="2400" dirty="0" smtClean="0">
                <a:latin typeface="Microsoft YaHei" charset="-122"/>
                <a:ea typeface="Microsoft YaHei" charset="-122"/>
                <a:cs typeface="Microsoft YaHei" charset="-122"/>
              </a:rPr>
              <a:t>-3</a:t>
            </a:r>
            <a:endParaRPr kumimoji="1" lang="zh-CN" altLang="en-US" sz="2400"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323853" y="980728"/>
            <a:ext cx="8569325" cy="864315"/>
          </a:xfrm>
        </p:spPr>
        <p:txBody>
          <a:bodyPr/>
          <a:lstStyle/>
          <a:p>
            <a:pPr marL="0" indent="0">
              <a:buNone/>
            </a:pPr>
            <a:r>
              <a:rPr kumimoji="1" lang="zh-CN" altLang="en-US" dirty="0" smtClean="0">
                <a:latin typeface="Microsoft YaHei" charset="-122"/>
                <a:ea typeface="Microsoft YaHei" charset="-122"/>
                <a:cs typeface="Microsoft YaHei" charset="-122"/>
              </a:rPr>
              <a:t>通过架构设计，明确场景设计的系统功能和数据交互，指导系统搭建和具体开发</a:t>
            </a:r>
            <a:endParaRPr kumimoji="1" lang="zh-CN" altLang="en-US"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7</a:t>
            </a:fld>
            <a:endParaRPr lang="en-US" altLang="zh-CN" sz="1400" b="0" dirty="0">
              <a:latin typeface="Microsoft YaHei" charset="-122"/>
              <a:ea typeface="Microsoft YaHei" charset="-122"/>
              <a:cs typeface="Microsoft YaHei" charset="-122"/>
            </a:endParaRPr>
          </a:p>
        </p:txBody>
      </p:sp>
      <p:pic>
        <p:nvPicPr>
          <p:cNvPr id="5" name="图片 4"/>
          <p:cNvPicPr>
            <a:picLocks noChangeAspect="1"/>
          </p:cNvPicPr>
          <p:nvPr/>
        </p:nvPicPr>
        <p:blipFill>
          <a:blip r:embed="rId3"/>
          <a:stretch>
            <a:fillRect/>
          </a:stretch>
        </p:blipFill>
        <p:spPr>
          <a:xfrm>
            <a:off x="323853" y="2052823"/>
            <a:ext cx="4067944" cy="2269395"/>
          </a:xfrm>
          <a:prstGeom prst="rect">
            <a:avLst/>
          </a:prstGeom>
        </p:spPr>
      </p:pic>
      <p:pic>
        <p:nvPicPr>
          <p:cNvPr id="6" name="图片 5"/>
          <p:cNvPicPr>
            <a:picLocks noChangeAspect="1"/>
          </p:cNvPicPr>
          <p:nvPr/>
        </p:nvPicPr>
        <p:blipFill>
          <a:blip r:embed="rId4"/>
          <a:stretch>
            <a:fillRect/>
          </a:stretch>
        </p:blipFill>
        <p:spPr>
          <a:xfrm>
            <a:off x="4567715" y="2052823"/>
            <a:ext cx="4180749" cy="2331403"/>
          </a:xfrm>
          <a:prstGeom prst="rect">
            <a:avLst/>
          </a:prstGeom>
        </p:spPr>
      </p:pic>
      <p:sp>
        <p:nvSpPr>
          <p:cNvPr id="7" name="文本框 6"/>
          <p:cNvSpPr txBox="1"/>
          <p:nvPr/>
        </p:nvSpPr>
        <p:spPr>
          <a:xfrm>
            <a:off x="323853" y="1706784"/>
            <a:ext cx="902811"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smtClean="0">
                <a:solidFill>
                  <a:schemeClr val="tx1">
                    <a:lumMod val="75000"/>
                  </a:schemeClr>
                </a:solidFill>
                <a:latin typeface="Microsoft YaHei" charset="-122"/>
                <a:ea typeface="Microsoft YaHei" charset="-122"/>
                <a:cs typeface="Microsoft YaHei" charset="-122"/>
              </a:rPr>
              <a:t>系统架构</a:t>
            </a:r>
            <a:endParaRPr kumimoji="1" lang="zh-CN" altLang="en-US" sz="1400" b="1" dirty="0" smtClean="0">
              <a:solidFill>
                <a:schemeClr val="tx1">
                  <a:lumMod val="75000"/>
                </a:schemeClr>
              </a:solidFill>
              <a:latin typeface="Microsoft YaHei" charset="-122"/>
              <a:ea typeface="Microsoft YaHei" charset="-122"/>
              <a:cs typeface="Microsoft YaHei" charset="-122"/>
            </a:endParaRPr>
          </a:p>
        </p:txBody>
      </p:sp>
      <p:sp>
        <p:nvSpPr>
          <p:cNvPr id="8" name="文本框 7"/>
          <p:cNvSpPr txBox="1"/>
          <p:nvPr/>
        </p:nvSpPr>
        <p:spPr>
          <a:xfrm>
            <a:off x="4391799" y="1700808"/>
            <a:ext cx="902811"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集成架构</a:t>
            </a:r>
          </a:p>
        </p:txBody>
      </p:sp>
      <p:sp>
        <p:nvSpPr>
          <p:cNvPr id="11" name="文本框 10"/>
          <p:cNvSpPr txBox="1"/>
          <p:nvPr/>
        </p:nvSpPr>
        <p:spPr>
          <a:xfrm>
            <a:off x="234086" y="4265850"/>
            <a:ext cx="1082348"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系统技术栈</a:t>
            </a:r>
          </a:p>
        </p:txBody>
      </p:sp>
      <p:pic>
        <p:nvPicPr>
          <p:cNvPr id="12" name="图片 11"/>
          <p:cNvPicPr>
            <a:picLocks noChangeAspect="1"/>
          </p:cNvPicPr>
          <p:nvPr/>
        </p:nvPicPr>
        <p:blipFill>
          <a:blip r:embed="rId5"/>
          <a:stretch>
            <a:fillRect/>
          </a:stretch>
        </p:blipFill>
        <p:spPr>
          <a:xfrm rot="10800000" flipH="1" flipV="1">
            <a:off x="0" y="4653136"/>
            <a:ext cx="4897428" cy="2198358"/>
          </a:xfrm>
          <a:prstGeom prst="rect">
            <a:avLst/>
          </a:prstGeom>
        </p:spPr>
      </p:pic>
      <p:pic>
        <p:nvPicPr>
          <p:cNvPr id="14" name="图片 13"/>
          <p:cNvPicPr>
            <a:picLocks noChangeAspect="1"/>
          </p:cNvPicPr>
          <p:nvPr/>
        </p:nvPicPr>
        <p:blipFill>
          <a:blip r:embed="rId6"/>
          <a:stretch>
            <a:fillRect/>
          </a:stretch>
        </p:blipFill>
        <p:spPr>
          <a:xfrm>
            <a:off x="4572000" y="4642860"/>
            <a:ext cx="4590948" cy="2244235"/>
          </a:xfrm>
          <a:prstGeom prst="rect">
            <a:avLst/>
          </a:prstGeom>
        </p:spPr>
      </p:pic>
      <p:sp>
        <p:nvSpPr>
          <p:cNvPr id="15" name="文本框 14"/>
          <p:cNvSpPr txBox="1"/>
          <p:nvPr/>
        </p:nvSpPr>
        <p:spPr>
          <a:xfrm>
            <a:off x="4481565" y="4265850"/>
            <a:ext cx="1082348"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1400" b="1" dirty="0" smtClean="0">
                <a:solidFill>
                  <a:schemeClr val="tx1">
                    <a:lumMod val="75000"/>
                  </a:schemeClr>
                </a:solidFill>
                <a:latin typeface="Microsoft YaHei" charset="-122"/>
                <a:ea typeface="Microsoft YaHei" charset="-122"/>
                <a:cs typeface="Microsoft YaHei" charset="-122"/>
              </a:rPr>
              <a:t>子系统设计</a:t>
            </a:r>
          </a:p>
        </p:txBody>
      </p:sp>
      <p:sp>
        <p:nvSpPr>
          <p:cNvPr id="16" name="文本框 15"/>
          <p:cNvSpPr txBox="1"/>
          <p:nvPr/>
        </p:nvSpPr>
        <p:spPr>
          <a:xfrm>
            <a:off x="7662901" y="1628800"/>
            <a:ext cx="1282631" cy="387286"/>
          </a:xfrm>
          <a:prstGeom prst="rect">
            <a:avLst/>
          </a:prstGeom>
          <a:solidFill>
            <a:srgbClr val="FFFF00"/>
          </a:solid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lnSpc>
                <a:spcPts val="2300"/>
              </a:lnSpc>
            </a:pPr>
            <a:r>
              <a:rPr kumimoji="1" lang="zh-CN" altLang="en-US" b="1" smtClean="0">
                <a:solidFill>
                  <a:schemeClr val="tx1">
                    <a:lumMod val="75000"/>
                  </a:schemeClr>
                </a:solidFill>
                <a:latin typeface="Microsoft YaHei" charset="-122"/>
                <a:ea typeface="Microsoft YaHei" charset="-122"/>
                <a:cs typeface="Microsoft YaHei" charset="-122"/>
              </a:rPr>
              <a:t>示例图</a:t>
            </a:r>
            <a:endParaRPr kumimoji="1" lang="zh-CN" altLang="en-US" b="1" dirty="0" smtClean="0">
              <a:solidFill>
                <a:schemeClr val="tx1">
                  <a:lumMod val="75000"/>
                </a:schemeClr>
              </a:solidFill>
              <a:latin typeface="Microsoft YaHei" charset="-122"/>
              <a:ea typeface="Microsoft YaHei" charset="-122"/>
              <a:cs typeface="Microsoft YaHei" charset="-122"/>
            </a:endParaRPr>
          </a:p>
        </p:txBody>
      </p:sp>
      <p:sp>
        <p:nvSpPr>
          <p:cNvPr id="9" name="矩形 8"/>
          <p:cNvSpPr/>
          <p:nvPr/>
        </p:nvSpPr>
        <p:spPr>
          <a:xfrm>
            <a:off x="3960113" y="2052823"/>
            <a:ext cx="395863" cy="512081"/>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15581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smtClean="0">
                <a:latin typeface="Microsoft YaHei" charset="-122"/>
                <a:ea typeface="Microsoft YaHei" charset="-122"/>
                <a:cs typeface="Microsoft YaHei" charset="-122"/>
              </a:rPr>
              <a:t>迭代路线图</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8</a:t>
            </a:fld>
            <a:endParaRPr lang="en-US" altLang="zh-CN" sz="1400" b="0" dirty="0">
              <a:latin typeface="Microsoft YaHei" charset="-122"/>
              <a:ea typeface="Microsoft YaHei" charset="-122"/>
              <a:cs typeface="Microsoft YaHei" charset="-122"/>
            </a:endParaRPr>
          </a:p>
        </p:txBody>
      </p:sp>
      <p:sp>
        <p:nvSpPr>
          <p:cNvPr id="13" name="内容占位符 2"/>
          <p:cNvSpPr>
            <a:spLocks noGrp="1"/>
          </p:cNvSpPr>
          <p:nvPr>
            <p:ph idx="1"/>
          </p:nvPr>
        </p:nvSpPr>
        <p:spPr>
          <a:xfrm>
            <a:off x="323853" y="1052736"/>
            <a:ext cx="8569325" cy="969321"/>
          </a:xfrm>
        </p:spPr>
        <p:txBody>
          <a:bodyPr/>
          <a:lstStyle/>
          <a:p>
            <a:pPr marL="0" indent="0">
              <a:buNone/>
            </a:pPr>
            <a:r>
              <a:rPr kumimoji="1" lang="zh-CN" altLang="en-US" dirty="0" smtClean="0">
                <a:latin typeface="Microsoft YaHei" charset="-122"/>
                <a:ea typeface="Microsoft YaHei" charset="-122"/>
                <a:cs typeface="Microsoft YaHei" charset="-122"/>
              </a:rPr>
              <a:t>通过迭代路线图，明确每个</a:t>
            </a:r>
            <a:r>
              <a:rPr kumimoji="1" lang="en-US" altLang="zh-CN" dirty="0" smtClean="0">
                <a:latin typeface="Microsoft YaHei" charset="-122"/>
                <a:ea typeface="Microsoft YaHei" charset="-122"/>
                <a:cs typeface="Microsoft YaHei" charset="-122"/>
              </a:rPr>
              <a:t>MVP</a:t>
            </a:r>
            <a:r>
              <a:rPr kumimoji="1" lang="zh-CN" altLang="en-US" dirty="0" smtClean="0">
                <a:latin typeface="Microsoft YaHei" charset="-122"/>
                <a:ea typeface="Microsoft YaHei" charset="-122"/>
                <a:cs typeface="Microsoft YaHei" charset="-122"/>
              </a:rPr>
              <a:t>需要完成的功能范围，作为</a:t>
            </a:r>
            <a:r>
              <a:rPr kumimoji="1" lang="zh-CN" altLang="en-US" dirty="0">
                <a:latin typeface="Microsoft YaHei" charset="-122"/>
                <a:ea typeface="Microsoft YaHei" charset="-122"/>
                <a:cs typeface="Microsoft YaHei" charset="-122"/>
              </a:rPr>
              <a:t>产品</a:t>
            </a:r>
            <a:r>
              <a:rPr kumimoji="1" lang="zh-CN" altLang="en-US" dirty="0" smtClean="0">
                <a:latin typeface="Microsoft YaHei" charset="-122"/>
                <a:ea typeface="Microsoft YaHei" charset="-122"/>
                <a:cs typeface="Microsoft YaHei" charset="-122"/>
              </a:rPr>
              <a:t>详细设计和开发工作范围和工作量评估的输入。</a:t>
            </a:r>
            <a:endParaRPr kumimoji="1" lang="zh-CN" altLang="en-US" dirty="0">
              <a:latin typeface="Microsoft YaHei" charset="-122"/>
              <a:ea typeface="Microsoft YaHei" charset="-122"/>
              <a:cs typeface="Microsoft YaHei"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4200536983"/>
              </p:ext>
            </p:extLst>
          </p:nvPr>
        </p:nvGraphicFramePr>
        <p:xfrm>
          <a:off x="443507" y="2132856"/>
          <a:ext cx="8425635" cy="4241800"/>
        </p:xfrm>
        <a:graphic>
          <a:graphicData uri="http://schemas.openxmlformats.org/drawingml/2006/table">
            <a:tbl>
              <a:tblPr firstRow="1" bandRow="1">
                <a:tableStyleId>{5C22544A-7EE6-4342-B048-85BDC9FD1C3A}</a:tableStyleId>
              </a:tblPr>
              <a:tblGrid>
                <a:gridCol w="1685127"/>
                <a:gridCol w="1685127"/>
                <a:gridCol w="1685127"/>
                <a:gridCol w="1685127"/>
                <a:gridCol w="1685127"/>
              </a:tblGrid>
              <a:tr h="370840">
                <a:tc>
                  <a:txBody>
                    <a:bodyPr/>
                    <a:lstStyle/>
                    <a:p>
                      <a:r>
                        <a:rPr lang="zh-CN" altLang="en-US" sz="1400" dirty="0" smtClean="0"/>
                        <a:t>阶段</a:t>
                      </a:r>
                      <a:endParaRPr lang="zh-CN" altLang="en-US" sz="1400" dirty="0"/>
                    </a:p>
                  </a:txBody>
                  <a:tcPr/>
                </a:tc>
                <a:tc>
                  <a:txBody>
                    <a:bodyPr/>
                    <a:lstStyle/>
                    <a:p>
                      <a:r>
                        <a:rPr lang="en-US" altLang="zh-CN" sz="1400" dirty="0" smtClean="0"/>
                        <a:t>MVP-1</a:t>
                      </a:r>
                      <a:endParaRPr lang="zh-CN" altLang="en-US" sz="1400" dirty="0"/>
                    </a:p>
                  </a:txBody>
                  <a:tcPr/>
                </a:tc>
                <a:tc>
                  <a:txBody>
                    <a:bodyPr/>
                    <a:lstStyle/>
                    <a:p>
                      <a:r>
                        <a:rPr lang="en-US" altLang="zh-CN" sz="1400" dirty="0" smtClean="0"/>
                        <a:t>MVP-2</a:t>
                      </a:r>
                    </a:p>
                  </a:txBody>
                  <a:tcPr/>
                </a:tc>
                <a:tc>
                  <a:txBody>
                    <a:bodyPr/>
                    <a:lstStyle/>
                    <a:p>
                      <a:r>
                        <a:rPr lang="en-US" altLang="zh-CN" sz="1400" dirty="0" smtClean="0"/>
                        <a:t>MVP-3</a:t>
                      </a:r>
                      <a:endParaRPr lang="zh-CN" altLang="en-US" sz="1400" dirty="0"/>
                    </a:p>
                  </a:txBody>
                  <a:tcPr/>
                </a:tc>
                <a:tc>
                  <a:txBody>
                    <a:bodyPr/>
                    <a:lstStyle/>
                    <a:p>
                      <a:r>
                        <a:rPr lang="en-US" altLang="zh-CN" sz="1400" dirty="0" smtClean="0"/>
                        <a:t>MVP-4</a:t>
                      </a:r>
                      <a:endParaRPr lang="zh-CN" altLang="en-US" sz="1400" dirty="0"/>
                    </a:p>
                  </a:txBody>
                  <a:tcPr/>
                </a:tc>
              </a:tr>
              <a:tr h="370840">
                <a:tc>
                  <a:txBody>
                    <a:bodyPr/>
                    <a:lstStyle/>
                    <a:p>
                      <a:r>
                        <a:rPr lang="zh-CN" altLang="en-US" sz="1400" b="1" dirty="0" smtClean="0">
                          <a:solidFill>
                            <a:schemeClr val="bg1"/>
                          </a:solidFill>
                          <a:latin typeface="微软雅黑" pitchFamily="34" charset="-122"/>
                          <a:ea typeface="微软雅黑" pitchFamily="34" charset="-122"/>
                        </a:rPr>
                        <a:t>战略目标达成</a:t>
                      </a:r>
                      <a:endParaRPr lang="zh-CN" altLang="en-US" sz="1400" b="1" dirty="0">
                        <a:solidFill>
                          <a:schemeClr val="bg1"/>
                        </a:solidFill>
                        <a:latin typeface="微软雅黑" pitchFamily="34" charset="-122"/>
                        <a:ea typeface="微软雅黑" pitchFamily="34" charset="-122"/>
                      </a:endParaRPr>
                    </a:p>
                  </a:txBody>
                  <a:tcPr>
                    <a:solidFill>
                      <a:schemeClr val="accent5">
                        <a:lumMod val="75000"/>
                      </a:schemeClr>
                    </a:solidFill>
                  </a:tcPr>
                </a:tc>
                <a:tc>
                  <a:txBody>
                    <a:bodyPr/>
                    <a:lstStyle/>
                    <a:p>
                      <a:r>
                        <a:rPr lang="zh-CN" altLang="en-US" sz="1400" dirty="0" smtClean="0">
                          <a:latin typeface="微软雅黑" pitchFamily="34" charset="-122"/>
                          <a:ea typeface="微软雅黑" pitchFamily="34" charset="-122"/>
                        </a:rPr>
                        <a:t>完成战略目标达成阶段的主体功能，如，发标，竞标</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评标，三共签署</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根据前期的线上使用反馈，进行战略目标达成阶段的功能修正</a:t>
                      </a:r>
                      <a:r>
                        <a:rPr lang="zh-CN" altLang="en-US" sz="1400" dirty="0" smtClean="0">
                          <a:latin typeface="微软雅黑" pitchFamily="34" charset="-122"/>
                          <a:ea typeface="微软雅黑" pitchFamily="34" charset="-122"/>
                        </a:rPr>
                        <a:t>和优化</a:t>
                      </a:r>
                      <a:endParaRPr lang="zh-CN" altLang="en-US" sz="1400" dirty="0">
                        <a:latin typeface="微软雅黑" pitchFamily="34" charset="-122"/>
                        <a:ea typeface="微软雅黑" pitchFamily="34" charset="-122"/>
                      </a:endParaRPr>
                    </a:p>
                  </a:txBody>
                  <a:tcPr/>
                </a:tc>
                <a:tc>
                  <a:txBody>
                    <a:bodyPr/>
                    <a:lstStyle/>
                    <a:p>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itchFamily="34" charset="-122"/>
                        <a:ea typeface="微软雅黑" pitchFamily="34" charset="-122"/>
                      </a:endParaRPr>
                    </a:p>
                  </a:txBody>
                  <a:tcPr/>
                </a:tc>
              </a:tr>
              <a:tr h="370840">
                <a:tc>
                  <a:txBody>
                    <a:bodyPr/>
                    <a:lstStyle/>
                    <a:p>
                      <a:r>
                        <a:rPr lang="zh-CN" altLang="en-US" sz="1400" b="1" dirty="0" smtClean="0">
                          <a:solidFill>
                            <a:schemeClr val="bg1"/>
                          </a:solidFill>
                          <a:latin typeface="微软雅黑" pitchFamily="34" charset="-122"/>
                          <a:ea typeface="微软雅黑" pitchFamily="34" charset="-122"/>
                        </a:rPr>
                        <a:t>注资和组队</a:t>
                      </a:r>
                      <a:endParaRPr lang="zh-CN" altLang="en-US" sz="1400" b="1" dirty="0">
                        <a:solidFill>
                          <a:schemeClr val="bg1"/>
                        </a:solidFill>
                        <a:latin typeface="微软雅黑" pitchFamily="34" charset="-122"/>
                        <a:ea typeface="微软雅黑" pitchFamily="34" charset="-122"/>
                      </a:endParaRPr>
                    </a:p>
                  </a:txBody>
                  <a:tcPr>
                    <a:solidFill>
                      <a:schemeClr val="accent5">
                        <a:lumMod val="75000"/>
                      </a:schemeClr>
                    </a:solidFill>
                  </a:tcPr>
                </a:tc>
                <a:tc>
                  <a:txBody>
                    <a:bodyPr/>
                    <a:lstStyle/>
                    <a:p>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实现注资和组队阶段的主体功能</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根据线上使用情况反馈进行修正</a:t>
                      </a:r>
                      <a:r>
                        <a:rPr lang="zh-CN" altLang="en-US" sz="1400" dirty="0" smtClean="0">
                          <a:latin typeface="微软雅黑" pitchFamily="34" charset="-122"/>
                          <a:ea typeface="微软雅黑" pitchFamily="34" charset="-122"/>
                        </a:rPr>
                        <a:t>和优化</a:t>
                      </a:r>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itchFamily="34" charset="-122"/>
                        <a:ea typeface="微软雅黑" pitchFamily="34" charset="-122"/>
                      </a:endParaRPr>
                    </a:p>
                  </a:txBody>
                  <a:tcPr/>
                </a:tc>
              </a:tr>
              <a:tr h="370840">
                <a:tc>
                  <a:txBody>
                    <a:bodyPr/>
                    <a:lstStyle/>
                    <a:p>
                      <a:r>
                        <a:rPr lang="zh-CN" altLang="en-US" sz="1400" b="1" dirty="0" smtClean="0">
                          <a:solidFill>
                            <a:schemeClr val="bg1"/>
                          </a:solidFill>
                          <a:latin typeface="微软雅黑" pitchFamily="34" charset="-122"/>
                          <a:ea typeface="微软雅黑" pitchFamily="34" charset="-122"/>
                        </a:rPr>
                        <a:t>经营和风控</a:t>
                      </a:r>
                      <a:endParaRPr lang="zh-CN" altLang="en-US" sz="1400" b="1" dirty="0">
                        <a:solidFill>
                          <a:schemeClr val="bg1"/>
                        </a:solidFill>
                        <a:latin typeface="微软雅黑" pitchFamily="34" charset="-122"/>
                        <a:ea typeface="微软雅黑" pitchFamily="34" charset="-122"/>
                      </a:endParaRPr>
                    </a:p>
                  </a:txBody>
                  <a:tcPr>
                    <a:solidFill>
                      <a:schemeClr val="accent5">
                        <a:lumMod val="75000"/>
                      </a:schemeClr>
                    </a:solidFill>
                  </a:tcPr>
                </a:tc>
                <a:tc>
                  <a:txBody>
                    <a:bodyPr/>
                    <a:lstStyle/>
                    <a:p>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实现经营看板的主体功能，并实现部分风险预警功能</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根据线上使用情况反馈进行修正</a:t>
                      </a:r>
                      <a:r>
                        <a:rPr lang="zh-CN" altLang="en-US" sz="1400" dirty="0" smtClean="0">
                          <a:latin typeface="微软雅黑" pitchFamily="34" charset="-122"/>
                          <a:ea typeface="微软雅黑" pitchFamily="34" charset="-122"/>
                        </a:rPr>
                        <a:t>和优化</a:t>
                      </a:r>
                      <a:endParaRPr lang="zh-CN" altLang="en-US" sz="1400" dirty="0">
                        <a:latin typeface="微软雅黑" pitchFamily="34" charset="-122"/>
                        <a:ea typeface="微软雅黑" pitchFamily="34" charset="-122"/>
                      </a:endParaRPr>
                    </a:p>
                  </a:txBody>
                  <a:tcPr/>
                </a:tc>
              </a:tr>
              <a:tr h="370840">
                <a:tc>
                  <a:txBody>
                    <a:bodyPr/>
                    <a:lstStyle/>
                    <a:p>
                      <a:r>
                        <a:rPr lang="zh-CN" altLang="en-US" sz="1400" b="1" dirty="0" smtClean="0">
                          <a:solidFill>
                            <a:schemeClr val="bg1"/>
                          </a:solidFill>
                          <a:latin typeface="微软雅黑" pitchFamily="34" charset="-122"/>
                          <a:ea typeface="微软雅黑" pitchFamily="34" charset="-122"/>
                        </a:rPr>
                        <a:t>分享和退出</a:t>
                      </a:r>
                      <a:endParaRPr lang="zh-CN" altLang="en-US" sz="1400" b="1" dirty="0">
                        <a:solidFill>
                          <a:schemeClr val="bg1"/>
                        </a:solidFill>
                        <a:latin typeface="微软雅黑" pitchFamily="34" charset="-122"/>
                        <a:ea typeface="微软雅黑" pitchFamily="34" charset="-122"/>
                      </a:endParaRPr>
                    </a:p>
                  </a:txBody>
                  <a:tcPr>
                    <a:solidFill>
                      <a:schemeClr val="accent5">
                        <a:lumMod val="75000"/>
                      </a:schemeClr>
                    </a:solidFill>
                  </a:tcPr>
                </a:tc>
                <a:tc>
                  <a:txBody>
                    <a:bodyPr/>
                    <a:lstStyle/>
                    <a:p>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实现分享和退出阶段的主体功能</a:t>
                      </a:r>
                      <a:endParaRPr lang="zh-CN" altLang="en-US" sz="1400" dirty="0">
                        <a:latin typeface="微软雅黑" pitchFamily="34" charset="-122"/>
                        <a:ea typeface="微软雅黑" pitchFamily="34" charset="-122"/>
                      </a:endParaRPr>
                    </a:p>
                  </a:txBody>
                  <a:tcPr/>
                </a:tc>
              </a:tr>
              <a:tr h="370840">
                <a:tc>
                  <a:txBody>
                    <a:bodyPr/>
                    <a:lstStyle/>
                    <a:p>
                      <a:r>
                        <a:rPr lang="zh-CN" altLang="en-US" sz="1400" b="1" dirty="0" smtClean="0">
                          <a:solidFill>
                            <a:schemeClr val="bg1"/>
                          </a:solidFill>
                          <a:latin typeface="微软雅黑" pitchFamily="34" charset="-122"/>
                          <a:ea typeface="微软雅黑" pitchFamily="34" charset="-122"/>
                        </a:rPr>
                        <a:t>资源</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工具</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我</a:t>
                      </a:r>
                      <a:endParaRPr lang="zh-CN" altLang="en-US" sz="1400" b="1" dirty="0">
                        <a:solidFill>
                          <a:schemeClr val="bg1"/>
                        </a:solidFill>
                        <a:latin typeface="微软雅黑" pitchFamily="34" charset="-122"/>
                        <a:ea typeface="微软雅黑" pitchFamily="34" charset="-122"/>
                      </a:endParaRPr>
                    </a:p>
                  </a:txBody>
                  <a:tcPr>
                    <a:solidFill>
                      <a:schemeClr val="accent5">
                        <a:lumMod val="75000"/>
                      </a:schemeClr>
                    </a:solidFill>
                  </a:tcPr>
                </a:tc>
                <a:tc>
                  <a:txBody>
                    <a:bodyPr/>
                    <a:lstStyle/>
                    <a:p>
                      <a:r>
                        <a:rPr lang="zh-CN" altLang="en-US" sz="1400" dirty="0" smtClean="0">
                          <a:latin typeface="微软雅黑" pitchFamily="34" charset="-122"/>
                          <a:ea typeface="微软雅黑" pitchFamily="34" charset="-122"/>
                        </a:rPr>
                        <a:t>根据战略目标达成阶段的主体功能，选取相关功能。具体功能梳理中</a:t>
                      </a:r>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根据注资</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组队阶段的主体功能，选取相关功能。具体功能梳理中</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根据经营</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风控阶段的主体功能，选取相关功能。具体功能梳理中</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根据分享</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退出阶段的主体功能，选取相关功能。具体功能梳理中</a:t>
                      </a:r>
                    </a:p>
                  </a:txBody>
                  <a:tcPr/>
                </a:tc>
              </a:tr>
            </a:tbl>
          </a:graphicData>
        </a:graphic>
      </p:graphicFrame>
    </p:spTree>
    <p:extLst>
      <p:ext uri="{BB962C8B-B14F-4D97-AF65-F5344CB8AC3E}">
        <p14:creationId xmlns:p14="http://schemas.microsoft.com/office/powerpoint/2010/main" val="4025108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smtClean="0">
                <a:latin typeface="Microsoft YaHei" charset="-122"/>
                <a:ea typeface="Microsoft YaHei" charset="-122"/>
                <a:cs typeface="Microsoft YaHei" charset="-122"/>
              </a:rPr>
              <a:t>迭代设计</a:t>
            </a:r>
            <a:r>
              <a:rPr kumimoji="1" lang="en-US" altLang="zh-CN" sz="2400" dirty="0" smtClean="0">
                <a:latin typeface="Microsoft YaHei" charset="-122"/>
                <a:ea typeface="Microsoft YaHei" charset="-122"/>
                <a:cs typeface="Microsoft YaHei" charset="-122"/>
              </a:rPr>
              <a:t>&amp;</a:t>
            </a:r>
            <a:r>
              <a:rPr kumimoji="1" lang="zh-CN" altLang="en-US" sz="2400" dirty="0" smtClean="0">
                <a:latin typeface="Microsoft YaHei" charset="-122"/>
                <a:ea typeface="Microsoft YaHei" charset="-122"/>
                <a:cs typeface="Microsoft YaHei" charset="-122"/>
              </a:rPr>
              <a:t>迭代开发</a:t>
            </a:r>
            <a:endParaRPr kumimoji="1" lang="zh-CN" altLang="en-US" sz="2400" dirty="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pPr>
              <a:defRPr/>
            </a:pPr>
            <a:fld id="{D6272DA1-1299-4083-87E0-5C7B4CEA1099}" type="slidenum">
              <a:rPr lang="en-US" altLang="zh-CN" smtClean="0">
                <a:latin typeface="Microsoft YaHei" charset="-122"/>
                <a:ea typeface="Microsoft YaHei" charset="-122"/>
                <a:cs typeface="Microsoft YaHei" charset="-122"/>
              </a:rPr>
              <a:t>9</a:t>
            </a:fld>
            <a:endParaRPr lang="en-US" altLang="zh-CN" sz="1400" b="0" dirty="0">
              <a:latin typeface="Microsoft YaHei" charset="-122"/>
              <a:ea typeface="Microsoft YaHei" charset="-122"/>
              <a:cs typeface="Microsoft YaHei" charset="-122"/>
            </a:endParaRPr>
          </a:p>
        </p:txBody>
      </p:sp>
      <p:pic>
        <p:nvPicPr>
          <p:cNvPr id="33" name="图片 32"/>
          <p:cNvPicPr>
            <a:picLocks noChangeAspect="1"/>
          </p:cNvPicPr>
          <p:nvPr/>
        </p:nvPicPr>
        <p:blipFill>
          <a:blip r:embed="rId2"/>
          <a:stretch>
            <a:fillRect/>
          </a:stretch>
        </p:blipFill>
        <p:spPr>
          <a:xfrm>
            <a:off x="827584" y="3424937"/>
            <a:ext cx="7776864" cy="1876271"/>
          </a:xfrm>
          <a:prstGeom prst="rect">
            <a:avLst/>
          </a:prstGeom>
        </p:spPr>
      </p:pic>
      <p:sp>
        <p:nvSpPr>
          <p:cNvPr id="34" name="文本框 33"/>
          <p:cNvSpPr txBox="1"/>
          <p:nvPr/>
        </p:nvSpPr>
        <p:spPr>
          <a:xfrm>
            <a:off x="302961" y="1172921"/>
            <a:ext cx="5133135" cy="387286"/>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lnSpc>
                <a:spcPts val="2300"/>
              </a:lnSpc>
            </a:pPr>
            <a:r>
              <a:rPr kumimoji="1" lang="zh-CN" altLang="en-US" sz="2000" dirty="0" smtClean="0">
                <a:solidFill>
                  <a:schemeClr val="tx1">
                    <a:lumMod val="75000"/>
                  </a:schemeClr>
                </a:solidFill>
                <a:latin typeface="Microsoft YaHei" charset="-122"/>
                <a:ea typeface="Microsoft YaHei" charset="-122"/>
                <a:cs typeface="Microsoft YaHei" charset="-122"/>
              </a:rPr>
              <a:t>后续采用敏捷</a:t>
            </a:r>
            <a:r>
              <a:rPr kumimoji="1" lang="en-US" altLang="zh-CN" sz="2000" dirty="0" smtClean="0">
                <a:solidFill>
                  <a:schemeClr val="tx1">
                    <a:lumMod val="75000"/>
                  </a:schemeClr>
                </a:solidFill>
                <a:latin typeface="Microsoft YaHei" charset="-122"/>
                <a:ea typeface="Microsoft YaHei" charset="-122"/>
                <a:cs typeface="Microsoft YaHei" charset="-122"/>
              </a:rPr>
              <a:t>/</a:t>
            </a:r>
            <a:r>
              <a:rPr kumimoji="1" lang="zh-CN" altLang="en-US" sz="2000" dirty="0" smtClean="0">
                <a:solidFill>
                  <a:schemeClr val="tx1">
                    <a:lumMod val="75000"/>
                  </a:schemeClr>
                </a:solidFill>
                <a:latin typeface="Microsoft YaHei" charset="-122"/>
                <a:ea typeface="Microsoft YaHei" charset="-122"/>
                <a:cs typeface="Microsoft YaHei" charset="-122"/>
              </a:rPr>
              <a:t>迭代方式进行详细设计</a:t>
            </a:r>
            <a:r>
              <a:rPr kumimoji="1" lang="en-US" altLang="zh-CN" sz="2000" dirty="0" smtClean="0">
                <a:solidFill>
                  <a:schemeClr val="tx1">
                    <a:lumMod val="75000"/>
                  </a:schemeClr>
                </a:solidFill>
                <a:latin typeface="Microsoft YaHei" charset="-122"/>
                <a:ea typeface="Microsoft YaHei" charset="-122"/>
                <a:cs typeface="Microsoft YaHei" charset="-122"/>
              </a:rPr>
              <a:t>&amp;</a:t>
            </a:r>
            <a:r>
              <a:rPr kumimoji="1" lang="zh-CN" altLang="en-US" sz="2000" dirty="0" smtClean="0">
                <a:solidFill>
                  <a:schemeClr val="tx1">
                    <a:lumMod val="75000"/>
                  </a:schemeClr>
                </a:solidFill>
                <a:latin typeface="Microsoft YaHei" charset="-122"/>
                <a:ea typeface="Microsoft YaHei" charset="-122"/>
                <a:cs typeface="Microsoft YaHei" charset="-122"/>
              </a:rPr>
              <a:t>开发</a:t>
            </a:r>
          </a:p>
        </p:txBody>
      </p:sp>
      <p:sp>
        <p:nvSpPr>
          <p:cNvPr id="35" name="文本框 34"/>
          <p:cNvSpPr txBox="1"/>
          <p:nvPr/>
        </p:nvSpPr>
        <p:spPr>
          <a:xfrm>
            <a:off x="827584" y="1693257"/>
            <a:ext cx="1835973" cy="1015663"/>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numCol="1" rtlCol="0">
            <a:spAutoFit/>
          </a:bodyPr>
          <a:lstStyle/>
          <a:p>
            <a:pPr marL="342900" indent="-342900">
              <a:lnSpc>
                <a:spcPct val="150000"/>
              </a:lnSpc>
              <a:buFont typeface="Arial" charset="0"/>
              <a:buChar char="•"/>
            </a:pPr>
            <a:r>
              <a:rPr kumimoji="1" lang="zh-CN" altLang="en-US" sz="2000" b="1" dirty="0" smtClean="0">
                <a:solidFill>
                  <a:schemeClr val="tx1">
                    <a:lumMod val="75000"/>
                  </a:schemeClr>
                </a:solidFill>
                <a:latin typeface="Microsoft YaHei" charset="-122"/>
                <a:ea typeface="Microsoft YaHei" charset="-122"/>
                <a:cs typeface="Microsoft YaHei" charset="-122"/>
              </a:rPr>
              <a:t>快速迭代</a:t>
            </a:r>
            <a:endParaRPr kumimoji="1" lang="en-US" altLang="zh-CN" sz="2000" b="1" dirty="0">
              <a:solidFill>
                <a:schemeClr val="tx1">
                  <a:lumMod val="75000"/>
                </a:schemeClr>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en-US" altLang="zh-CN" sz="2000" b="1" dirty="0" smtClean="0">
                <a:solidFill>
                  <a:schemeClr val="tx1">
                    <a:lumMod val="75000"/>
                  </a:schemeClr>
                </a:solidFill>
                <a:latin typeface="Microsoft YaHei" charset="-122"/>
                <a:ea typeface="Microsoft YaHei" charset="-122"/>
                <a:cs typeface="Microsoft YaHei" charset="-122"/>
              </a:rPr>
              <a:t>MVP</a:t>
            </a:r>
          </a:p>
        </p:txBody>
      </p:sp>
      <p:sp>
        <p:nvSpPr>
          <p:cNvPr id="36" name="文本框 35"/>
          <p:cNvSpPr txBox="1"/>
          <p:nvPr/>
        </p:nvSpPr>
        <p:spPr>
          <a:xfrm>
            <a:off x="3216888" y="1652671"/>
            <a:ext cx="2075192" cy="1015663"/>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lnSpc>
                <a:spcPct val="150000"/>
              </a:lnSpc>
              <a:buFont typeface="Arial" charset="0"/>
              <a:buChar char="•"/>
            </a:pPr>
            <a:r>
              <a:rPr kumimoji="1" lang="zh-CN" altLang="en-US" sz="2000" b="1" dirty="0">
                <a:solidFill>
                  <a:schemeClr val="tx1">
                    <a:lumMod val="75000"/>
                  </a:schemeClr>
                </a:solidFill>
                <a:latin typeface="Microsoft YaHei" charset="-122"/>
                <a:ea typeface="Microsoft YaHei" charset="-122"/>
                <a:cs typeface="Microsoft YaHei" charset="-122"/>
              </a:rPr>
              <a:t>每日站</a:t>
            </a:r>
            <a:r>
              <a:rPr kumimoji="1" lang="zh-CN" altLang="en-US" sz="2000" b="1" dirty="0" smtClean="0">
                <a:solidFill>
                  <a:schemeClr val="tx1">
                    <a:lumMod val="75000"/>
                  </a:schemeClr>
                </a:solidFill>
                <a:latin typeface="Microsoft YaHei" charset="-122"/>
                <a:ea typeface="Microsoft YaHei" charset="-122"/>
                <a:cs typeface="Microsoft YaHei" charset="-122"/>
              </a:rPr>
              <a:t>会</a:t>
            </a:r>
            <a:endParaRPr kumimoji="1" lang="en-US" altLang="zh-CN" sz="2000" b="1" dirty="0" smtClean="0">
              <a:solidFill>
                <a:schemeClr val="tx1">
                  <a:lumMod val="75000"/>
                </a:schemeClr>
              </a:solidFill>
              <a:latin typeface="Microsoft YaHei" charset="-122"/>
              <a:ea typeface="Microsoft YaHei" charset="-122"/>
              <a:cs typeface="Microsoft YaHei" charset="-122"/>
            </a:endParaRPr>
          </a:p>
          <a:p>
            <a:pPr marL="342900" indent="-342900">
              <a:lnSpc>
                <a:spcPct val="150000"/>
              </a:lnSpc>
              <a:buFont typeface="Arial" charset="0"/>
              <a:buChar char="•"/>
            </a:pPr>
            <a:r>
              <a:rPr kumimoji="1" lang="zh-CN" altLang="en-US" sz="2000" b="1" dirty="0" smtClean="0">
                <a:solidFill>
                  <a:schemeClr val="tx1">
                    <a:lumMod val="75000"/>
                  </a:schemeClr>
                </a:solidFill>
                <a:latin typeface="Microsoft YaHei" charset="-122"/>
                <a:ea typeface="Microsoft YaHei" charset="-122"/>
                <a:cs typeface="Microsoft YaHei" charset="-122"/>
              </a:rPr>
              <a:t>过程看板</a:t>
            </a:r>
            <a:endParaRPr kumimoji="1" lang="en-US" altLang="zh-CN" sz="2000" b="1" dirty="0">
              <a:solidFill>
                <a:schemeClr val="tx1">
                  <a:lumMod val="75000"/>
                </a:schemeClr>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2555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_新奥ENN模板－20100718">
  <a:themeElements>
    <a:clrScheme name="4_新奥ENN模板－20100718 14">
      <a:dk1>
        <a:srgbClr val="0065A6"/>
      </a:dk1>
      <a:lt1>
        <a:srgbClr val="FFFFFF"/>
      </a:lt1>
      <a:dk2>
        <a:srgbClr val="0065A6"/>
      </a:dk2>
      <a:lt2>
        <a:srgbClr val="C0C0C0"/>
      </a:lt2>
      <a:accent1>
        <a:srgbClr val="00ADDA"/>
      </a:accent1>
      <a:accent2>
        <a:srgbClr val="333399"/>
      </a:accent2>
      <a:accent3>
        <a:srgbClr val="FFFFFF"/>
      </a:accent3>
      <a:accent4>
        <a:srgbClr val="00558D"/>
      </a:accent4>
      <a:accent5>
        <a:srgbClr val="AAD3EA"/>
      </a:accent5>
      <a:accent6>
        <a:srgbClr val="2D2D8A"/>
      </a:accent6>
      <a:hlink>
        <a:srgbClr val="0000FF"/>
      </a:hlink>
      <a:folHlink>
        <a:srgbClr val="800080"/>
      </a:folHlink>
    </a:clrScheme>
    <a:fontScheme name="4_新奥ENN模板－20100718">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effectLst/>
        <a:scene3d>
          <a:camera prst="orthographicFront">
            <a:rot lat="0" lon="0" rev="0"/>
          </a:camera>
          <a:lightRig rig="contrasting" dir="t">
            <a:rot lat="0" lon="0" rev="7800000"/>
          </a:lightRig>
        </a:scene3d>
        <a:sp3d>
          <a:bevelT w="139700" h="139700"/>
        </a:sp3d>
      </a:spPr>
      <a:bodyPr wrap="none" rtlCol="0">
        <a:spAutoFit/>
      </a:bodyPr>
      <a:lstStyle>
        <a:defPPr algn="ctr">
          <a:lnSpc>
            <a:spcPts val="2300"/>
          </a:lnSpc>
          <a:defRPr sz="1400" b="1" dirty="0" smtClean="0">
            <a:solidFill>
              <a:schemeClr val="tx1">
                <a:lumMod val="75000"/>
              </a:schemeClr>
            </a:solidFill>
            <a:latin typeface="微软雅黑" panose="020B0503020204020204" pitchFamily="34" charset="-122"/>
            <a:ea typeface="微软雅黑" panose="020B0503020204020204" pitchFamily="34" charset="-122"/>
          </a:defRPr>
        </a:defPPr>
      </a:lstStyle>
      <a:style>
        <a:lnRef idx="1">
          <a:schemeClr val="accent1"/>
        </a:lnRef>
        <a:fillRef idx="2">
          <a:schemeClr val="accent1"/>
        </a:fillRef>
        <a:effectRef idx="1">
          <a:schemeClr val="accent1"/>
        </a:effectRef>
        <a:fontRef idx="minor">
          <a:schemeClr val="dk1"/>
        </a:fontRef>
      </a:style>
    </a:txDef>
  </a:objectDefaults>
  <a:extraClrSchemeLst>
    <a:extraClrScheme>
      <a:clrScheme name="4_新奥ENN模板－2010071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新奥ENN模板－2010071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新奥ENN模板－2010071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新奥ENN模板－2010071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新奥ENN模板－2010071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新奥ENN模板－2010071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新奥ENN模板－2010071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新奥ENN模板－2010071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新奥ENN模板－2010071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新奥ENN模板－2010071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新奥ENN模板－2010071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新奥ENN模板－2010071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新奥ENN模板－20100718 13">
        <a:dk1>
          <a:srgbClr val="808080"/>
        </a:dk1>
        <a:lt1>
          <a:srgbClr val="FFFFFF"/>
        </a:lt1>
        <a:dk2>
          <a:srgbClr val="0065A6"/>
        </a:dk2>
        <a:lt2>
          <a:srgbClr val="808080"/>
        </a:lt2>
        <a:accent1>
          <a:srgbClr val="88C63A"/>
        </a:accent1>
        <a:accent2>
          <a:srgbClr val="333399"/>
        </a:accent2>
        <a:accent3>
          <a:srgbClr val="FFFFFF"/>
        </a:accent3>
        <a:accent4>
          <a:srgbClr val="6C6C6C"/>
        </a:accent4>
        <a:accent5>
          <a:srgbClr val="C3DFAE"/>
        </a:accent5>
        <a:accent6>
          <a:srgbClr val="2D2D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4_新奥ENN模板－20100718 14">
        <a:dk1>
          <a:srgbClr val="0065A6"/>
        </a:dk1>
        <a:lt1>
          <a:srgbClr val="FFFFFF"/>
        </a:lt1>
        <a:dk2>
          <a:srgbClr val="0065A6"/>
        </a:dk2>
        <a:lt2>
          <a:srgbClr val="C0C0C0"/>
        </a:lt2>
        <a:accent1>
          <a:srgbClr val="00ADDA"/>
        </a:accent1>
        <a:accent2>
          <a:srgbClr val="333399"/>
        </a:accent2>
        <a:accent3>
          <a:srgbClr val="FFFFFF"/>
        </a:accent3>
        <a:accent4>
          <a:srgbClr val="00558D"/>
        </a:accent4>
        <a:accent5>
          <a:srgbClr val="AAD3EA"/>
        </a:accent5>
        <a:accent6>
          <a:srgbClr val="2D2D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新奥集团PPT模板">
  <a:themeElements>
    <a:clrScheme name="">
      <a:dk1>
        <a:srgbClr val="808080"/>
      </a:dk1>
      <a:lt1>
        <a:srgbClr val="FFFFFF"/>
      </a:lt1>
      <a:dk2>
        <a:srgbClr val="0065A6"/>
      </a:dk2>
      <a:lt2>
        <a:srgbClr val="808080"/>
      </a:lt2>
      <a:accent1>
        <a:srgbClr val="88C63A"/>
      </a:accent1>
      <a:accent2>
        <a:srgbClr val="FFF000"/>
      </a:accent2>
      <a:accent3>
        <a:srgbClr val="FFFFFF"/>
      </a:accent3>
      <a:accent4>
        <a:srgbClr val="6C6C6C"/>
      </a:accent4>
      <a:accent5>
        <a:srgbClr val="C3DFAE"/>
      </a:accent5>
      <a:accent6>
        <a:srgbClr val="E7D900"/>
      </a:accent6>
      <a:hlink>
        <a:srgbClr val="00ADDA"/>
      </a:hlink>
      <a:folHlink>
        <a:srgbClr val="131313"/>
      </a:folHlink>
    </a:clrScheme>
    <a:fontScheme name="新奥集团PPT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新奥集团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奥集团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奥集团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奥集团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奥集团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奥集团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奥集团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奥集团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奥集团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奥集团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奥集团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奥集团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新奥集团PPT模板">
  <a:themeElements>
    <a:clrScheme name="">
      <a:dk1>
        <a:srgbClr val="808080"/>
      </a:dk1>
      <a:lt1>
        <a:srgbClr val="FFFFFF"/>
      </a:lt1>
      <a:dk2>
        <a:srgbClr val="0065A6"/>
      </a:dk2>
      <a:lt2>
        <a:srgbClr val="808080"/>
      </a:lt2>
      <a:accent1>
        <a:srgbClr val="88C63A"/>
      </a:accent1>
      <a:accent2>
        <a:srgbClr val="FFF000"/>
      </a:accent2>
      <a:accent3>
        <a:srgbClr val="FFFFFF"/>
      </a:accent3>
      <a:accent4>
        <a:srgbClr val="6C6C6C"/>
      </a:accent4>
      <a:accent5>
        <a:srgbClr val="C3DFAE"/>
      </a:accent5>
      <a:accent6>
        <a:srgbClr val="E7D900"/>
      </a:accent6>
      <a:hlink>
        <a:srgbClr val="00ADDA"/>
      </a:hlink>
      <a:folHlink>
        <a:srgbClr val="131313"/>
      </a:folHlink>
    </a:clrScheme>
    <a:fontScheme name="新奥集团PPT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stealth" w="lg"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新奥集团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奥集团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奥集团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奥集团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奥集团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奥集团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奥集团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奥集团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奥集团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奥集团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奥集团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奥集团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新奥ENN模板－20100718">
  <a:themeElements>
    <a:clrScheme name="1_新奥ENN模板－20100718 14">
      <a:dk1>
        <a:srgbClr val="0065A6"/>
      </a:dk1>
      <a:lt1>
        <a:srgbClr val="FFFFFF"/>
      </a:lt1>
      <a:dk2>
        <a:srgbClr val="0065A6"/>
      </a:dk2>
      <a:lt2>
        <a:srgbClr val="C0C0C0"/>
      </a:lt2>
      <a:accent1>
        <a:srgbClr val="00ADDA"/>
      </a:accent1>
      <a:accent2>
        <a:srgbClr val="333399"/>
      </a:accent2>
      <a:accent3>
        <a:srgbClr val="FFFFFF"/>
      </a:accent3>
      <a:accent4>
        <a:srgbClr val="00558D"/>
      </a:accent4>
      <a:accent5>
        <a:srgbClr val="AAD3EA"/>
      </a:accent5>
      <a:accent6>
        <a:srgbClr val="2D2D8A"/>
      </a:accent6>
      <a:hlink>
        <a:srgbClr val="0000FF"/>
      </a:hlink>
      <a:folHlink>
        <a:srgbClr val="800080"/>
      </a:folHlink>
    </a:clrScheme>
    <a:fontScheme name="1_新奥ENN模板－20100718">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新奥ENN模板－2010071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新奥ENN模板－2010071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新奥ENN模板－2010071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新奥ENN模板－2010071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新奥ENN模板－2010071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新奥ENN模板－2010071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新奥ENN模板－2010071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新奥ENN模板－2010071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新奥ENN模板－2010071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新奥ENN模板－2010071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新奥ENN模板－2010071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新奥ENN模板－2010071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新奥ENN模板－20100718 13">
        <a:dk1>
          <a:srgbClr val="808080"/>
        </a:dk1>
        <a:lt1>
          <a:srgbClr val="FFFFFF"/>
        </a:lt1>
        <a:dk2>
          <a:srgbClr val="0065A6"/>
        </a:dk2>
        <a:lt2>
          <a:srgbClr val="808080"/>
        </a:lt2>
        <a:accent1>
          <a:srgbClr val="88C63A"/>
        </a:accent1>
        <a:accent2>
          <a:srgbClr val="333399"/>
        </a:accent2>
        <a:accent3>
          <a:srgbClr val="FFFFFF"/>
        </a:accent3>
        <a:accent4>
          <a:srgbClr val="6C6C6C"/>
        </a:accent4>
        <a:accent5>
          <a:srgbClr val="C3DFAE"/>
        </a:accent5>
        <a:accent6>
          <a:srgbClr val="2D2D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1_新奥ENN模板－20100718 14">
        <a:dk1>
          <a:srgbClr val="0065A6"/>
        </a:dk1>
        <a:lt1>
          <a:srgbClr val="FFFFFF"/>
        </a:lt1>
        <a:dk2>
          <a:srgbClr val="0065A6"/>
        </a:dk2>
        <a:lt2>
          <a:srgbClr val="C0C0C0"/>
        </a:lt2>
        <a:accent1>
          <a:srgbClr val="00ADDA"/>
        </a:accent1>
        <a:accent2>
          <a:srgbClr val="333399"/>
        </a:accent2>
        <a:accent3>
          <a:srgbClr val="FFFFFF"/>
        </a:accent3>
        <a:accent4>
          <a:srgbClr val="00558D"/>
        </a:accent4>
        <a:accent5>
          <a:srgbClr val="AAD3EA"/>
        </a:accent5>
        <a:accent6>
          <a:srgbClr val="2D2D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22883</TotalTime>
  <Words>927</Words>
  <Application>Microsoft Office PowerPoint</Application>
  <PresentationFormat>全屏显示(4:3)</PresentationFormat>
  <Paragraphs>266</Paragraphs>
  <Slides>12</Slides>
  <Notes>4</Notes>
  <HiddenSlides>0</HiddenSlides>
  <MMClips>0</MMClips>
  <ScaleCrop>false</ScaleCrop>
  <HeadingPairs>
    <vt:vector size="4" baseType="variant">
      <vt:variant>
        <vt:lpstr>主题</vt:lpstr>
      </vt:variant>
      <vt:variant>
        <vt:i4>4</vt:i4>
      </vt:variant>
      <vt:variant>
        <vt:lpstr>幻灯片标题</vt:lpstr>
      </vt:variant>
      <vt:variant>
        <vt:i4>12</vt:i4>
      </vt:variant>
    </vt:vector>
  </HeadingPairs>
  <TitlesOfParts>
    <vt:vector size="16" baseType="lpstr">
      <vt:lpstr>5_新奥ENN模板－20100718</vt:lpstr>
      <vt:lpstr>新奥集团PPT模板</vt:lpstr>
      <vt:lpstr>1_新奥集团PPT模板</vt:lpstr>
      <vt:lpstr>1_新奥ENN模板－20100718</vt:lpstr>
      <vt:lpstr>PowerPoint 演示文稿</vt:lpstr>
      <vt:lpstr>iCome项目工作方法</vt:lpstr>
      <vt:lpstr>梳理用户角色清单</vt:lpstr>
      <vt:lpstr>根据角色梳理场景交互动作</vt:lpstr>
      <vt:lpstr>根据场景和交互动作进行产品和技术的整体框架设计-1</vt:lpstr>
      <vt:lpstr>根据场景和交互动作进行产品和技术的整体框架设计-2</vt:lpstr>
      <vt:lpstr>根据场景和交互动作进行产品和技术的整体框架设计-3</vt:lpstr>
      <vt:lpstr>迭代路线图</vt:lpstr>
      <vt:lpstr>迭代设计&amp;迭代开发</vt:lpstr>
      <vt:lpstr>澄清与讨论 </vt:lpstr>
      <vt:lpstr>其它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新业务的主线管理流程与市场战略绩效主线的关系：</dc:title>
  <dc:creator>郑荣荣</dc:creator>
  <cp:lastModifiedBy>fanchen</cp:lastModifiedBy>
  <cp:revision>2719</cp:revision>
  <cp:lastPrinted>2017-09-13T07:29:00Z</cp:lastPrinted>
  <dcterms:created xsi:type="dcterms:W3CDTF">2015-09-01T05:17:00Z</dcterms:created>
  <dcterms:modified xsi:type="dcterms:W3CDTF">2017-12-11T09:40:55Z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