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7" autoAdjust="0"/>
    <p:restoredTop sz="94660"/>
  </p:normalViewPr>
  <p:slideViewPr>
    <p:cSldViewPr snapToGrid="0">
      <p:cViewPr>
        <p:scale>
          <a:sx n="130" d="100"/>
          <a:sy n="130" d="100"/>
        </p:scale>
        <p:origin x="95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4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14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81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8B918-AAA0-42AB-A7FF-3F7302203FD8}" type="datetimeFigureOut">
              <a:rPr lang="zh-CN" altLang="en-US" smtClean="0"/>
              <a:t>2017/12/12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7582-D8C0-477E-920B-A79D79DC9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8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2017-12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6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02502"/>
            <a:ext cx="9144000" cy="10027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8511"/>
            <a:ext cx="7886700" cy="354202"/>
          </a:xfrm>
        </p:spPr>
        <p:txBody>
          <a:bodyPr>
            <a:no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战略目标达成阶段</a:t>
            </a:r>
          </a:p>
        </p:txBody>
      </p:sp>
      <p:cxnSp>
        <p:nvCxnSpPr>
          <p:cNvPr id="7" name="直接连接符 4"/>
          <p:cNvCxnSpPr/>
          <p:nvPr/>
        </p:nvCxnSpPr>
        <p:spPr>
          <a:xfrm>
            <a:off x="0" y="36576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0" y="702502"/>
            <a:ext cx="795528" cy="1002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战投人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696813"/>
            <a:ext cx="795528" cy="1011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自驱组织负责人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2829344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评标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953442"/>
            <a:ext cx="795528" cy="1275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代理人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879654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业务配置工程师</a:t>
            </a:r>
          </a:p>
        </p:txBody>
      </p:sp>
      <p:sp>
        <p:nvSpPr>
          <p:cNvPr id="13" name="矩形 12"/>
          <p:cNvSpPr/>
          <p:nvPr/>
        </p:nvSpPr>
        <p:spPr>
          <a:xfrm>
            <a:off x="-19531" y="6157699"/>
            <a:ext cx="795528" cy="630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iCome</a:t>
            </a:r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系统后台触发器</a:t>
            </a:r>
          </a:p>
        </p:txBody>
      </p:sp>
      <p:sp>
        <p:nvSpPr>
          <p:cNvPr id="14" name="矩形 13"/>
          <p:cNvSpPr/>
          <p:nvPr/>
        </p:nvSpPr>
        <p:spPr>
          <a:xfrm>
            <a:off x="-3048" y="1705293"/>
            <a:ext cx="9144000" cy="11197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325" y="2830675"/>
            <a:ext cx="9144000" cy="5711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-3048" y="3962725"/>
            <a:ext cx="9144000" cy="9260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3435" y="4892184"/>
            <a:ext cx="9144000" cy="8009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13992" y="401152"/>
            <a:ext cx="795528" cy="289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41278" y="795703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2865" y="3998651"/>
            <a:ext cx="775914" cy="2971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682376" y="795702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-3048" y="5684397"/>
            <a:ext cx="795528" cy="51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5680743"/>
            <a:ext cx="9144000" cy="4769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肘形连接符 37"/>
          <p:cNvCxnSpPr/>
          <p:nvPr/>
        </p:nvCxnSpPr>
        <p:spPr>
          <a:xfrm rot="5400000">
            <a:off x="2981882" y="4341482"/>
            <a:ext cx="175328" cy="1193"/>
          </a:xfrm>
          <a:prstGeom prst="bentConnector3">
            <a:avLst>
              <a:gd name="adj1" fmla="val 99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131601" y="6238658"/>
            <a:ext cx="775914" cy="33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预警偏差</a:t>
            </a:r>
            <a:endParaRPr lang="en-US" altLang="zh-CN" sz="7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常规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消息推送</a:t>
            </a:r>
          </a:p>
        </p:txBody>
      </p:sp>
      <p:sp>
        <p:nvSpPr>
          <p:cNvPr id="44" name="矩形 43"/>
          <p:cNvSpPr/>
          <p:nvPr/>
        </p:nvSpPr>
        <p:spPr>
          <a:xfrm>
            <a:off x="6523952" y="86090"/>
            <a:ext cx="775914" cy="2002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</a:p>
        </p:txBody>
      </p:sp>
      <p:sp>
        <p:nvSpPr>
          <p:cNvPr id="45" name="矩形 44"/>
          <p:cNvSpPr/>
          <p:nvPr/>
        </p:nvSpPr>
        <p:spPr>
          <a:xfrm>
            <a:off x="7405389" y="79515"/>
            <a:ext cx="775914" cy="2002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286824" y="78210"/>
            <a:ext cx="775914" cy="2002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77486" y="1232393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线下沟通要求整改经营情况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肘形连接符 50"/>
          <p:cNvCxnSpPr>
            <a:stCxn id="49" idx="2"/>
            <a:endCxn id="82" idx="0"/>
          </p:cNvCxnSpPr>
          <p:nvPr/>
        </p:nvCxnSpPr>
        <p:spPr>
          <a:xfrm rot="5400000">
            <a:off x="2900214" y="1689480"/>
            <a:ext cx="323049" cy="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325" y="3392277"/>
            <a:ext cx="795528" cy="570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自驱组织成员</a:t>
            </a:r>
          </a:p>
        </p:txBody>
      </p:sp>
      <p:sp>
        <p:nvSpPr>
          <p:cNvPr id="67" name="矩形 66"/>
          <p:cNvSpPr/>
          <p:nvPr/>
        </p:nvSpPr>
        <p:spPr>
          <a:xfrm>
            <a:off x="1325" y="3392278"/>
            <a:ext cx="9144000" cy="57119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168"/>
          <p:cNvCxnSpPr/>
          <p:nvPr/>
        </p:nvCxnSpPr>
        <p:spPr>
          <a:xfrm>
            <a:off x="792480" y="451243"/>
            <a:ext cx="0" cy="63209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670076" y="1854710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</a:p>
        </p:txBody>
      </p:sp>
      <p:sp>
        <p:nvSpPr>
          <p:cNvPr id="84" name="矩形 83"/>
          <p:cNvSpPr/>
          <p:nvPr/>
        </p:nvSpPr>
        <p:spPr>
          <a:xfrm>
            <a:off x="1141276" y="1860822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61432" y="2371408"/>
            <a:ext cx="793203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制定线下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整改经营情况</a:t>
            </a:r>
          </a:p>
        </p:txBody>
      </p:sp>
      <p:cxnSp>
        <p:nvCxnSpPr>
          <p:cNvPr id="90" name="肘形连接符 89"/>
          <p:cNvCxnSpPr>
            <a:stCxn id="82" idx="2"/>
            <a:endCxn id="89" idx="0"/>
          </p:cNvCxnSpPr>
          <p:nvPr/>
        </p:nvCxnSpPr>
        <p:spPr>
          <a:xfrm rot="16200000" flipH="1">
            <a:off x="2949319" y="2262692"/>
            <a:ext cx="2174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2680330" y="3998431"/>
            <a:ext cx="775914" cy="2992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查看纠偏预警</a:t>
            </a:r>
          </a:p>
        </p:txBody>
      </p:sp>
      <p:sp>
        <p:nvSpPr>
          <p:cNvPr id="94" name="矩形 93"/>
          <p:cNvSpPr/>
          <p:nvPr/>
        </p:nvSpPr>
        <p:spPr>
          <a:xfrm>
            <a:off x="2678669" y="4432952"/>
            <a:ext cx="775914" cy="2992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线下沟通要求整改经营情况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8" name="肘形连接符 97"/>
          <p:cNvCxnSpPr>
            <a:stCxn id="94" idx="3"/>
            <a:endCxn id="82" idx="1"/>
          </p:cNvCxnSpPr>
          <p:nvPr/>
        </p:nvCxnSpPr>
        <p:spPr>
          <a:xfrm flipH="1" flipV="1">
            <a:off x="2670076" y="2004345"/>
            <a:ext cx="784507" cy="2578241"/>
          </a:xfrm>
          <a:prstGeom prst="bentConnector5">
            <a:avLst>
              <a:gd name="adj1" fmla="val -29139"/>
              <a:gd name="adj2" fmla="val 50000"/>
              <a:gd name="adj3" fmla="val 1191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43" idx="3"/>
            <a:endCxn id="31" idx="1"/>
          </p:cNvCxnSpPr>
          <p:nvPr/>
        </p:nvCxnSpPr>
        <p:spPr>
          <a:xfrm flipV="1">
            <a:off x="1907515" y="945337"/>
            <a:ext cx="774861" cy="5462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3"/>
          <p:cNvCxnSpPr>
            <a:stCxn id="43" idx="3"/>
            <a:endCxn id="82" idx="1"/>
          </p:cNvCxnSpPr>
          <p:nvPr/>
        </p:nvCxnSpPr>
        <p:spPr>
          <a:xfrm flipV="1">
            <a:off x="1907515" y="2004345"/>
            <a:ext cx="762561" cy="4403350"/>
          </a:xfrm>
          <a:prstGeom prst="bentConnector3">
            <a:avLst>
              <a:gd name="adj1" fmla="val 65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31" idx="2"/>
            <a:endCxn id="49" idx="0"/>
          </p:cNvCxnSpPr>
          <p:nvPr/>
        </p:nvCxnSpPr>
        <p:spPr>
          <a:xfrm rot="5400000">
            <a:off x="2999177" y="1161237"/>
            <a:ext cx="137422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22" idx="3"/>
            <a:endCxn id="31" idx="1"/>
          </p:cNvCxnSpPr>
          <p:nvPr/>
        </p:nvCxnSpPr>
        <p:spPr>
          <a:xfrm>
            <a:off x="1917192" y="945337"/>
            <a:ext cx="76518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28" idx="3"/>
            <a:endCxn id="93" idx="1"/>
          </p:cNvCxnSpPr>
          <p:nvPr/>
        </p:nvCxnSpPr>
        <p:spPr>
          <a:xfrm>
            <a:off x="1918779" y="4147242"/>
            <a:ext cx="761551" cy="8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43" idx="3"/>
            <a:endCxn id="93" idx="1"/>
          </p:cNvCxnSpPr>
          <p:nvPr/>
        </p:nvCxnSpPr>
        <p:spPr>
          <a:xfrm flipV="1">
            <a:off x="1907515" y="4148066"/>
            <a:ext cx="772815" cy="2259629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3858755" y="2369730"/>
            <a:ext cx="775914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留言板提交整改方案要点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肘形连接符 134"/>
          <p:cNvCxnSpPr>
            <a:stCxn id="89" idx="3"/>
            <a:endCxn id="129" idx="1"/>
          </p:cNvCxnSpPr>
          <p:nvPr/>
        </p:nvCxnSpPr>
        <p:spPr>
          <a:xfrm flipV="1">
            <a:off x="3454635" y="2502584"/>
            <a:ext cx="404120" cy="1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848923" y="1235268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查看留言板整改方案要点</a:t>
            </a:r>
          </a:p>
        </p:txBody>
      </p:sp>
      <p:cxnSp>
        <p:nvCxnSpPr>
          <p:cNvPr id="151" name="肘形连接符 150"/>
          <p:cNvCxnSpPr>
            <a:stCxn id="178" idx="0"/>
            <a:endCxn id="141" idx="2"/>
          </p:cNvCxnSpPr>
          <p:nvPr/>
        </p:nvCxnSpPr>
        <p:spPr>
          <a:xfrm rot="16200000" flipV="1">
            <a:off x="4257013" y="1485758"/>
            <a:ext cx="871762" cy="902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3858755" y="4013050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查看留言板整改方案要点</a:t>
            </a:r>
          </a:p>
        </p:txBody>
      </p:sp>
      <p:cxnSp>
        <p:nvCxnSpPr>
          <p:cNvPr id="156" name="肘形连接符 155"/>
          <p:cNvCxnSpPr>
            <a:stCxn id="178" idx="2"/>
            <a:endCxn id="155" idx="0"/>
          </p:cNvCxnSpPr>
          <p:nvPr/>
        </p:nvCxnSpPr>
        <p:spPr>
          <a:xfrm rot="5400000">
            <a:off x="4010507" y="2879566"/>
            <a:ext cx="1374606" cy="892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3856297" y="4451229"/>
            <a:ext cx="785746" cy="265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回复留言板整改方案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</a:p>
        </p:txBody>
      </p:sp>
      <p:cxnSp>
        <p:nvCxnSpPr>
          <p:cNvPr id="160" name="肘形连接符 159"/>
          <p:cNvCxnSpPr>
            <a:stCxn id="155" idx="2"/>
            <a:endCxn id="159" idx="0"/>
          </p:cNvCxnSpPr>
          <p:nvPr/>
        </p:nvCxnSpPr>
        <p:spPr>
          <a:xfrm rot="5400000">
            <a:off x="4164163" y="4363764"/>
            <a:ext cx="172472" cy="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3856297" y="807381"/>
            <a:ext cx="785746" cy="265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回复留言板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整改方案要点</a:t>
            </a:r>
          </a:p>
        </p:txBody>
      </p:sp>
      <p:cxnSp>
        <p:nvCxnSpPr>
          <p:cNvPr id="164" name="肘形连接符 163"/>
          <p:cNvCxnSpPr>
            <a:stCxn id="141" idx="0"/>
            <a:endCxn id="163" idx="2"/>
          </p:cNvCxnSpPr>
          <p:nvPr/>
        </p:nvCxnSpPr>
        <p:spPr>
          <a:xfrm rot="5400000" flipH="1" flipV="1">
            <a:off x="4164393" y="1150491"/>
            <a:ext cx="162180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70"/>
          <p:cNvCxnSpPr>
            <a:stCxn id="84" idx="3"/>
            <a:endCxn id="82" idx="1"/>
          </p:cNvCxnSpPr>
          <p:nvPr/>
        </p:nvCxnSpPr>
        <p:spPr>
          <a:xfrm flipV="1">
            <a:off x="1917190" y="2004345"/>
            <a:ext cx="752886" cy="6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4756034" y="2372737"/>
            <a:ext cx="775914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设置整改成功时间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肘形连接符 181"/>
          <p:cNvCxnSpPr>
            <a:stCxn id="129" idx="3"/>
            <a:endCxn id="178" idx="1"/>
          </p:cNvCxnSpPr>
          <p:nvPr/>
        </p:nvCxnSpPr>
        <p:spPr>
          <a:xfrm>
            <a:off x="4634669" y="2502584"/>
            <a:ext cx="121365" cy="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5757617" y="1848561"/>
            <a:ext cx="775914" cy="299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查看留言板回复</a:t>
            </a:r>
            <a:endParaRPr lang="zh-CN" altLang="en-US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8" name="肘形连接符 187"/>
          <p:cNvCxnSpPr>
            <a:stCxn id="163" idx="3"/>
            <a:endCxn id="187" idx="0"/>
          </p:cNvCxnSpPr>
          <p:nvPr/>
        </p:nvCxnSpPr>
        <p:spPr>
          <a:xfrm>
            <a:off x="4642043" y="940235"/>
            <a:ext cx="1503531" cy="908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肘形连接符 190"/>
          <p:cNvCxnSpPr>
            <a:stCxn id="159" idx="3"/>
            <a:endCxn id="187" idx="2"/>
          </p:cNvCxnSpPr>
          <p:nvPr/>
        </p:nvCxnSpPr>
        <p:spPr>
          <a:xfrm flipV="1">
            <a:off x="4642043" y="2147830"/>
            <a:ext cx="1503531" cy="2436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136491" y="3527867"/>
            <a:ext cx="775914" cy="2992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查看经营看板</a:t>
            </a:r>
            <a:endParaRPr lang="en-US" altLang="zh-CN" sz="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667217" y="2925923"/>
            <a:ext cx="793203" cy="265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线下给出整改经营</a:t>
            </a:r>
            <a:r>
              <a:rPr lang="zh-CN" altLang="en-US" sz="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8451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121</Words>
  <Application>Microsoft Macintosh PowerPoint</Application>
  <PresentationFormat>全屏显示(4:3)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宋体</vt:lpstr>
      <vt:lpstr>微软雅黑</vt:lpstr>
      <vt:lpstr>Arial</vt:lpstr>
      <vt:lpstr>Office 主题</vt:lpstr>
      <vt:lpstr>iCome场景设计</vt:lpstr>
      <vt:lpstr>战略目标达成阶段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Simon</dc:creator>
  <cp:lastModifiedBy>Microsoft Office 用户</cp:lastModifiedBy>
  <cp:revision>105</cp:revision>
  <dcterms:created xsi:type="dcterms:W3CDTF">2017-12-10T06:12:17Z</dcterms:created>
  <dcterms:modified xsi:type="dcterms:W3CDTF">2017-12-12T08:36:37Z</dcterms:modified>
</cp:coreProperties>
</file>