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8FB818-6104-48C8-BF85-121AEC40E8F2}">
  <a:tblStyle styleId="{B38FB818-6104-48C8-BF85-121AEC40E8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5.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5.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5.jpg"/><Relationship Id="rId4" Type="http://schemas.openxmlformats.org/officeDocument/2006/relationships/image" Target="../media/image1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5.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5.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5.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jpg"/><Relationship Id="rId4" Type="http://schemas.openxmlformats.org/officeDocument/2006/relationships/image" Target="../media/image1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5.jpg"/><Relationship Id="rId4" Type="http://schemas.openxmlformats.org/officeDocument/2006/relationships/image" Target="../media/image1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5.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5.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5.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5.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5.jpg"/><Relationship Id="rId4" Type="http://schemas.openxmlformats.org/officeDocument/2006/relationships/image" Target="../media/image1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jpg"/><Relationship Id="rId4" Type="http://schemas.openxmlformats.org/officeDocument/2006/relationships/image" Target="../media/image1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jpg"/><Relationship Id="rId4" Type="http://schemas.openxmlformats.org/officeDocument/2006/relationships/image" Target="../media/image1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5.jpg"/><Relationship Id="rId4" Type="http://schemas.openxmlformats.org/officeDocument/2006/relationships/image" Target="../media/image1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5.jpg"/><Relationship Id="rId4" Type="http://schemas.openxmlformats.org/officeDocument/2006/relationships/image" Target="../media/image2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5.jpg"/><Relationship Id="rId4" Type="http://schemas.openxmlformats.org/officeDocument/2006/relationships/image" Target="../media/image2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5.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5.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5.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5.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5.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5.jpg"/><Relationship Id="rId4" Type="http://schemas.openxmlformats.org/officeDocument/2006/relationships/image" Target="../media/image8.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5.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5.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5.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5.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18.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5.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19.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19.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19.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19.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19.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19.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19.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19.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19.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0.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2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5.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5.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5.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9.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6.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2.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2.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2.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5.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5.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2.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2.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4.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5.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2.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5.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7.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5.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5.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5.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{B38FB818-6104-48C8-BF85-121AEC40E8F2}</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{B38FB818-6104-48C8-BF85-121AEC40E8F2}</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{B38FB818-6104-48C8-BF85-121AEC40E8F2}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{B38FB818-6104-48C8-BF85-121AEC40E8F2}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{B38FB818-6104-48C8-BF85-121AEC40E8F2}</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