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89" r:id="rId4"/>
    <p:sldId id="290" r:id="rId5"/>
    <p:sldId id="257" r:id="rId6"/>
    <p:sldId id="259" r:id="rId7"/>
    <p:sldId id="286" r:id="rId8"/>
    <p:sldId id="287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-Merit Logo  Home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B6B71-8556-4D8A-ABBA-E258063D1D51}"/>
              </a:ext>
            </a:extLst>
          </p:cNvPr>
          <p:cNvSpPr txBox="1"/>
          <p:nvPr/>
        </p:nvSpPr>
        <p:spPr>
          <a:xfrm>
            <a:off x="2020711" y="2393244"/>
            <a:ext cx="74280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5102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-Forgot Password  Account Lookup/ recovery page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-Create Account 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E383E-D123-4347-896A-F1777420D5FE}"/>
              </a:ext>
            </a:extLst>
          </p:cNvPr>
          <p:cNvSpPr/>
          <p:nvPr/>
        </p:nvSpPr>
        <p:spPr>
          <a:xfrm>
            <a:off x="4019149" y="2644170"/>
            <a:ext cx="57161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USER PAGE</a:t>
            </a:r>
          </a:p>
        </p:txBody>
      </p:sp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C70E8-7D15-42CB-A17B-BEFFC143A77D}"/>
              </a:ext>
            </a:extLst>
          </p:cNvPr>
          <p:cNvSpPr/>
          <p:nvPr/>
        </p:nvSpPr>
        <p:spPr>
          <a:xfrm>
            <a:off x="1793185" y="2265479"/>
            <a:ext cx="77696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REGISTRATION </a:t>
            </a:r>
          </a:p>
        </p:txBody>
      </p:sp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36369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-EACH icon on click to lead to section detailing below</a:t>
            </a:r>
          </a:p>
          <a:p>
            <a:r>
              <a:rPr lang="en-US" dirty="0">
                <a:highlight>
                  <a:srgbClr val="FFFF00"/>
                </a:highlight>
              </a:rPr>
              <a:t>-Secured bank</a:t>
            </a:r>
          </a:p>
          <a:p>
            <a:r>
              <a:rPr lang="en-US" dirty="0">
                <a:highlight>
                  <a:srgbClr val="FFFF00"/>
                </a:highlight>
              </a:rPr>
              <a:t>-secured personal and business</a:t>
            </a:r>
          </a:p>
          <a:p>
            <a:r>
              <a:rPr lang="en-US" dirty="0">
                <a:highlight>
                  <a:srgbClr val="FFFF00"/>
                </a:highlight>
              </a:rPr>
              <a:t>-investing</a:t>
            </a:r>
          </a:p>
          <a:p>
            <a:r>
              <a:rPr lang="en-US" dirty="0">
                <a:highlight>
                  <a:srgbClr val="FFFF00"/>
                </a:highlight>
              </a:rPr>
              <a:t>-support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(if highlight = to do)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2F4FF-4999-48DD-8D3A-EE9440A4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89833D-C973-4004-8030-303212F1800A}"/>
              </a:ext>
            </a:extLst>
          </p:cNvPr>
          <p:cNvSpPr/>
          <p:nvPr/>
        </p:nvSpPr>
        <p:spPr>
          <a:xfrm>
            <a:off x="0" y="42195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ABOUT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-Pictures to show each member</a:t>
            </a:r>
          </a:p>
          <a:p>
            <a:r>
              <a:rPr lang="en-US" dirty="0">
                <a:highlight>
                  <a:srgbClr val="FFFF00"/>
                </a:highlight>
              </a:rPr>
              <a:t>-Each member will show description upon click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C8D0F-4463-475C-9EFC-0A1570145FF3}"/>
              </a:ext>
            </a:extLst>
          </p:cNvPr>
          <p:cNvSpPr/>
          <p:nvPr/>
        </p:nvSpPr>
        <p:spPr>
          <a:xfrm>
            <a:off x="4019149" y="2644170"/>
            <a:ext cx="40667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KRISTIN</a:t>
            </a:r>
          </a:p>
        </p:txBody>
      </p:sp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2494AD-FEBE-480E-866D-A17F0684A082}"/>
              </a:ext>
            </a:extLst>
          </p:cNvPr>
          <p:cNvSpPr/>
          <p:nvPr/>
        </p:nvSpPr>
        <p:spPr>
          <a:xfrm>
            <a:off x="4019149" y="2644170"/>
            <a:ext cx="25875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NICK</a:t>
            </a:r>
          </a:p>
        </p:txBody>
      </p:sp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F88F59-DD75-42C0-977D-70648D2EBD32}"/>
              </a:ext>
            </a:extLst>
          </p:cNvPr>
          <p:cNvSpPr/>
          <p:nvPr/>
        </p:nvSpPr>
        <p:spPr>
          <a:xfrm>
            <a:off x="4019149" y="2644170"/>
            <a:ext cx="43241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RUFARO</a:t>
            </a:r>
          </a:p>
        </p:txBody>
      </p:sp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138</Words>
  <Application>Microsoft Office PowerPoint</Application>
  <PresentationFormat>Widescreen</PresentationFormat>
  <Paragraphs>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3</cp:revision>
  <dcterms:created xsi:type="dcterms:W3CDTF">2020-06-23T12:54:20Z</dcterms:created>
  <dcterms:modified xsi:type="dcterms:W3CDTF">2020-06-23T13:24:43Z</dcterms:modified>
</cp:coreProperties>
</file>