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8" r:id="rId3"/>
    <p:sldId id="290" r:id="rId4"/>
    <p:sldId id="289" r:id="rId5"/>
    <p:sldId id="293" r:id="rId6"/>
    <p:sldId id="294" r:id="rId7"/>
    <p:sldId id="292" r:id="rId8"/>
    <p:sldId id="291" r:id="rId9"/>
    <p:sldId id="257" r:id="rId10"/>
    <p:sldId id="259" r:id="rId11"/>
    <p:sldId id="286" r:id="rId12"/>
    <p:sldId id="287" r:id="rId13"/>
    <p:sldId id="288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9" r:id="rId23"/>
    <p:sldId id="268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fy Buddy" initials="RB" lastIdx="1" clrIdx="0">
    <p:extLst>
      <p:ext uri="{19B8F6BF-5375-455C-9EA6-DF929625EA0E}">
        <p15:presenceInfo xmlns:p15="http://schemas.microsoft.com/office/powerpoint/2012/main" userId="Rufy Budd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7D509-77D7-4EF8-B5FF-AD9AEBA95AC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10881-A5F8-4CCF-9271-33335A5DE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11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319FE-504A-4FCF-B1BC-1312A4D13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8AE22-5161-49AA-AF19-41463FE90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DCBFE-7F70-4ABB-A957-3A497C2D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E9C50-E16C-41A8-8F27-B6E89A2A0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9A9C6-7940-46C3-9545-E4EBA73F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442D-F55B-4495-AEB6-EAFA9666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38CFF-1D3F-45D9-9C10-28FDA4963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BCABF-EBD9-453E-9B9B-77CAED01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E27F8-11AA-4D25-89C5-C6F8C2834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2D4D5-0CA9-44DD-981E-720CD08A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4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2155C0-2E60-44FC-89EF-43E161A62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DDD02-839A-4A3F-A7FF-D8A1CD4F6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B17C5-D3FF-417C-8EAC-B5298F392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78C9A-58EA-4FF2-A4FA-7EB235581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31069-24EE-48AF-B54E-8B13C790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3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E41D-A2CF-40CF-ADCB-2469F7DF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64430-2469-4D27-9706-88F44E5FE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BA670-A81D-4B5C-905E-970705B7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A1853-E9B0-4C47-8589-BB5555D6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A8E4B-F8DE-4CBB-A53D-FAD5EA81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05DD-1305-4ACB-A29D-296C53D58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E4E31-3CFF-4703-A8E7-1ECB3A627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184D2-8D5D-4552-BF16-503EE60AF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A6D09-357D-4D0F-AAB0-E1C3B44F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D6D57-A7D1-42E1-88B4-83F9BC5A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8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F310-11A7-440F-8F8C-08954B82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66C88-B24B-4982-86EA-C233A2CD1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777B5-E975-42FB-9731-ABC2AA72B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78BA7-4E03-4CEC-9C2A-06AF4C1A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FEA81-E7E5-45BE-93AE-B5B882AF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63486-75F5-491D-8346-139536FBD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5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CB855-6640-4F2A-BA0E-D3EA45D7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C1CB0-A276-46E7-B8D9-6EE9714F3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7F7BE-0645-49E3-B1C7-A821DAF35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C9F8C-9565-40EF-AF2E-7DEC30F2C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A9FCA-2EAA-418E-9DD4-EA790903F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A3F2F-D2F7-40E6-BBA3-EE2EB0B4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C34C1-6DCA-478D-8963-2ECDFE56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49123F-ABA6-410C-8F12-C40E7C1C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3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BFF6-CB14-4D0F-B311-4293ECF6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3BCCB-93EC-4E5E-96CA-A6AC0B863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C2AB2-E2D7-4614-BBDB-6E1C3E2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41584-02EE-42EB-A9D6-F6350727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4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7A89D-6B0E-409C-A47D-A02455B6A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90E0FC-A077-464E-AAD8-9BF47208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1A381-6BCF-489E-9EC2-8B328763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4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DF7E0-4995-482D-BB1F-E337E5A8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86C29-2CF4-479A-932B-1C9BBE53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6290A-0088-4FC2-80CC-63C74FA2C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FE012-CB31-4DB8-8949-479C299F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8D8CE-959C-4ECB-8580-E2D32FA0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673BB-5BF1-461E-A812-93A2F95A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2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BDEA-8CFE-4B37-ABDD-F82AEE63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902B7-D3A0-4411-B2D2-4B45530A4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6E8E6-CF0D-4CDA-8364-EFBA5853C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1A4C3-2E37-4CEE-A743-E97A38199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947-2FEF-415F-868A-764606BFC9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CAA7B-0CA9-4F46-913F-381DF41D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70B7C-B4F5-4308-839F-53DB14D4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2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520DFB-57DA-4D03-9EBD-91336A4CD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ABB94-F1B6-4571-9B4F-079E20D8E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982FA-FF62-49F7-A058-0D5793458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D3947-2FEF-415F-868A-764606BFC9C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27A4D-F5C7-42C3-9DB0-1E5313D59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2460-937B-4E0B-87D2-346531D89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98BF9-9213-4D2F-9BB5-606D3E00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5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475883-6C15-4743-86DC-A810296E6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C5407D-E5A9-46A7-8583-C974971A9643}"/>
              </a:ext>
            </a:extLst>
          </p:cNvPr>
          <p:cNvSpPr/>
          <p:nvPr/>
        </p:nvSpPr>
        <p:spPr>
          <a:xfrm>
            <a:off x="0" y="112067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HOME PAGE</a:t>
            </a:r>
          </a:p>
          <a:p>
            <a:endParaRPr lang="en-US" dirty="0"/>
          </a:p>
          <a:p>
            <a:r>
              <a:rPr lang="en-US" dirty="0"/>
              <a:t>Nav: </a:t>
            </a:r>
          </a:p>
          <a:p>
            <a:r>
              <a:rPr lang="en-US" dirty="0"/>
              <a:t>-Learn More button </a:t>
            </a:r>
            <a:r>
              <a:rPr lang="en-US" dirty="0">
                <a:sym typeface="Wingdings" panose="05000000000000000000" pitchFamily="2" charset="2"/>
              </a:rPr>
              <a:t> Services Page</a:t>
            </a:r>
          </a:p>
        </p:txBody>
      </p:sp>
    </p:spTree>
    <p:extLst>
      <p:ext uri="{BB962C8B-B14F-4D97-AF65-F5344CB8AC3E}">
        <p14:creationId xmlns:p14="http://schemas.microsoft.com/office/powerpoint/2010/main" val="3200458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E0B80B-B1E2-4F71-A122-7F672AC0D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975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78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36F0A5-3CC9-435E-85EF-FAE259112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39951" cy="26662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5EB85D-5427-46E2-B674-E2CE28383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276" y="1464906"/>
            <a:ext cx="9587723" cy="539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01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47C010-41B3-4BB6-962D-B4B805BC9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7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F81E75-7B63-4529-A504-AE8E45122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52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511B0D-CF5F-485A-A983-60BACD03E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559D59-7331-42FD-B040-C7C3AED1403B}"/>
              </a:ext>
            </a:extLst>
          </p:cNvPr>
          <p:cNvSpPr/>
          <p:nvPr/>
        </p:nvSpPr>
        <p:spPr>
          <a:xfrm>
            <a:off x="158045" y="458687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CONTACT US PAGE</a:t>
            </a:r>
          </a:p>
          <a:p>
            <a:endParaRPr lang="en-US" dirty="0"/>
          </a:p>
          <a:p>
            <a:r>
              <a:rPr lang="en-US" dirty="0"/>
              <a:t>Nav: </a:t>
            </a:r>
          </a:p>
          <a:p>
            <a:r>
              <a:rPr lang="en-US" dirty="0">
                <a:highlight>
                  <a:srgbClr val="FFFF00"/>
                </a:highlight>
              </a:rPr>
              <a:t>-SEND MESSAGE: BACK END, TO BE ABLE TO MESSAGE OR QUEUE MESSAGE TO ADMIN UPON CLICKING SEND</a:t>
            </a:r>
          </a:p>
          <a:p>
            <a:r>
              <a:rPr lang="en-US" dirty="0">
                <a:highlight>
                  <a:srgbClr val="FFFF00"/>
                </a:highlight>
              </a:rPr>
              <a:t>-SPACING OF THE ICONS </a:t>
            </a:r>
            <a:endParaRPr lang="en-US" dirty="0">
              <a:highlight>
                <a:srgbClr val="FFFF00"/>
              </a:highligh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19367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5EDA6B-4D76-451C-B0E4-8C1015AD3AB3}"/>
              </a:ext>
            </a:extLst>
          </p:cNvPr>
          <p:cNvSpPr txBox="1"/>
          <p:nvPr/>
        </p:nvSpPr>
        <p:spPr>
          <a:xfrm>
            <a:off x="3591339" y="2093844"/>
            <a:ext cx="442037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>
                <a:solidFill>
                  <a:schemeClr val="bg1"/>
                </a:solidFill>
              </a:rPr>
              <a:t>changes</a:t>
            </a:r>
          </a:p>
        </p:txBody>
      </p:sp>
    </p:spTree>
    <p:extLst>
      <p:ext uri="{BB962C8B-B14F-4D97-AF65-F5344CB8AC3E}">
        <p14:creationId xmlns:p14="http://schemas.microsoft.com/office/powerpoint/2010/main" val="1554740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6941B9-B8E7-4E10-AF99-A9D4A9CF8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CB10BC-8D6F-4BDF-B44E-01AB4E33847C}"/>
              </a:ext>
            </a:extLst>
          </p:cNvPr>
          <p:cNvSpPr txBox="1"/>
          <p:nvPr/>
        </p:nvSpPr>
        <p:spPr>
          <a:xfrm>
            <a:off x="397565" y="5658678"/>
            <a:ext cx="635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Separated 3 sections by div, centered &amp; increased width of button</a:t>
            </a:r>
          </a:p>
        </p:txBody>
      </p:sp>
    </p:spTree>
    <p:extLst>
      <p:ext uri="{BB962C8B-B14F-4D97-AF65-F5344CB8AC3E}">
        <p14:creationId xmlns:p14="http://schemas.microsoft.com/office/powerpoint/2010/main" val="3060823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89ECB2-EBB3-4BE3-8D05-C80154D3CD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69"/>
          <a:stretch/>
        </p:blipFill>
        <p:spPr>
          <a:xfrm>
            <a:off x="4458317" y="0"/>
            <a:ext cx="3275365" cy="673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25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E08B4F-0053-4991-B862-283B9DA87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67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9D2A55-9B1A-4661-9C14-E9229135DE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33"/>
          <a:stretch/>
        </p:blipFill>
        <p:spPr>
          <a:xfrm>
            <a:off x="4585252" y="0"/>
            <a:ext cx="3021496" cy="6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47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0F0D39-42F4-46DE-9741-0A40C29D2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6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1EC710-88B9-4E5A-81F2-D1347C4F8A43}"/>
              </a:ext>
            </a:extLst>
          </p:cNvPr>
          <p:cNvSpPr txBox="1"/>
          <p:nvPr/>
        </p:nvSpPr>
        <p:spPr>
          <a:xfrm>
            <a:off x="13946" y="1930400"/>
            <a:ext cx="32764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 PAGE</a:t>
            </a:r>
          </a:p>
          <a:p>
            <a:endParaRPr lang="en-US" dirty="0"/>
          </a:p>
          <a:p>
            <a:r>
              <a:rPr lang="en-US" dirty="0"/>
              <a:t>Nav: </a:t>
            </a:r>
          </a:p>
          <a:p>
            <a:r>
              <a:rPr lang="en-US" dirty="0"/>
              <a:t>-Login button </a:t>
            </a:r>
            <a:r>
              <a:rPr lang="en-US" dirty="0">
                <a:sym typeface="Wingdings" panose="05000000000000000000" pitchFamily="2" charset="2"/>
              </a:rPr>
              <a:t> User page</a:t>
            </a:r>
          </a:p>
          <a:p>
            <a:r>
              <a:rPr lang="en-US" dirty="0">
                <a:sym typeface="Wingdings" panose="05000000000000000000" pitchFamily="2" charset="2"/>
              </a:rPr>
              <a:t>-Login button  Admin page</a:t>
            </a:r>
          </a:p>
          <a:p>
            <a:r>
              <a:rPr lang="en-US" dirty="0">
                <a:sym typeface="Wingdings" panose="05000000000000000000" pitchFamily="2" charset="2"/>
              </a:rPr>
              <a:t>-Create Account  Register Page</a:t>
            </a:r>
          </a:p>
        </p:txBody>
      </p:sp>
    </p:spTree>
    <p:extLst>
      <p:ext uri="{BB962C8B-B14F-4D97-AF65-F5344CB8AC3E}">
        <p14:creationId xmlns:p14="http://schemas.microsoft.com/office/powerpoint/2010/main" val="1216267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EEB5D2-01A3-44AD-8FEC-5544F2E6A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098DF8-9D01-4F0C-AFBF-E7EFDA1DB8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97"/>
          <a:stretch/>
        </p:blipFill>
        <p:spPr>
          <a:xfrm>
            <a:off x="4585252" y="0"/>
            <a:ext cx="3021496" cy="675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79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FCF4D3-D85F-4DC0-B1E9-61E424A7C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85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852C6A-F529-4299-9A0C-F408126D8C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97"/>
          <a:stretch/>
        </p:blipFill>
        <p:spPr>
          <a:xfrm>
            <a:off x="4585252" y="0"/>
            <a:ext cx="3021496" cy="675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74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6B9ECB-149B-4A64-99ED-8242CE347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58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D10B52-F747-4A93-A244-D3A5CE6EEC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32"/>
          <a:stretch/>
        </p:blipFill>
        <p:spPr>
          <a:xfrm>
            <a:off x="4585252" y="55983"/>
            <a:ext cx="3021496" cy="6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82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599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96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6292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56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FC791C-F3F3-4334-B5B1-78C4947AD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61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8358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6367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328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6961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835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472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057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8927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77145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647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5BE78B-31DE-4D6E-B08C-B09EF299F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70BC48-1706-44AD-95F0-5C93F84CC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595312"/>
            <a:ext cx="107251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9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210617D-F819-4245-8DFE-B9CDDB4D4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4993"/>
            <a:ext cx="12192000" cy="456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5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148122D-61B8-47BA-8B0F-297293D17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492"/>
            <a:ext cx="12192000" cy="634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6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C37CDC-895F-4CD3-959D-5A4A9E282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72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8FF984-0673-43C3-86DA-257323D86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7" y="0"/>
            <a:ext cx="12127345" cy="68216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CF7FE5-278E-4DEA-AE60-95A8A64A8422}"/>
              </a:ext>
            </a:extLst>
          </p:cNvPr>
          <p:cNvSpPr/>
          <p:nvPr/>
        </p:nvSpPr>
        <p:spPr>
          <a:xfrm>
            <a:off x="157019" y="407592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SERVICES PAGE</a:t>
            </a:r>
          </a:p>
        </p:txBody>
      </p:sp>
    </p:spTree>
    <p:extLst>
      <p:ext uri="{BB962C8B-B14F-4D97-AF65-F5344CB8AC3E}">
        <p14:creationId xmlns:p14="http://schemas.microsoft.com/office/powerpoint/2010/main" val="317730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78</Words>
  <Application>Microsoft Office PowerPoint</Application>
  <PresentationFormat>Widescreen</PresentationFormat>
  <Paragraphs>18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Rufy Buddy</dc:creator>
  <cp:lastModifiedBy>Rufy Buddy</cp:lastModifiedBy>
  <cp:revision>11</cp:revision>
  <dcterms:created xsi:type="dcterms:W3CDTF">2020-06-23T12:54:20Z</dcterms:created>
  <dcterms:modified xsi:type="dcterms:W3CDTF">2020-07-05T13:44:45Z</dcterms:modified>
</cp:coreProperties>
</file>