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0" r:id="rId4"/>
    <p:sldId id="289" r:id="rId5"/>
    <p:sldId id="293" r:id="rId6"/>
    <p:sldId id="294" r:id="rId7"/>
    <p:sldId id="292" r:id="rId8"/>
    <p:sldId id="291" r:id="rId9"/>
    <p:sldId id="257" r:id="rId10"/>
    <p:sldId id="259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Services Page</a:t>
            </a: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0B80B-B1E2-4F71-A122-7F672AC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F0A5-3CC9-435E-85EF-FAE2591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9951" cy="266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EB85D-5427-46E2-B674-E2CE283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76" y="1464906"/>
            <a:ext cx="958772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C010-41B3-4BB6-962D-B4B805B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1E75-7B63-4529-A504-AE8E4512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EDA6B-4D76-451C-B0E4-8C1015AD3AB3}"/>
              </a:ext>
            </a:extLst>
          </p:cNvPr>
          <p:cNvSpPr txBox="1"/>
          <p:nvPr/>
        </p:nvSpPr>
        <p:spPr>
          <a:xfrm>
            <a:off x="3591339" y="2093844"/>
            <a:ext cx="4420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941B9-B8E7-4E10-AF99-A9D4A9CF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B10BC-8D6F-4BDF-B44E-01AB4E33847C}"/>
              </a:ext>
            </a:extLst>
          </p:cNvPr>
          <p:cNvSpPr txBox="1"/>
          <p:nvPr/>
        </p:nvSpPr>
        <p:spPr>
          <a:xfrm>
            <a:off x="397565" y="5658678"/>
            <a:ext cx="635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Separated 3 sections by div, centered &amp; increased width of button</a:t>
            </a:r>
          </a:p>
        </p:txBody>
      </p:sp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9ECB2-EBB3-4BE3-8D05-C80154D3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"/>
          <a:stretch/>
        </p:blipFill>
        <p:spPr>
          <a:xfrm>
            <a:off x="4458317" y="0"/>
            <a:ext cx="3275365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08B4F-0053-4991-B862-283B9DA8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D2A55-9B1A-4661-9C14-E9229135D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3"/>
          <a:stretch/>
        </p:blipFill>
        <p:spPr>
          <a:xfrm>
            <a:off x="4585252" y="0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327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sym typeface="Wingdings" panose="05000000000000000000" pitchFamily="2" charset="2"/>
              </a:rPr>
              <a:t>-Create Account 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B5D2-01A3-44AD-8FEC-5544F2E6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98DF8-9D01-4F0C-AFBF-E7EFDA1D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CF4D3-D85F-4DC0-B1E9-61E424A7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52C6A-F529-4299-9A0C-F408126D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B9ECB-149B-4A64-99ED-8242CE34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10B52-F747-4A93-A244-D3A5CE6EE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2"/>
          <a:stretch/>
        </p:blipFill>
        <p:spPr>
          <a:xfrm>
            <a:off x="4585252" y="55983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E128E-721B-49D7-9CD0-6AD64C3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FBCC7-C53F-4896-A39E-51C07BD1E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1"/>
          <a:stretch/>
        </p:blipFill>
        <p:spPr>
          <a:xfrm>
            <a:off x="4618039" y="0"/>
            <a:ext cx="2955922" cy="6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C791C-F3F3-4334-B5B1-78C4947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E78B-31DE-4D6E-B08C-B09EF29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0BC48-1706-44AD-95F0-5C93F84C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595312"/>
            <a:ext cx="10725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10617D-F819-4245-8DFE-B9CDDB4D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93"/>
            <a:ext cx="12192000" cy="45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8122D-61B8-47BA-8B0F-297293D1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92"/>
            <a:ext cx="12192000" cy="63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37CDC-895F-4CD3-959D-5A4A9E28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0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78</Words>
  <Application>Microsoft Office PowerPoint</Application>
  <PresentationFormat>Widescreen</PresentationFormat>
  <Paragraphs>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12</cp:revision>
  <dcterms:created xsi:type="dcterms:W3CDTF">2020-06-23T12:54:20Z</dcterms:created>
  <dcterms:modified xsi:type="dcterms:W3CDTF">2020-07-05T14:06:25Z</dcterms:modified>
</cp:coreProperties>
</file>