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90" r:id="rId4"/>
    <p:sldId id="289" r:id="rId5"/>
    <p:sldId id="293" r:id="rId6"/>
    <p:sldId id="294" r:id="rId7"/>
    <p:sldId id="292" r:id="rId8"/>
    <p:sldId id="291" r:id="rId9"/>
    <p:sldId id="257" r:id="rId10"/>
    <p:sldId id="259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y Buddy" initials="RB" lastIdx="1" clrIdx="0">
    <p:extLst>
      <p:ext uri="{19B8F6BF-5375-455C-9EA6-DF929625EA0E}">
        <p15:presenceInfo xmlns:p15="http://schemas.microsoft.com/office/powerpoint/2012/main" userId="Rufy Bu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D509-77D7-4EF8-B5FF-AD9AEBA95AC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0881-A5F8-4CCF-9271-33335A5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19FE-504A-4FCF-B1BC-1312A4D1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E22-5161-49AA-AF19-41463FE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CBFE-7F70-4ABB-A957-3A497C2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C50-E16C-41A8-8F27-B6E89A2A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9C6-7940-46C3-9545-E4EBA73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42D-F55B-4495-AEB6-EAFA966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8CFF-1D3F-45D9-9C10-28FDA49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CABF-EBD9-453E-9B9B-77CAED01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27F8-11AA-4D25-89C5-C6F8C28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D4D5-0CA9-44DD-981E-720CD08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55C0-2E60-44FC-89EF-43E161A6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DD02-839A-4A3F-A7FF-D8A1CD4F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17C5-D3FF-417C-8EAC-B5298F3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8C9A-58EA-4FF2-A4FA-7EB23558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069-24EE-48AF-B54E-8B13C79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41D-A2CF-40CF-ADCB-2469F7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430-2469-4D27-9706-88F44E5F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A670-A81D-4B5C-905E-970705B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853-E9B0-4C47-8589-BB555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8E4B-F8DE-4CBB-A53D-FAD5EA8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5DD-1305-4ACB-A29D-296C53D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E31-3CFF-4703-A8E7-1ECB3A6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4D2-8D5D-4552-BF16-503EE60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6D09-357D-4D0F-AAB0-E1C3B44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D57-A7D1-42E1-88B4-83F9BC5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310-11A7-440F-8F8C-08954B8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88-B24B-4982-86EA-C233A2CD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77B5-E975-42FB-9731-ABC2AA72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BA7-4E03-4CEC-9C2A-06AF4C1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EA81-E7E5-45BE-93AE-B5B882A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3486-75F5-491D-8346-139536F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B855-6640-4F2A-BA0E-D3EA45D7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1CB0-A276-46E7-B8D9-6EE9714F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7BE-0645-49E3-B1C7-A821DAF3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9F8C-9565-40EF-AF2E-7DEC30F2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9FCA-2EAA-418E-9DD4-EA790903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3F2F-D2F7-40E6-BBA3-EE2EB0B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34C1-6DCA-478D-8963-2ECDFE5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123F-ABA6-410C-8F12-C40E7C1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FF6-CB14-4D0F-B311-4293ECF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BCCB-93EC-4E5E-96CA-A6AC0B8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2AB2-E2D7-4614-BBDB-6E1C3E2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584-02EE-42EB-A9D6-F635072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A89D-6B0E-409C-A47D-A02455B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0E0FC-A077-464E-AAD8-9BF4720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A381-6BCF-489E-9EC2-8B32876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F7E0-4995-482D-BB1F-E337E5A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C29-2CF4-479A-932B-1C9BBE53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290A-0088-4FC2-80CC-63C74FA2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E012-CB31-4DB8-8949-479C299F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D8CE-959C-4ECB-8580-E2D32FA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BB-5BF1-461E-A812-93A2F95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DEA-8CFE-4B37-ABDD-F82AEE6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2B7-D3A0-4411-B2D2-4B45530A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6E8E6-CF0D-4CDA-8364-EFBA5853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A4C3-2E37-4CEE-A743-E97A381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A7B-0CA9-4F46-913F-381DF4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0B7C-B4F5-4308-839F-53DB14D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0DFB-57DA-4D03-9EBD-91336A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BB94-F1B6-4571-9B4F-079E20D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82FA-FF62-49F7-A058-0D579345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A4D-F5C7-42C3-9DB0-1E5313D5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2460-937B-4E0B-87D2-346531D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75883-6C15-4743-86DC-A810296E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5407D-E5A9-46A7-8583-C974971A9643}"/>
              </a:ext>
            </a:extLst>
          </p:cNvPr>
          <p:cNvSpPr/>
          <p:nvPr/>
        </p:nvSpPr>
        <p:spPr>
          <a:xfrm>
            <a:off x="0" y="1120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-Learn More button </a:t>
            </a:r>
            <a:r>
              <a:rPr lang="en-US" dirty="0">
                <a:sym typeface="Wingdings" panose="05000000000000000000" pitchFamily="2" charset="2"/>
              </a:rPr>
              <a:t> Services Page</a:t>
            </a:r>
          </a:p>
        </p:txBody>
      </p:sp>
    </p:spTree>
    <p:extLst>
      <p:ext uri="{BB962C8B-B14F-4D97-AF65-F5344CB8AC3E}">
        <p14:creationId xmlns:p14="http://schemas.microsoft.com/office/powerpoint/2010/main" val="32004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0B80B-B1E2-4F71-A122-7F672AC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6F0A5-3CC9-435E-85EF-FAE2591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9951" cy="266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EB85D-5427-46E2-B674-E2CE2838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76" y="1464906"/>
            <a:ext cx="9587723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7C010-41B3-4BB6-962D-B4B805BC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1E75-7B63-4529-A504-AE8E4512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11B0D-CF5F-485A-A983-60BACD0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59D59-7331-42FD-B040-C7C3AED1403B}"/>
              </a:ext>
            </a:extLst>
          </p:cNvPr>
          <p:cNvSpPr/>
          <p:nvPr/>
        </p:nvSpPr>
        <p:spPr>
          <a:xfrm>
            <a:off x="158045" y="4586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-SEND MESSAGE: BACK END, TO BE ABLE TO MESSAGE OR QUEUE MESSAGE TO ADMIN UPON CLICKING SEND</a:t>
            </a:r>
          </a:p>
          <a:p>
            <a:r>
              <a:rPr lang="en-US" dirty="0">
                <a:highlight>
                  <a:srgbClr val="FFFF00"/>
                </a:highlight>
              </a:rPr>
              <a:t>-SPACING OF THE ICONS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936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EDA6B-4D76-451C-B0E4-8C1015AD3AB3}"/>
              </a:ext>
            </a:extLst>
          </p:cNvPr>
          <p:cNvSpPr txBox="1"/>
          <p:nvPr/>
        </p:nvSpPr>
        <p:spPr>
          <a:xfrm>
            <a:off x="3591339" y="2093844"/>
            <a:ext cx="4420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5547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941B9-B8E7-4E10-AF99-A9D4A9CF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B10BC-8D6F-4BDF-B44E-01AB4E33847C}"/>
              </a:ext>
            </a:extLst>
          </p:cNvPr>
          <p:cNvSpPr txBox="1"/>
          <p:nvPr/>
        </p:nvSpPr>
        <p:spPr>
          <a:xfrm>
            <a:off x="397565" y="5658678"/>
            <a:ext cx="635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Separated 3 sections by div, centered &amp; increased width of button</a:t>
            </a:r>
          </a:p>
        </p:txBody>
      </p:sp>
    </p:spTree>
    <p:extLst>
      <p:ext uri="{BB962C8B-B14F-4D97-AF65-F5344CB8AC3E}">
        <p14:creationId xmlns:p14="http://schemas.microsoft.com/office/powerpoint/2010/main" val="306082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9ECB2-EBB3-4BE3-8D05-C80154D3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9"/>
          <a:stretch/>
        </p:blipFill>
        <p:spPr>
          <a:xfrm>
            <a:off x="4458317" y="0"/>
            <a:ext cx="3275365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08B4F-0053-4991-B862-283B9DA8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6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D2A55-9B1A-4661-9C14-E9229135D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3"/>
          <a:stretch/>
        </p:blipFill>
        <p:spPr>
          <a:xfrm>
            <a:off x="4585252" y="0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F0D39-42F4-46DE-9741-0A40C29D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C710-88B9-4E5A-81F2-D1347C4F8A43}"/>
              </a:ext>
            </a:extLst>
          </p:cNvPr>
          <p:cNvSpPr txBox="1"/>
          <p:nvPr/>
        </p:nvSpPr>
        <p:spPr>
          <a:xfrm>
            <a:off x="13946" y="1930400"/>
            <a:ext cx="327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-Login button </a:t>
            </a:r>
            <a:r>
              <a:rPr lang="en-US" dirty="0">
                <a:sym typeface="Wingdings" panose="05000000000000000000" pitchFamily="2" charset="2"/>
              </a:rPr>
              <a:t> User page</a:t>
            </a:r>
          </a:p>
          <a:p>
            <a:r>
              <a:rPr lang="en-US" dirty="0">
                <a:sym typeface="Wingdings" panose="05000000000000000000" pitchFamily="2" charset="2"/>
              </a:rPr>
              <a:t>-Login button  Admin page</a:t>
            </a:r>
          </a:p>
          <a:p>
            <a:r>
              <a:rPr lang="en-US" dirty="0">
                <a:sym typeface="Wingdings" panose="05000000000000000000" pitchFamily="2" charset="2"/>
              </a:rPr>
              <a:t>-Create Account 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1626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B5D2-01A3-44AD-8FEC-5544F2E6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98DF8-9D01-4F0C-AFBF-E7EFDA1D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CF4D3-D85F-4DC0-B1E9-61E424A7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52C6A-F529-4299-9A0C-F408126D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7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B9ECB-149B-4A64-99ED-8242CE34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10B52-F747-4A93-A244-D3A5CE6EE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2"/>
          <a:stretch/>
        </p:blipFill>
        <p:spPr>
          <a:xfrm>
            <a:off x="4585252" y="55983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9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29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C791C-F3F3-4334-B5B1-78C4947A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5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2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6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3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7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14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E78B-31DE-4D6E-B08C-B09EF299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0BC48-1706-44AD-95F0-5C93F84C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595312"/>
            <a:ext cx="10725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10617D-F819-4245-8DFE-B9CDDB4D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93"/>
            <a:ext cx="12192000" cy="45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48122D-61B8-47BA-8B0F-297293D1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92"/>
            <a:ext cx="12192000" cy="63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37CDC-895F-4CD3-959D-5A4A9E28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FF984-0673-43C3-86DA-257323D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" y="0"/>
            <a:ext cx="12127345" cy="6821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CF7FE5-278E-4DEA-AE60-95A8A64A8422}"/>
              </a:ext>
            </a:extLst>
          </p:cNvPr>
          <p:cNvSpPr/>
          <p:nvPr/>
        </p:nvSpPr>
        <p:spPr>
          <a:xfrm>
            <a:off x="157019" y="40759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SERVICES PAGE</a:t>
            </a:r>
          </a:p>
        </p:txBody>
      </p:sp>
    </p:spTree>
    <p:extLst>
      <p:ext uri="{BB962C8B-B14F-4D97-AF65-F5344CB8AC3E}">
        <p14:creationId xmlns:p14="http://schemas.microsoft.com/office/powerpoint/2010/main" val="3177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78</Words>
  <Application>Microsoft Office PowerPoint</Application>
  <PresentationFormat>Widescreen</PresentationFormat>
  <Paragraphs>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Rufy Buddy</dc:creator>
  <cp:lastModifiedBy>Rufy Buddy</cp:lastModifiedBy>
  <cp:revision>11</cp:revision>
  <dcterms:created xsi:type="dcterms:W3CDTF">2020-06-23T12:54:20Z</dcterms:created>
  <dcterms:modified xsi:type="dcterms:W3CDTF">2020-07-05T12:11:12Z</dcterms:modified>
</cp:coreProperties>
</file>