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8" r:id="rId6"/>
    <p:sldId id="259" r:id="rId7"/>
    <p:sldId id="257" r:id="rId8"/>
    <p:sldId id="265" r:id="rId9"/>
    <p:sldId id="267" r:id="rId10"/>
    <p:sldId id="266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601D5-6788-99D2-8B53-434E35B5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2321F8-CD5B-4D79-0BC6-69320692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2673-44A0-D48B-94F5-201D58C7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394C7-0796-E7B6-6B9F-4AC2E034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367D8-E9D4-30B9-5C4E-BE3E7C4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5F29-C1A7-91EE-2A4A-460B4255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2F14B-87E8-7455-C97E-D2541F9A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20A6D-B5E4-2B98-5A87-729AD341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2A9A3-D62D-CC2D-9E47-D9AAF041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0E731-C8FB-E808-14E8-5F97B6B7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25E0F-67F6-3509-69BB-52924062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D6AE-2AD7-A5E9-E645-EF651A92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A3D51-6CBC-FC1F-77FD-3247338B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A2780-F65F-1E24-70D2-80B20F29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AB24B-AE2A-F830-A6C6-2C15A3A0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79A5-D527-33E5-6974-6F522FEC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A9873-E757-B4AF-767F-7E0756F2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16553-27C1-46BD-BEDB-EA940362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99C4A-AA77-43DC-FB82-BC3DEAC3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6C3F3-DA45-514F-24C3-8795F76F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5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1C504-9219-E88C-05B4-80106A4A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0680E5-5D1F-33EE-213C-D5CEB355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5A16A-2CFC-04F2-670D-DDEC0F88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67F21-B80E-1B2A-3556-76D312C6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949A6-F6B1-66E8-2362-17CEE03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AEC7-3989-46B8-BA17-083783F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ED067-1729-4A32-2657-BD735531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92564-54AF-AEAF-57E5-26C45144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66C1F-DEA9-37DE-1534-C5B714FB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C69E2-6CBC-F91E-3076-0362158B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95AF8-C6D6-4531-690E-4C08D403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B51EF-2391-BD20-2D76-9390FA7A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CD25F-E8AE-78E3-0FF9-90C22E20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49502-1674-A507-97F9-AE20D331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247C9-BC42-6187-2AA1-F044B3996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4EEE9D-E52E-B363-D654-8988412FA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EBF92F-A630-8081-967F-DD5B3D08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9E7DA-AEF5-317B-A755-BC8C383F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01AE9-779F-5529-C903-F894D84B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5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50A6F-68E7-B758-AC49-9C86461D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3F72DE-FE06-5FB6-6059-C21433F6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F3E29F-B0D8-8035-D9FA-AD05CD9F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1D167-9910-AA37-EA5D-CCA349A6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6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7996FC-79D9-115A-79EF-EBFB7E40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D2F1D0-47F4-E8AD-4571-4E7E8B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77B10-831F-4C4A-8CD1-84AD3485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21A94-EE2B-79D3-1B90-532068D7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DE653-FF67-B200-523F-8BE58B3E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031726-120E-CAC4-F516-0D715CAD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FCE46-AD59-64A4-6A84-BE796F7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18987-872B-0AE3-C1DC-C947BA92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8E5F6-DB20-3522-ABE4-1C7857DC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711E-5659-45CF-3115-3336077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092BCB-5747-2273-9FCB-DD9607D2C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C5753-399B-F604-2951-BD7F9D1B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C96D9-FCB6-FDDD-3CFA-0AE09426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BC1C2-44A6-FE5F-8B91-D314BDF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B3CE0-8955-765A-A264-C71FBE3F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9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E023D3-044A-6D4B-3DD7-CA3F792D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958B5-C82B-C032-69D9-E81DBF4D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235E0-1761-3EFD-908C-09E8695C2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46FE-0F1B-48C6-83BB-86B14D3B491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50BF6-2411-AD76-0DA5-2FE5A730B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05024-43B7-55BE-26DF-AFA969B3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i@192.168.0.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6F54-40A1-083F-0DB2-FF1BC109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935"/>
            <a:ext cx="9144000" cy="977075"/>
          </a:xfrm>
        </p:spPr>
        <p:txBody>
          <a:bodyPr/>
          <a:lstStyle/>
          <a:p>
            <a:r>
              <a:rPr lang="ko-KR" altLang="en-US" b="1"/>
              <a:t>인수인계 구동 과정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CA2E07D8-1BBA-4FE4-B7C5-720F648C2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Lee-Won-Il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81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139DFD-B9C9-C407-E0ED-EDE9F86B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" y="915969"/>
            <a:ext cx="10549128" cy="440527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541" y="5480836"/>
            <a:ext cx="9968917" cy="165576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rostopic</a:t>
            </a:r>
            <a:r>
              <a:rPr lang="en-US" altLang="ko-KR" b="1" dirty="0">
                <a:solidFill>
                  <a:srgbClr val="FF0000"/>
                </a:solidFill>
              </a:rPr>
              <a:t> pub -1 /height </a:t>
            </a:r>
            <a:r>
              <a:rPr lang="en-US" altLang="ko-KR" b="1" dirty="0" err="1">
                <a:solidFill>
                  <a:srgbClr val="FF0000"/>
                </a:solidFill>
              </a:rPr>
              <a:t>std_msgs</a:t>
            </a:r>
            <a:r>
              <a:rPr lang="en-US" altLang="ko-KR" b="1" dirty="0">
                <a:solidFill>
                  <a:srgbClr val="FF0000"/>
                </a:solidFill>
              </a:rPr>
              <a:t>/String “test1”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rostopic</a:t>
            </a:r>
            <a:r>
              <a:rPr lang="en-US" altLang="ko-KR" b="1" dirty="0">
                <a:solidFill>
                  <a:srgbClr val="FF0000"/>
                </a:solidFill>
              </a:rPr>
              <a:t> pub -1 /height </a:t>
            </a:r>
            <a:r>
              <a:rPr lang="en-US" altLang="ko-KR" b="1" dirty="0" err="1">
                <a:solidFill>
                  <a:srgbClr val="FF0000"/>
                </a:solidFill>
              </a:rPr>
              <a:t>std_msgs</a:t>
            </a:r>
            <a:r>
              <a:rPr lang="en-US" altLang="ko-KR" b="1" dirty="0">
                <a:solidFill>
                  <a:srgbClr val="FF0000"/>
                </a:solidFill>
              </a:rPr>
              <a:t>/String “test3”</a:t>
            </a:r>
          </a:p>
          <a:p>
            <a:r>
              <a:rPr lang="ko-KR" altLang="en-US" b="1" dirty="0"/>
              <a:t>설명</a:t>
            </a:r>
            <a:r>
              <a:rPr lang="en-US" altLang="ko-KR" b="1" dirty="0"/>
              <a:t>: </a:t>
            </a:r>
            <a:r>
              <a:rPr lang="en-US" altLang="ko-KR" b="1" dirty="0" err="1"/>
              <a:t>rostopic</a:t>
            </a:r>
            <a:r>
              <a:rPr lang="en-US" altLang="ko-KR" b="1" dirty="0"/>
              <a:t> pub(</a:t>
            </a:r>
            <a:r>
              <a:rPr lang="ko-KR" altLang="en-US" b="1" dirty="0"/>
              <a:t>명령을 준다</a:t>
            </a:r>
            <a:r>
              <a:rPr lang="en-US" altLang="ko-KR" b="1" dirty="0"/>
              <a:t>) -1(</a:t>
            </a:r>
            <a:r>
              <a:rPr lang="ko-KR" altLang="en-US" b="1" dirty="0"/>
              <a:t>한번만</a:t>
            </a:r>
            <a:r>
              <a:rPr lang="en-US" altLang="ko-KR" b="1" dirty="0"/>
              <a:t>) </a:t>
            </a:r>
            <a:r>
              <a:rPr lang="ko-KR" altLang="en-US" b="1" dirty="0"/>
              <a:t>주는 데이터 </a:t>
            </a:r>
            <a:r>
              <a:rPr lang="en-US" altLang="ko-KR" b="1" dirty="0"/>
              <a:t>“</a:t>
            </a:r>
            <a:r>
              <a:rPr lang="ko-KR" altLang="en-US" b="1" dirty="0"/>
              <a:t>데이터명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의자 </a:t>
            </a:r>
          </a:p>
        </p:txBody>
      </p:sp>
    </p:spTree>
    <p:extLst>
      <p:ext uri="{BB962C8B-B14F-4D97-AF65-F5344CB8AC3E}">
        <p14:creationId xmlns:p14="http://schemas.microsoft.com/office/powerpoint/2010/main" val="338478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758"/>
            <a:ext cx="9144000" cy="1655762"/>
          </a:xfrm>
        </p:spPr>
        <p:txBody>
          <a:bodyPr/>
          <a:lstStyle/>
          <a:p>
            <a:r>
              <a:rPr lang="en-US" altLang="ko-KR" b="1" dirty="0"/>
              <a:t>Start Pairing-Stop Pairing-</a:t>
            </a:r>
            <a:r>
              <a:rPr lang="ko-KR" altLang="en-US" b="1" dirty="0"/>
              <a:t>블루투스 기기 선택</a:t>
            </a:r>
            <a:r>
              <a:rPr lang="en-US" altLang="ko-KR" b="1" dirty="0"/>
              <a:t>-</a:t>
            </a:r>
            <a:r>
              <a:rPr lang="ko-KR" altLang="en-US" b="1" dirty="0"/>
              <a:t>버튼 클릭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앱</a:t>
            </a:r>
            <a:r>
              <a:rPr lang="en-US" altLang="ko-KR" b="1" dirty="0"/>
              <a:t>-</a:t>
            </a:r>
            <a:r>
              <a:rPr lang="ko-KR" altLang="en-US" b="1" dirty="0"/>
              <a:t>책장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7634-6D17-099A-A135-DA5830F9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73" y="265176"/>
            <a:ext cx="2118082" cy="51775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667853-897F-EA07-D215-005A1A104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55" y="265176"/>
            <a:ext cx="2162971" cy="51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9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758"/>
            <a:ext cx="9144000" cy="1655762"/>
          </a:xfrm>
        </p:spPr>
        <p:txBody>
          <a:bodyPr/>
          <a:lstStyle/>
          <a:p>
            <a:r>
              <a:rPr lang="ko-KR" altLang="en-US" b="1" dirty="0"/>
              <a:t>센서 </a:t>
            </a:r>
            <a:r>
              <a:rPr lang="en-US" altLang="ko-KR" b="1" dirty="0"/>
              <a:t>2</a:t>
            </a:r>
            <a:r>
              <a:rPr lang="ko-KR" altLang="en-US" b="1" dirty="0"/>
              <a:t>개 </a:t>
            </a:r>
            <a:r>
              <a:rPr lang="en-US" altLang="ko-KR" b="1" dirty="0"/>
              <a:t>– </a:t>
            </a:r>
            <a:r>
              <a:rPr lang="ko-KR" altLang="en-US" b="1" dirty="0"/>
              <a:t>위쪽</a:t>
            </a:r>
            <a:r>
              <a:rPr lang="en-US" altLang="ko-KR" b="1" dirty="0"/>
              <a:t> </a:t>
            </a:r>
            <a:r>
              <a:rPr lang="ko-KR" altLang="en-US" b="1" dirty="0"/>
              <a:t>센서 근접</a:t>
            </a:r>
            <a:r>
              <a:rPr lang="en-US" altLang="ko-KR" b="1" dirty="0"/>
              <a:t>:</a:t>
            </a:r>
            <a:r>
              <a:rPr lang="ko-KR" altLang="en-US" b="1" dirty="0"/>
              <a:t> 어른 </a:t>
            </a:r>
            <a:endParaRPr lang="en-US" altLang="ko-KR" b="1" dirty="0"/>
          </a:p>
          <a:p>
            <a:r>
              <a:rPr lang="ko-KR" altLang="en-US" b="1" dirty="0"/>
              <a:t>아래쪽 센서 근접</a:t>
            </a:r>
            <a:r>
              <a:rPr lang="en-US" altLang="ko-KR" b="1" dirty="0"/>
              <a:t>: </a:t>
            </a:r>
            <a:r>
              <a:rPr lang="ko-KR" altLang="en-US" b="1" dirty="0"/>
              <a:t>어린이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키 높이 장치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A7C1BE-ED5B-7816-9751-1E01BC889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2978" y="1360672"/>
            <a:ext cx="5026043" cy="39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758"/>
            <a:ext cx="9144000" cy="1655762"/>
          </a:xfrm>
        </p:spPr>
        <p:txBody>
          <a:bodyPr/>
          <a:lstStyle/>
          <a:p>
            <a:r>
              <a:rPr lang="ko-KR" altLang="en-US" b="1" dirty="0"/>
              <a:t>서랍 열기 </a:t>
            </a:r>
            <a:r>
              <a:rPr lang="en-US" altLang="ko-KR" b="1" dirty="0"/>
              <a:t>(</a:t>
            </a:r>
            <a:r>
              <a:rPr lang="ko-KR" altLang="en-US" b="1" dirty="0"/>
              <a:t>앱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책 뽑기 </a:t>
            </a:r>
            <a:r>
              <a:rPr lang="en-US" altLang="ko-KR" b="1" dirty="0"/>
              <a:t>– </a:t>
            </a:r>
            <a:r>
              <a:rPr lang="ko-KR" altLang="en-US" b="1" dirty="0"/>
              <a:t>초음파 센서 감지 </a:t>
            </a:r>
            <a:r>
              <a:rPr lang="en-US" altLang="ko-KR" b="1" dirty="0"/>
              <a:t>– </a:t>
            </a:r>
            <a:r>
              <a:rPr lang="ko-KR" altLang="en-US" b="1" dirty="0"/>
              <a:t>서랍 닫기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키 높이 장치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151E8-21D5-C9A0-9A13-CCDF678D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56" y="1336167"/>
            <a:ext cx="5580888" cy="41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공통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301C8D0-E267-E99E-639C-AF2EFF2ACF15}"/>
              </a:ext>
            </a:extLst>
          </p:cNvPr>
          <p:cNvSpPr txBox="1">
            <a:spLocks/>
          </p:cNvSpPr>
          <p:nvPr/>
        </p:nvSpPr>
        <p:spPr>
          <a:xfrm>
            <a:off x="1524000" y="5788404"/>
            <a:ext cx="9144000" cy="106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Ctrl+Alt+T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1DC1A-587E-44CC-E3E6-976AF0413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8" y="1423707"/>
            <a:ext cx="5334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9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책상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301C8D0-E267-E99E-639C-AF2EFF2ACF15}"/>
              </a:ext>
            </a:extLst>
          </p:cNvPr>
          <p:cNvSpPr txBox="1">
            <a:spLocks/>
          </p:cNvSpPr>
          <p:nvPr/>
        </p:nvSpPr>
        <p:spPr>
          <a:xfrm>
            <a:off x="1524000" y="5276675"/>
            <a:ext cx="9144000" cy="158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Ctrl+Alt+T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rosrun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icsr</a:t>
            </a:r>
            <a:r>
              <a:rPr lang="en-US" altLang="ko-KR" b="1" dirty="0">
                <a:solidFill>
                  <a:srgbClr val="FF0000"/>
                </a:solidFill>
              </a:rPr>
              <a:t> bog_master.py</a:t>
            </a:r>
          </a:p>
          <a:p>
            <a:r>
              <a:rPr lang="ko-KR" altLang="en-US" b="1" dirty="0"/>
              <a:t>설명</a:t>
            </a:r>
            <a:r>
              <a:rPr lang="en-US" altLang="ko-KR" b="1" dirty="0"/>
              <a:t>: PC </a:t>
            </a:r>
            <a:r>
              <a:rPr lang="ko-KR" altLang="en-US" b="1" dirty="0"/>
              <a:t>파이썬 파일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550F7-0593-F951-FF4E-ED6AA4971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3328973"/>
            <a:ext cx="4210638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책상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8DA944-91A0-19A5-11F8-0E93830F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8" y="1439202"/>
            <a:ext cx="5334744" cy="3610479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A301C8D0-E267-E99E-639C-AF2EFF2ACF15}"/>
              </a:ext>
            </a:extLst>
          </p:cNvPr>
          <p:cNvSpPr txBox="1">
            <a:spLocks/>
          </p:cNvSpPr>
          <p:nvPr/>
        </p:nvSpPr>
        <p:spPr>
          <a:xfrm>
            <a:off x="1524000" y="5587068"/>
            <a:ext cx="9144000" cy="1270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Ctrl+Alt+T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PC </a:t>
            </a:r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ssh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pi@192.168.0.4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PC </a:t>
            </a:r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rosrun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bog_table</a:t>
            </a:r>
            <a:r>
              <a:rPr lang="en-US" altLang="ko-KR" b="1" dirty="0">
                <a:solidFill>
                  <a:srgbClr val="FF0000"/>
                </a:solidFill>
              </a:rPr>
              <a:t> bog_guide1.py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37DCD-3C4C-4D15-B3B1-3E3D9ED7AD1A}"/>
              </a:ext>
            </a:extLst>
          </p:cNvPr>
          <p:cNvSpPr/>
          <p:nvPr/>
        </p:nvSpPr>
        <p:spPr>
          <a:xfrm>
            <a:off x="6373091" y="1439202"/>
            <a:ext cx="2078182" cy="14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192.168.0.4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1721CF-68F9-40F7-BEDD-EDAE9A5CC2DB}"/>
              </a:ext>
            </a:extLst>
          </p:cNvPr>
          <p:cNvSpPr/>
          <p:nvPr/>
        </p:nvSpPr>
        <p:spPr>
          <a:xfrm>
            <a:off x="7299037" y="3296227"/>
            <a:ext cx="117764" cy="2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7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책상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8DA944-91A0-19A5-11F8-0E93830F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8" y="1439202"/>
            <a:ext cx="5334744" cy="3610479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A301C8D0-E267-E99E-639C-AF2EFF2ACF15}"/>
              </a:ext>
            </a:extLst>
          </p:cNvPr>
          <p:cNvSpPr txBox="1">
            <a:spLocks/>
          </p:cNvSpPr>
          <p:nvPr/>
        </p:nvSpPr>
        <p:spPr>
          <a:xfrm>
            <a:off x="1524000" y="5587068"/>
            <a:ext cx="9144000" cy="1270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Ctrl+Alt+T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PC </a:t>
            </a:r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ssh</a:t>
            </a:r>
            <a:r>
              <a:rPr lang="en-US" altLang="ko-KR" b="1" dirty="0">
                <a:solidFill>
                  <a:srgbClr val="FF0000"/>
                </a:solidFill>
              </a:rPr>
              <a:t> pi@192.168.0.5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PC </a:t>
            </a:r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rosrun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bog_table</a:t>
            </a:r>
            <a:r>
              <a:rPr lang="en-US" altLang="ko-KR" b="1" dirty="0">
                <a:solidFill>
                  <a:srgbClr val="FF0000"/>
                </a:solidFill>
              </a:rPr>
              <a:t> bog_guide2.py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C169CF-78E0-42CC-954B-1C5EBDE6BC8C}"/>
              </a:ext>
            </a:extLst>
          </p:cNvPr>
          <p:cNvSpPr/>
          <p:nvPr/>
        </p:nvSpPr>
        <p:spPr>
          <a:xfrm>
            <a:off x="6373091" y="1439202"/>
            <a:ext cx="2078182" cy="14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192.168.0.5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553AF1-E9B7-43FC-AD92-D46AE334B722}"/>
              </a:ext>
            </a:extLst>
          </p:cNvPr>
          <p:cNvSpPr/>
          <p:nvPr/>
        </p:nvSpPr>
        <p:spPr>
          <a:xfrm>
            <a:off x="7299037" y="3296227"/>
            <a:ext cx="117764" cy="2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책상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3AF12A-C093-C420-626E-889578478D81}"/>
              </a:ext>
            </a:extLst>
          </p:cNvPr>
          <p:cNvSpPr txBox="1">
            <a:spLocks/>
          </p:cNvSpPr>
          <p:nvPr/>
        </p:nvSpPr>
        <p:spPr>
          <a:xfrm>
            <a:off x="1524000" y="6061406"/>
            <a:ext cx="9144000" cy="79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EA8815-5C41-5C9A-D700-33FBE6FA3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2685946"/>
            <a:ext cx="4210638" cy="148610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E92C55E-277F-C1C2-F2A9-6D2BBD09DC2C}"/>
              </a:ext>
            </a:extLst>
          </p:cNvPr>
          <p:cNvSpPr txBox="1">
            <a:spLocks/>
          </p:cNvSpPr>
          <p:nvPr/>
        </p:nvSpPr>
        <p:spPr>
          <a:xfrm>
            <a:off x="1524000" y="5326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FF0000"/>
                </a:solidFill>
              </a:rPr>
              <a:t>rosrun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icsr</a:t>
            </a:r>
            <a:r>
              <a:rPr lang="en-US" altLang="ko-KR" b="1" dirty="0">
                <a:solidFill>
                  <a:srgbClr val="FF0000"/>
                </a:solidFill>
              </a:rPr>
              <a:t> bog_master.py </a:t>
            </a:r>
            <a:r>
              <a:rPr lang="ko-KR" altLang="en-US" b="1" dirty="0">
                <a:solidFill>
                  <a:srgbClr val="FF0000"/>
                </a:solidFill>
              </a:rPr>
              <a:t>입력했던 창에서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b="1" dirty="0">
                <a:solidFill>
                  <a:srgbClr val="FF0000"/>
                </a:solidFill>
              </a:rPr>
              <a:t>: 1, 2</a:t>
            </a:r>
            <a:endParaRPr lang="en-US" altLang="ko-KR" b="1" dirty="0"/>
          </a:p>
          <a:p>
            <a:r>
              <a:rPr lang="ko-KR" altLang="en-US" b="1" dirty="0"/>
              <a:t>설명</a:t>
            </a:r>
            <a:r>
              <a:rPr lang="en-US" altLang="ko-KR" b="1" dirty="0"/>
              <a:t>: </a:t>
            </a:r>
            <a:r>
              <a:rPr lang="ko-KR" altLang="en-US" b="1" dirty="0" err="1"/>
              <a:t>리니어</a:t>
            </a:r>
            <a:r>
              <a:rPr lang="ko-KR" altLang="en-US" b="1" dirty="0"/>
              <a:t> 모터 구동</a:t>
            </a:r>
          </a:p>
        </p:txBody>
      </p:sp>
    </p:spTree>
    <p:extLst>
      <p:ext uri="{BB962C8B-B14F-4D97-AF65-F5344CB8AC3E}">
        <p14:creationId xmlns:p14="http://schemas.microsoft.com/office/powerpoint/2010/main" val="149609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139DFD-B9C9-C407-E0ED-EDE9F86B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" y="1226362"/>
            <a:ext cx="10549128" cy="440527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3174"/>
            <a:ext cx="9144000" cy="1655762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의자</a:t>
            </a:r>
          </a:p>
        </p:txBody>
      </p:sp>
    </p:spTree>
    <p:extLst>
      <p:ext uri="{BB962C8B-B14F-4D97-AF65-F5344CB8AC3E}">
        <p14:creationId xmlns:p14="http://schemas.microsoft.com/office/powerpoint/2010/main" val="352384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139DFD-B9C9-C407-E0ED-EDE9F86B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" y="856908"/>
            <a:ext cx="10549128" cy="440527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582" y="5389828"/>
            <a:ext cx="10270836" cy="1655762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ssh</a:t>
            </a:r>
            <a:r>
              <a:rPr lang="en-US" altLang="ko-KR" b="1" dirty="0">
                <a:solidFill>
                  <a:srgbClr val="FF0000"/>
                </a:solidFill>
              </a:rPr>
              <a:t> ubuntu@172.168.0.112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roslaunch</a:t>
            </a:r>
            <a:r>
              <a:rPr lang="en-US" altLang="ko-KR" b="1" dirty="0">
                <a:solidFill>
                  <a:srgbClr val="FF0000"/>
                </a:solidFill>
              </a:rPr>
              <a:t> turtlebot3_slam turtlebot3_slam.launch</a:t>
            </a:r>
          </a:p>
          <a:p>
            <a:r>
              <a:rPr lang="ko-KR" altLang="en-US" b="1" dirty="0"/>
              <a:t>설명</a:t>
            </a:r>
            <a:r>
              <a:rPr lang="en-US" altLang="ko-KR" b="1" dirty="0"/>
              <a:t>: </a:t>
            </a:r>
            <a:r>
              <a:rPr lang="en-US" altLang="ko-KR" b="1" dirty="0" err="1"/>
              <a:t>Callibration</a:t>
            </a:r>
            <a:r>
              <a:rPr lang="en-US" altLang="ko-KR" b="1" dirty="0"/>
              <a:t> End </a:t>
            </a:r>
            <a:r>
              <a:rPr lang="ko-KR" altLang="en-US" b="1" dirty="0"/>
              <a:t>뜨면 완료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의자 </a:t>
            </a:r>
          </a:p>
        </p:txBody>
      </p:sp>
    </p:spTree>
    <p:extLst>
      <p:ext uri="{BB962C8B-B14F-4D97-AF65-F5344CB8AC3E}">
        <p14:creationId xmlns:p14="http://schemas.microsoft.com/office/powerpoint/2010/main" val="144175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139DFD-B9C9-C407-E0ED-EDE9F86B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" y="1226362"/>
            <a:ext cx="10549128" cy="440527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3174"/>
            <a:ext cx="9144000" cy="1655762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명령어 입력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rosrun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icsr</a:t>
            </a:r>
            <a:r>
              <a:rPr lang="en-US" altLang="ko-KR" b="1" dirty="0">
                <a:solidFill>
                  <a:srgbClr val="FF0000"/>
                </a:solidFill>
              </a:rPr>
              <a:t> jjmaster.py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설명</a:t>
            </a:r>
            <a:r>
              <a:rPr lang="en-US" altLang="ko-KR" b="1" dirty="0"/>
              <a:t>: </a:t>
            </a:r>
            <a:r>
              <a:rPr lang="en-US" altLang="ko-KR" b="1" dirty="0" err="1"/>
              <a:t>icsr</a:t>
            </a:r>
            <a:r>
              <a:rPr lang="ko-KR" altLang="en-US" b="1" dirty="0"/>
              <a:t>은 파일 경로</a:t>
            </a:r>
            <a:r>
              <a:rPr lang="en-US" altLang="ko-KR" b="1" dirty="0"/>
              <a:t>, </a:t>
            </a:r>
            <a:r>
              <a:rPr lang="en-US" altLang="ko-KR" b="1" dirty="0" err="1"/>
              <a:t>py</a:t>
            </a:r>
            <a:r>
              <a:rPr lang="ko-KR" altLang="en-US" b="1" dirty="0"/>
              <a:t>은 코드가 있는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파일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의자 </a:t>
            </a:r>
          </a:p>
        </p:txBody>
      </p:sp>
    </p:spTree>
    <p:extLst>
      <p:ext uri="{BB962C8B-B14F-4D97-AF65-F5344CB8AC3E}">
        <p14:creationId xmlns:p14="http://schemas.microsoft.com/office/powerpoint/2010/main" val="94480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288</Words>
  <Application>Microsoft Office PowerPoint</Application>
  <PresentationFormat>와이드스크린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인수인계 구동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인수인계</dc:title>
  <dc:creator>원일</dc:creator>
  <cp:lastModifiedBy>user</cp:lastModifiedBy>
  <cp:revision>6</cp:revision>
  <dcterms:created xsi:type="dcterms:W3CDTF">2023-02-09T13:58:53Z</dcterms:created>
  <dcterms:modified xsi:type="dcterms:W3CDTF">2023-02-10T06:20:30Z</dcterms:modified>
</cp:coreProperties>
</file>