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Single Responsibility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Katalet (Workshop)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Definition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2143050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class should only have one reason to change.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2295450" y="753450"/>
            <a:ext cx="3978299" cy="23106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2571750" y="984500"/>
            <a:ext cx="3425699" cy="38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Main( args )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2571750" y="1446600"/>
            <a:ext cx="3425699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Retrieve Name from argument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571750" y="1908700"/>
            <a:ext cx="3425699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formatted message with Name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713250" y="1336100"/>
            <a:ext cx="7775399" cy="29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/>
              <a:t>This main class has more than one reason to change.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The argument list, flags, or format could change or come from some other location like a configuration file.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The format of the string could change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2174900" y="401850"/>
            <a:ext cx="3978299" cy="23106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2451200" y="632900"/>
            <a:ext cx="3425699" cy="38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Main( args )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682250" y="1095000"/>
            <a:ext cx="2963400" cy="38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*Argument Manager( args )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451200" y="1557100"/>
            <a:ext cx="3425699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formatted message with Name</a:t>
            </a:r>
          </a:p>
        </p:txBody>
      </p:sp>
      <p:sp>
        <p:nvSpPr>
          <p:cNvPr id="69" name="Shape 69"/>
          <p:cNvSpPr/>
          <p:nvPr/>
        </p:nvSpPr>
        <p:spPr>
          <a:xfrm>
            <a:off x="2174900" y="3556200"/>
            <a:ext cx="3978299" cy="12759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2451200" y="3787250"/>
            <a:ext cx="3425699" cy="38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Manager( args )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2451200" y="4249350"/>
            <a:ext cx="3425699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Retrieve Name from argument.</a:t>
            </a:r>
          </a:p>
        </p:txBody>
      </p:sp>
      <p:cxnSp>
        <p:nvCxnSpPr>
          <p:cNvPr id="72" name="Shape 72"/>
          <p:cNvCxnSpPr>
            <a:stCxn id="65" idx="2"/>
            <a:endCxn id="69" idx="0"/>
          </p:cNvCxnSpPr>
          <p:nvPr/>
        </p:nvCxnSpPr>
        <p:spPr>
          <a:xfrm>
            <a:off x="4164049" y="2712450"/>
            <a:ext cx="0" cy="8436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753450" y="673075"/>
            <a:ext cx="7594799" cy="67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226300" y="1963950"/>
            <a:ext cx="4691399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/>
              <a:t>Fix the code!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