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6"/>
  </p:notesMasterIdLst>
  <p:sldIdLst>
    <p:sldId id="261" r:id="rId2"/>
    <p:sldId id="262" r:id="rId3"/>
    <p:sldId id="263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ADFC3-E5AD-4F22-8AFD-188E7FEF764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A659BE-BFA7-4CE1-AB6E-A17A3EA4D4C6}">
      <dgm:prSet phldrT="[텍스트]" custT="1"/>
      <dgm:spPr/>
      <dgm:t>
        <a:bodyPr/>
        <a:lstStyle/>
        <a:p>
          <a:pPr latinLnBrk="1"/>
          <a:r>
            <a:rPr lang="ko-KR" altLang="en-US" sz="3000" dirty="0"/>
            <a:t>간단함</a:t>
          </a:r>
        </a:p>
      </dgm:t>
    </dgm:pt>
    <dgm:pt modelId="{C78016CA-090F-47DF-B06A-4436B71A0DB5}" type="parTrans" cxnId="{D1E2476B-899F-47F0-9B00-D45DAD6A3277}">
      <dgm:prSet/>
      <dgm:spPr/>
      <dgm:t>
        <a:bodyPr/>
        <a:lstStyle/>
        <a:p>
          <a:pPr latinLnBrk="1"/>
          <a:endParaRPr lang="ko-KR" altLang="en-US"/>
        </a:p>
      </dgm:t>
    </dgm:pt>
    <dgm:pt modelId="{AFB0CBA5-7E04-4DC0-987D-8061079194DC}" type="sibTrans" cxnId="{D1E2476B-899F-47F0-9B00-D45DAD6A3277}">
      <dgm:prSet/>
      <dgm:spPr/>
      <dgm:t>
        <a:bodyPr/>
        <a:lstStyle/>
        <a:p>
          <a:pPr latinLnBrk="1"/>
          <a:endParaRPr lang="ko-KR" altLang="en-US"/>
        </a:p>
      </dgm:t>
    </dgm:pt>
    <dgm:pt modelId="{47442A78-F6A5-4BB6-AC9D-DF8AFDB485AA}">
      <dgm:prSet phldrT="[텍스트]" custT="1"/>
      <dgm:spPr/>
      <dgm:t>
        <a:bodyPr/>
        <a:lstStyle/>
        <a:p>
          <a:pPr latinLnBrk="1"/>
          <a:r>
            <a:rPr lang="ko-KR" altLang="en-US" sz="3000" dirty="0"/>
            <a:t>비선형적</a:t>
          </a:r>
        </a:p>
      </dgm:t>
    </dgm:pt>
    <dgm:pt modelId="{B48D3785-CC2A-4F2A-9034-56EA851F3ADF}" type="parTrans" cxnId="{C8D68A64-42CF-44DF-8FFB-4911E77EF0B2}">
      <dgm:prSet/>
      <dgm:spPr/>
      <dgm:t>
        <a:bodyPr/>
        <a:lstStyle/>
        <a:p>
          <a:pPr latinLnBrk="1"/>
          <a:endParaRPr lang="ko-KR" altLang="en-US"/>
        </a:p>
      </dgm:t>
    </dgm:pt>
    <dgm:pt modelId="{DD172CBD-67A7-4437-B77C-71BECA6A71E4}" type="sibTrans" cxnId="{C8D68A64-42CF-44DF-8FFB-4911E77EF0B2}">
      <dgm:prSet/>
      <dgm:spPr/>
      <dgm:t>
        <a:bodyPr/>
        <a:lstStyle/>
        <a:p>
          <a:pPr latinLnBrk="1"/>
          <a:endParaRPr lang="ko-KR" altLang="en-US"/>
        </a:p>
      </dgm:t>
    </dgm:pt>
    <dgm:pt modelId="{107D461B-5EA2-4E14-B05E-A41E20495F19}">
      <dgm:prSet phldrT="[텍스트]" custT="1"/>
      <dgm:spPr/>
      <dgm:t>
        <a:bodyPr/>
        <a:lstStyle/>
        <a:p>
          <a:pPr latinLnBrk="1"/>
          <a:r>
            <a:rPr lang="ko-KR" altLang="en-US" sz="5000" dirty="0"/>
            <a:t>사용기법</a:t>
          </a:r>
        </a:p>
      </dgm:t>
    </dgm:pt>
    <dgm:pt modelId="{14FBA0FC-CA28-4999-B0AD-EF34D322C03E}" type="parTrans" cxnId="{C37F8EBA-71FB-49B7-8D83-1EA2AE7953B3}">
      <dgm:prSet/>
      <dgm:spPr/>
      <dgm:t>
        <a:bodyPr/>
        <a:lstStyle/>
        <a:p>
          <a:pPr latinLnBrk="1"/>
          <a:endParaRPr lang="ko-KR" altLang="en-US"/>
        </a:p>
      </dgm:t>
    </dgm:pt>
    <dgm:pt modelId="{C207028D-6652-459E-98EB-36C35CCB8E69}" type="sibTrans" cxnId="{C37F8EBA-71FB-49B7-8D83-1EA2AE7953B3}">
      <dgm:prSet/>
      <dgm:spPr/>
      <dgm:t>
        <a:bodyPr/>
        <a:lstStyle/>
        <a:p>
          <a:pPr latinLnBrk="1"/>
          <a:endParaRPr lang="ko-KR" altLang="en-US"/>
        </a:p>
      </dgm:t>
    </dgm:pt>
    <dgm:pt modelId="{E88453A8-55EA-4D1F-A5E8-BF9BC9E966E0}">
      <dgm:prSet phldrT="[텍스트]" custT="1"/>
      <dgm:spPr/>
      <dgm:t>
        <a:bodyPr/>
        <a:lstStyle/>
        <a:p>
          <a:pPr latinLnBrk="1"/>
          <a:r>
            <a:rPr lang="en-US" altLang="ko-KR" sz="3000" dirty="0"/>
            <a:t>PCA</a:t>
          </a:r>
          <a:endParaRPr lang="ko-KR" altLang="en-US" sz="3000" dirty="0"/>
        </a:p>
      </dgm:t>
    </dgm:pt>
    <dgm:pt modelId="{B1507624-42C5-4968-ACFC-EF06A078676F}" type="parTrans" cxnId="{E0CE8B43-7604-4EBE-A727-DF94FFD7DC42}">
      <dgm:prSet/>
      <dgm:spPr/>
      <dgm:t>
        <a:bodyPr/>
        <a:lstStyle/>
        <a:p>
          <a:pPr latinLnBrk="1"/>
          <a:endParaRPr lang="ko-KR" altLang="en-US"/>
        </a:p>
      </dgm:t>
    </dgm:pt>
    <dgm:pt modelId="{C0B20FC0-C025-4ACA-81AC-EA56420F4A2E}" type="sibTrans" cxnId="{E0CE8B43-7604-4EBE-A727-DF94FFD7DC42}">
      <dgm:prSet/>
      <dgm:spPr/>
      <dgm:t>
        <a:bodyPr/>
        <a:lstStyle/>
        <a:p>
          <a:pPr latinLnBrk="1"/>
          <a:endParaRPr lang="ko-KR" altLang="en-US"/>
        </a:p>
      </dgm:t>
    </dgm:pt>
    <dgm:pt modelId="{1BDD0F9C-93C4-4FAD-BDDA-5F017F6CD4BC}">
      <dgm:prSet phldrT="[텍스트]" custT="1"/>
      <dgm:spPr/>
      <dgm:t>
        <a:bodyPr/>
        <a:lstStyle/>
        <a:p>
          <a:pPr latinLnBrk="1"/>
          <a:r>
            <a:rPr lang="en-US" altLang="ko-KR" sz="3000" dirty="0"/>
            <a:t>Ridge</a:t>
          </a:r>
          <a:endParaRPr lang="ko-KR" altLang="en-US" sz="3000" dirty="0"/>
        </a:p>
      </dgm:t>
    </dgm:pt>
    <dgm:pt modelId="{CE54B67E-F4DB-45C0-B333-2E4397706B2A}" type="parTrans" cxnId="{21902332-9024-4780-8B98-90236A29959D}">
      <dgm:prSet/>
      <dgm:spPr/>
      <dgm:t>
        <a:bodyPr/>
        <a:lstStyle/>
        <a:p>
          <a:pPr latinLnBrk="1"/>
          <a:endParaRPr lang="ko-KR" altLang="en-US"/>
        </a:p>
      </dgm:t>
    </dgm:pt>
    <dgm:pt modelId="{9E9EA01E-788F-4CAD-9AC9-BA429A352C4F}" type="sibTrans" cxnId="{21902332-9024-4780-8B98-90236A29959D}">
      <dgm:prSet/>
      <dgm:spPr/>
      <dgm:t>
        <a:bodyPr/>
        <a:lstStyle/>
        <a:p>
          <a:pPr latinLnBrk="1"/>
          <a:endParaRPr lang="ko-KR" altLang="en-US"/>
        </a:p>
      </dgm:t>
    </dgm:pt>
    <dgm:pt modelId="{72C68BEA-888D-4025-906D-87B04B864610}">
      <dgm:prSet phldrT="[텍스트]" custT="1"/>
      <dgm:spPr/>
      <dgm:t>
        <a:bodyPr/>
        <a:lstStyle/>
        <a:p>
          <a:pPr latinLnBrk="1"/>
          <a:r>
            <a:rPr lang="ko-KR" altLang="en-US" sz="3000" dirty="0"/>
            <a:t>빠른 학습</a:t>
          </a:r>
        </a:p>
      </dgm:t>
    </dgm:pt>
    <dgm:pt modelId="{8C864DEF-AFA6-46B2-8B59-7CC4E38E3BD1}" type="parTrans" cxnId="{D603411C-1DB8-4F29-AF86-7B0B5E1F414B}">
      <dgm:prSet/>
      <dgm:spPr/>
      <dgm:t>
        <a:bodyPr/>
        <a:lstStyle/>
        <a:p>
          <a:pPr latinLnBrk="1"/>
          <a:endParaRPr lang="ko-KR" altLang="en-US"/>
        </a:p>
      </dgm:t>
    </dgm:pt>
    <dgm:pt modelId="{A39FB918-3B75-41B0-B4C0-0876852EA9FC}" type="sibTrans" cxnId="{D603411C-1DB8-4F29-AF86-7B0B5E1F414B}">
      <dgm:prSet/>
      <dgm:spPr/>
      <dgm:t>
        <a:bodyPr/>
        <a:lstStyle/>
        <a:p>
          <a:pPr latinLnBrk="1"/>
          <a:endParaRPr lang="ko-KR" altLang="en-US"/>
        </a:p>
      </dgm:t>
    </dgm:pt>
    <dgm:pt modelId="{05357FD9-D786-46BE-8347-95F99192531D}">
      <dgm:prSet phldrT="[텍스트]" custT="1"/>
      <dgm:spPr/>
      <dgm:t>
        <a:bodyPr/>
        <a:lstStyle/>
        <a:p>
          <a:pPr latinLnBrk="1"/>
          <a:r>
            <a:rPr lang="en-US" altLang="ko-KR" sz="3000" dirty="0"/>
            <a:t>Polynomial Feature</a:t>
          </a:r>
          <a:endParaRPr lang="ko-KR" altLang="en-US" sz="3000" dirty="0"/>
        </a:p>
      </dgm:t>
    </dgm:pt>
    <dgm:pt modelId="{0B3B2F90-1A4E-470F-9689-0A649BDEEC68}" type="parTrans" cxnId="{70DC4880-D768-4EA6-A573-DD0CFDE329CD}">
      <dgm:prSet/>
      <dgm:spPr/>
      <dgm:t>
        <a:bodyPr/>
        <a:lstStyle/>
        <a:p>
          <a:pPr latinLnBrk="1"/>
          <a:endParaRPr lang="ko-KR" altLang="en-US"/>
        </a:p>
      </dgm:t>
    </dgm:pt>
    <dgm:pt modelId="{BA532F6F-F8F1-4EAA-B710-92CF513BCF59}" type="sibTrans" cxnId="{70DC4880-D768-4EA6-A573-DD0CFDE329CD}">
      <dgm:prSet/>
      <dgm:spPr/>
      <dgm:t>
        <a:bodyPr/>
        <a:lstStyle/>
        <a:p>
          <a:pPr latinLnBrk="1"/>
          <a:endParaRPr lang="ko-KR" altLang="en-US"/>
        </a:p>
      </dgm:t>
    </dgm:pt>
    <dgm:pt modelId="{5EFED016-B752-47AE-B852-F1600BAE20E8}">
      <dgm:prSet phldrT="[텍스트]" custT="1"/>
      <dgm:spPr/>
      <dgm:t>
        <a:bodyPr/>
        <a:lstStyle/>
        <a:p>
          <a:pPr latinLnBrk="1"/>
          <a:r>
            <a:rPr lang="ko-KR" altLang="en-US" sz="5000" dirty="0"/>
            <a:t>목표</a:t>
          </a:r>
        </a:p>
      </dgm:t>
    </dgm:pt>
    <dgm:pt modelId="{266B4647-5385-4F04-B804-C2A72F87BAF6}" type="sibTrans" cxnId="{0FCEA3D5-8F16-4435-B08B-E9CC4E68DEBF}">
      <dgm:prSet/>
      <dgm:spPr/>
      <dgm:t>
        <a:bodyPr/>
        <a:lstStyle/>
        <a:p>
          <a:pPr latinLnBrk="1"/>
          <a:endParaRPr lang="ko-KR" altLang="en-US"/>
        </a:p>
      </dgm:t>
    </dgm:pt>
    <dgm:pt modelId="{9AD6DCB0-8EB5-4D7C-9556-196F37C5E37A}" type="parTrans" cxnId="{0FCEA3D5-8F16-4435-B08B-E9CC4E68DEBF}">
      <dgm:prSet/>
      <dgm:spPr/>
      <dgm:t>
        <a:bodyPr/>
        <a:lstStyle/>
        <a:p>
          <a:pPr latinLnBrk="1"/>
          <a:endParaRPr lang="ko-KR" altLang="en-US"/>
        </a:p>
      </dgm:t>
    </dgm:pt>
    <dgm:pt modelId="{6FE2A527-B0D4-45C6-87CE-075DC8F84CDC}" type="pres">
      <dgm:prSet presAssocID="{B71ADFC3-E5AD-4F22-8AFD-188E7FEF7640}" presName="Name0" presStyleCnt="0">
        <dgm:presLayoutVars>
          <dgm:dir/>
          <dgm:resizeHandles val="exact"/>
        </dgm:presLayoutVars>
      </dgm:prSet>
      <dgm:spPr/>
    </dgm:pt>
    <dgm:pt modelId="{A9CBBD72-24E3-484B-9BD1-EBFCF1C78B5A}" type="pres">
      <dgm:prSet presAssocID="{5EFED016-B752-47AE-B852-F1600BAE20E8}" presName="Name5" presStyleLbl="vennNode1" presStyleIdx="0" presStyleCnt="2">
        <dgm:presLayoutVars>
          <dgm:bulletEnabled val="1"/>
        </dgm:presLayoutVars>
      </dgm:prSet>
      <dgm:spPr/>
    </dgm:pt>
    <dgm:pt modelId="{3B8F6099-E540-477A-8D24-F5BF8AFB10F3}" type="pres">
      <dgm:prSet presAssocID="{266B4647-5385-4F04-B804-C2A72F87BAF6}" presName="space" presStyleCnt="0"/>
      <dgm:spPr/>
    </dgm:pt>
    <dgm:pt modelId="{C057FD27-054B-4132-8927-65CD73904897}" type="pres">
      <dgm:prSet presAssocID="{107D461B-5EA2-4E14-B05E-A41E20495F19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E75DB40E-D518-4076-9A58-EAC08952808F}" type="presOf" srcId="{4EA659BE-BFA7-4CE1-AB6E-A17A3EA4D4C6}" destId="{A9CBBD72-24E3-484B-9BD1-EBFCF1C78B5A}" srcOrd="0" destOrd="1" presId="urn:microsoft.com/office/officeart/2005/8/layout/venn3"/>
    <dgm:cxn modelId="{61233815-125F-407E-A231-7760BD804027}" type="presOf" srcId="{05357FD9-D786-46BE-8347-95F99192531D}" destId="{C057FD27-054B-4132-8927-65CD73904897}" srcOrd="0" destOrd="2" presId="urn:microsoft.com/office/officeart/2005/8/layout/venn3"/>
    <dgm:cxn modelId="{D603411C-1DB8-4F29-AF86-7B0B5E1F414B}" srcId="{5EFED016-B752-47AE-B852-F1600BAE20E8}" destId="{72C68BEA-888D-4025-906D-87B04B864610}" srcOrd="1" destOrd="0" parTransId="{8C864DEF-AFA6-46B2-8B59-7CC4E38E3BD1}" sibTransId="{A39FB918-3B75-41B0-B4C0-0876852EA9FC}"/>
    <dgm:cxn modelId="{490CD42B-85F2-4898-A4A9-D891421B7A2D}" type="presOf" srcId="{47442A78-F6A5-4BB6-AC9D-DF8AFDB485AA}" destId="{A9CBBD72-24E3-484B-9BD1-EBFCF1C78B5A}" srcOrd="0" destOrd="3" presId="urn:microsoft.com/office/officeart/2005/8/layout/venn3"/>
    <dgm:cxn modelId="{21902332-9024-4780-8B98-90236A29959D}" srcId="{107D461B-5EA2-4E14-B05E-A41E20495F19}" destId="{1BDD0F9C-93C4-4FAD-BDDA-5F017F6CD4BC}" srcOrd="2" destOrd="0" parTransId="{CE54B67E-F4DB-45C0-B333-2E4397706B2A}" sibTransId="{9E9EA01E-788F-4CAD-9AC9-BA429A352C4F}"/>
    <dgm:cxn modelId="{ECA57435-D5E8-4C7D-ABE7-D7E5CAC04A85}" type="presOf" srcId="{5EFED016-B752-47AE-B852-F1600BAE20E8}" destId="{A9CBBD72-24E3-484B-9BD1-EBFCF1C78B5A}" srcOrd="0" destOrd="0" presId="urn:microsoft.com/office/officeart/2005/8/layout/venn3"/>
    <dgm:cxn modelId="{AF146842-796D-4F84-A1A2-AA74417BE8EF}" type="presOf" srcId="{1BDD0F9C-93C4-4FAD-BDDA-5F017F6CD4BC}" destId="{C057FD27-054B-4132-8927-65CD73904897}" srcOrd="0" destOrd="3" presId="urn:microsoft.com/office/officeart/2005/8/layout/venn3"/>
    <dgm:cxn modelId="{69EB0F63-138C-492E-AD91-1114F58036D4}" type="presOf" srcId="{E88453A8-55EA-4D1F-A5E8-BF9BC9E966E0}" destId="{C057FD27-054B-4132-8927-65CD73904897}" srcOrd="0" destOrd="1" presId="urn:microsoft.com/office/officeart/2005/8/layout/venn3"/>
    <dgm:cxn modelId="{E0CE8B43-7604-4EBE-A727-DF94FFD7DC42}" srcId="{107D461B-5EA2-4E14-B05E-A41E20495F19}" destId="{E88453A8-55EA-4D1F-A5E8-BF9BC9E966E0}" srcOrd="0" destOrd="0" parTransId="{B1507624-42C5-4968-ACFC-EF06A078676F}" sibTransId="{C0B20FC0-C025-4ACA-81AC-EA56420F4A2E}"/>
    <dgm:cxn modelId="{C8D68A64-42CF-44DF-8FFB-4911E77EF0B2}" srcId="{5EFED016-B752-47AE-B852-F1600BAE20E8}" destId="{47442A78-F6A5-4BB6-AC9D-DF8AFDB485AA}" srcOrd="2" destOrd="0" parTransId="{B48D3785-CC2A-4F2A-9034-56EA851F3ADF}" sibTransId="{DD172CBD-67A7-4437-B77C-71BECA6A71E4}"/>
    <dgm:cxn modelId="{D1E2476B-899F-47F0-9B00-D45DAD6A3277}" srcId="{5EFED016-B752-47AE-B852-F1600BAE20E8}" destId="{4EA659BE-BFA7-4CE1-AB6E-A17A3EA4D4C6}" srcOrd="0" destOrd="0" parTransId="{C78016CA-090F-47DF-B06A-4436B71A0DB5}" sibTransId="{AFB0CBA5-7E04-4DC0-987D-8061079194DC}"/>
    <dgm:cxn modelId="{67B4E671-AA53-46D3-BBE1-537D4569D188}" type="presOf" srcId="{107D461B-5EA2-4E14-B05E-A41E20495F19}" destId="{C057FD27-054B-4132-8927-65CD73904897}" srcOrd="0" destOrd="0" presId="urn:microsoft.com/office/officeart/2005/8/layout/venn3"/>
    <dgm:cxn modelId="{70DC4880-D768-4EA6-A573-DD0CFDE329CD}" srcId="{107D461B-5EA2-4E14-B05E-A41E20495F19}" destId="{05357FD9-D786-46BE-8347-95F99192531D}" srcOrd="1" destOrd="0" parTransId="{0B3B2F90-1A4E-470F-9689-0A649BDEEC68}" sibTransId="{BA532F6F-F8F1-4EAA-B710-92CF513BCF59}"/>
    <dgm:cxn modelId="{81FEC3A4-0DC2-4A7F-A1D6-7C21C6123820}" type="presOf" srcId="{B71ADFC3-E5AD-4F22-8AFD-188E7FEF7640}" destId="{6FE2A527-B0D4-45C6-87CE-075DC8F84CDC}" srcOrd="0" destOrd="0" presId="urn:microsoft.com/office/officeart/2005/8/layout/venn3"/>
    <dgm:cxn modelId="{C37F8EBA-71FB-49B7-8D83-1EA2AE7953B3}" srcId="{B71ADFC3-E5AD-4F22-8AFD-188E7FEF7640}" destId="{107D461B-5EA2-4E14-B05E-A41E20495F19}" srcOrd="1" destOrd="0" parTransId="{14FBA0FC-CA28-4999-B0AD-EF34D322C03E}" sibTransId="{C207028D-6652-459E-98EB-36C35CCB8E69}"/>
    <dgm:cxn modelId="{0FCEA3D5-8F16-4435-B08B-E9CC4E68DEBF}" srcId="{B71ADFC3-E5AD-4F22-8AFD-188E7FEF7640}" destId="{5EFED016-B752-47AE-B852-F1600BAE20E8}" srcOrd="0" destOrd="0" parTransId="{9AD6DCB0-8EB5-4D7C-9556-196F37C5E37A}" sibTransId="{266B4647-5385-4F04-B804-C2A72F87BAF6}"/>
    <dgm:cxn modelId="{0440AAE7-534E-41B1-BC53-C19D3F638455}" type="presOf" srcId="{72C68BEA-888D-4025-906D-87B04B864610}" destId="{A9CBBD72-24E3-484B-9BD1-EBFCF1C78B5A}" srcOrd="0" destOrd="2" presId="urn:microsoft.com/office/officeart/2005/8/layout/venn3"/>
    <dgm:cxn modelId="{A2B86E3C-2235-4026-8A23-65433D1E6752}" type="presParOf" srcId="{6FE2A527-B0D4-45C6-87CE-075DC8F84CDC}" destId="{A9CBBD72-24E3-484B-9BD1-EBFCF1C78B5A}" srcOrd="0" destOrd="0" presId="urn:microsoft.com/office/officeart/2005/8/layout/venn3"/>
    <dgm:cxn modelId="{C03FCA4B-EC2F-40AB-A0D4-9FD11A821495}" type="presParOf" srcId="{6FE2A527-B0D4-45C6-87CE-075DC8F84CDC}" destId="{3B8F6099-E540-477A-8D24-F5BF8AFB10F3}" srcOrd="1" destOrd="0" presId="urn:microsoft.com/office/officeart/2005/8/layout/venn3"/>
    <dgm:cxn modelId="{B0D55046-4806-422B-8631-87EFB234A0EE}" type="presParOf" srcId="{6FE2A527-B0D4-45C6-87CE-075DC8F84CDC}" destId="{C057FD27-054B-4132-8927-65CD73904897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8F7DA-3F3A-44AA-81AA-6DB7FDC9844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0D2B9A4-BBE5-48A9-9594-D7B4F4CF9740}">
      <dgm:prSet phldrT="[텍스트]"/>
      <dgm:spPr/>
      <dgm:t>
        <a:bodyPr/>
        <a:lstStyle/>
        <a:p>
          <a:pPr latinLnBrk="1"/>
          <a:r>
            <a:rPr lang="ko-KR" altLang="en-US" dirty="0"/>
            <a:t>비선형적</a:t>
          </a:r>
        </a:p>
      </dgm:t>
    </dgm:pt>
    <dgm:pt modelId="{C26B5A02-CD1A-4512-A9C2-5364ADE9068E}" type="parTrans" cxnId="{F331D47F-0713-4DD2-8B8B-3AC688EEE6E1}">
      <dgm:prSet/>
      <dgm:spPr/>
      <dgm:t>
        <a:bodyPr/>
        <a:lstStyle/>
        <a:p>
          <a:pPr latinLnBrk="1"/>
          <a:endParaRPr lang="ko-KR" altLang="en-US"/>
        </a:p>
      </dgm:t>
    </dgm:pt>
    <dgm:pt modelId="{577BBA8F-550E-40C7-824B-5D943B262EA2}" type="sibTrans" cxnId="{F331D47F-0713-4DD2-8B8B-3AC688EEE6E1}">
      <dgm:prSet/>
      <dgm:spPr/>
      <dgm:t>
        <a:bodyPr/>
        <a:lstStyle/>
        <a:p>
          <a:pPr latinLnBrk="1"/>
          <a:endParaRPr lang="ko-KR" altLang="en-US"/>
        </a:p>
      </dgm:t>
    </dgm:pt>
    <dgm:pt modelId="{FEEC886E-BE0E-407F-9227-400AB1B855D1}">
      <dgm:prSet phldrT="[텍스트]"/>
      <dgm:spPr/>
      <dgm:t>
        <a:bodyPr/>
        <a:lstStyle/>
        <a:p>
          <a:pPr latinLnBrk="1"/>
          <a:r>
            <a:rPr lang="en-US" altLang="ko-KR" dirty="0"/>
            <a:t>Polynomial Feature</a:t>
          </a:r>
          <a:endParaRPr lang="ko-KR" altLang="en-US" dirty="0"/>
        </a:p>
      </dgm:t>
    </dgm:pt>
    <dgm:pt modelId="{6D6BBD81-E78C-4AEF-8891-6AC53DDC3E60}" type="parTrans" cxnId="{B03E4243-C8DB-4160-ACEA-9B560AD7C25D}">
      <dgm:prSet/>
      <dgm:spPr/>
      <dgm:t>
        <a:bodyPr/>
        <a:lstStyle/>
        <a:p>
          <a:pPr latinLnBrk="1"/>
          <a:endParaRPr lang="ko-KR" altLang="en-US"/>
        </a:p>
      </dgm:t>
    </dgm:pt>
    <dgm:pt modelId="{EC732493-B6D5-489A-B2BD-5925C697975B}" type="sibTrans" cxnId="{B03E4243-C8DB-4160-ACEA-9B560AD7C25D}">
      <dgm:prSet/>
      <dgm:spPr/>
      <dgm:t>
        <a:bodyPr/>
        <a:lstStyle/>
        <a:p>
          <a:pPr latinLnBrk="1"/>
          <a:endParaRPr lang="ko-KR" altLang="en-US"/>
        </a:p>
      </dgm:t>
    </dgm:pt>
    <dgm:pt modelId="{C6EF42C7-6A34-4537-BD9F-C9E16BD216FA}">
      <dgm:prSet phldrT="[텍스트]"/>
      <dgm:spPr/>
      <dgm:t>
        <a:bodyPr/>
        <a:lstStyle/>
        <a:p>
          <a:pPr latinLnBrk="1"/>
          <a:r>
            <a:rPr lang="ko-KR" altLang="en-US" dirty="0" err="1"/>
            <a:t>다변수</a:t>
          </a:r>
          <a:r>
            <a:rPr lang="ko-KR" altLang="en-US" dirty="0"/>
            <a:t> </a:t>
          </a:r>
          <a:r>
            <a:rPr lang="ko-KR" altLang="en-US" dirty="0" err="1"/>
            <a:t>다차항</a:t>
          </a:r>
          <a:r>
            <a:rPr lang="ko-KR" altLang="en-US" dirty="0"/>
            <a:t> </a:t>
          </a:r>
          <a:r>
            <a:rPr lang="en-US" altLang="ko-KR" dirty="0"/>
            <a:t>-&gt; </a:t>
          </a:r>
          <a:r>
            <a:rPr lang="ko-KR" altLang="en-US" dirty="0" err="1"/>
            <a:t>과적합</a:t>
          </a:r>
          <a:endParaRPr lang="ko-KR" altLang="en-US" dirty="0"/>
        </a:p>
      </dgm:t>
    </dgm:pt>
    <dgm:pt modelId="{AC85581A-4968-4C57-8A8C-59C1FC561291}" type="parTrans" cxnId="{C244CB17-00ED-4881-B850-5C1662F2E218}">
      <dgm:prSet/>
      <dgm:spPr/>
      <dgm:t>
        <a:bodyPr/>
        <a:lstStyle/>
        <a:p>
          <a:pPr latinLnBrk="1"/>
          <a:endParaRPr lang="ko-KR" altLang="en-US"/>
        </a:p>
      </dgm:t>
    </dgm:pt>
    <dgm:pt modelId="{EC2AFE8F-0D33-41FD-9F88-7EE635BA44F1}" type="sibTrans" cxnId="{C244CB17-00ED-4881-B850-5C1662F2E218}">
      <dgm:prSet/>
      <dgm:spPr/>
      <dgm:t>
        <a:bodyPr/>
        <a:lstStyle/>
        <a:p>
          <a:pPr latinLnBrk="1"/>
          <a:endParaRPr lang="ko-KR" altLang="en-US"/>
        </a:p>
      </dgm:t>
    </dgm:pt>
    <dgm:pt modelId="{9347C110-2A20-4967-AB50-A5E38805A52D}">
      <dgm:prSet phldrT="[텍스트]"/>
      <dgm:spPr/>
      <dgm:t>
        <a:bodyPr/>
        <a:lstStyle/>
        <a:p>
          <a:pPr latinLnBrk="1"/>
          <a:r>
            <a:rPr lang="en-US" altLang="ko-KR" dirty="0"/>
            <a:t>PCA</a:t>
          </a:r>
          <a:r>
            <a:rPr lang="ko-KR" altLang="en-US" dirty="0"/>
            <a:t>로 </a:t>
          </a:r>
          <a:r>
            <a:rPr lang="ko-KR" altLang="en-US" dirty="0" err="1"/>
            <a:t>특성수</a:t>
          </a:r>
          <a:r>
            <a:rPr lang="ko-KR" altLang="en-US" dirty="0"/>
            <a:t> 감소 후</a:t>
          </a:r>
          <a:br>
            <a:rPr lang="en-US" altLang="ko-KR" dirty="0"/>
          </a:br>
          <a:r>
            <a:rPr lang="en-US" altLang="ko-KR" dirty="0"/>
            <a:t>Polynomial Feature </a:t>
          </a:r>
          <a:r>
            <a:rPr lang="ko-KR" altLang="en-US" dirty="0"/>
            <a:t>적용 </a:t>
          </a:r>
        </a:p>
      </dgm:t>
    </dgm:pt>
    <dgm:pt modelId="{12EF6EE2-2968-462F-A251-EE3314DBEF87}" type="parTrans" cxnId="{9566E439-69D1-4636-8E3D-E341A25F4A2C}">
      <dgm:prSet/>
      <dgm:spPr/>
      <dgm:t>
        <a:bodyPr/>
        <a:lstStyle/>
        <a:p>
          <a:pPr latinLnBrk="1"/>
          <a:endParaRPr lang="ko-KR" altLang="en-US"/>
        </a:p>
      </dgm:t>
    </dgm:pt>
    <dgm:pt modelId="{EFAC0293-1534-464C-8770-F7A9421F43F2}" type="sibTrans" cxnId="{9566E439-69D1-4636-8E3D-E341A25F4A2C}">
      <dgm:prSet/>
      <dgm:spPr/>
      <dgm:t>
        <a:bodyPr/>
        <a:lstStyle/>
        <a:p>
          <a:pPr latinLnBrk="1"/>
          <a:endParaRPr lang="ko-KR" altLang="en-US"/>
        </a:p>
      </dgm:t>
    </dgm:pt>
    <dgm:pt modelId="{D9936BBB-1F26-4944-812E-2ED7B77BBF60}" type="pres">
      <dgm:prSet presAssocID="{6BB8F7DA-3F3A-44AA-81AA-6DB7FDC98443}" presName="outerComposite" presStyleCnt="0">
        <dgm:presLayoutVars>
          <dgm:chMax val="5"/>
          <dgm:dir/>
          <dgm:resizeHandles val="exact"/>
        </dgm:presLayoutVars>
      </dgm:prSet>
      <dgm:spPr/>
    </dgm:pt>
    <dgm:pt modelId="{4785DDB1-CA17-4118-A500-92A5B81CB0D0}" type="pres">
      <dgm:prSet presAssocID="{6BB8F7DA-3F3A-44AA-81AA-6DB7FDC98443}" presName="dummyMaxCanvas" presStyleCnt="0">
        <dgm:presLayoutVars/>
      </dgm:prSet>
      <dgm:spPr/>
    </dgm:pt>
    <dgm:pt modelId="{7958739C-4BF5-41DB-A82A-768457A386A6}" type="pres">
      <dgm:prSet presAssocID="{6BB8F7DA-3F3A-44AA-81AA-6DB7FDC98443}" presName="FourNodes_1" presStyleLbl="node1" presStyleIdx="0" presStyleCnt="4">
        <dgm:presLayoutVars>
          <dgm:bulletEnabled val="1"/>
        </dgm:presLayoutVars>
      </dgm:prSet>
      <dgm:spPr/>
    </dgm:pt>
    <dgm:pt modelId="{B717E23A-E843-446D-B711-AC120441C333}" type="pres">
      <dgm:prSet presAssocID="{6BB8F7DA-3F3A-44AA-81AA-6DB7FDC98443}" presName="FourNodes_2" presStyleLbl="node1" presStyleIdx="1" presStyleCnt="4">
        <dgm:presLayoutVars>
          <dgm:bulletEnabled val="1"/>
        </dgm:presLayoutVars>
      </dgm:prSet>
      <dgm:spPr/>
    </dgm:pt>
    <dgm:pt modelId="{10D89EEE-F0A2-4054-BF02-9CA2A3542303}" type="pres">
      <dgm:prSet presAssocID="{6BB8F7DA-3F3A-44AA-81AA-6DB7FDC98443}" presName="FourNodes_3" presStyleLbl="node1" presStyleIdx="2" presStyleCnt="4">
        <dgm:presLayoutVars>
          <dgm:bulletEnabled val="1"/>
        </dgm:presLayoutVars>
      </dgm:prSet>
      <dgm:spPr/>
    </dgm:pt>
    <dgm:pt modelId="{2E17CFF5-2820-425F-9EF7-4F33A532F80B}" type="pres">
      <dgm:prSet presAssocID="{6BB8F7DA-3F3A-44AA-81AA-6DB7FDC98443}" presName="FourNodes_4" presStyleLbl="node1" presStyleIdx="3" presStyleCnt="4">
        <dgm:presLayoutVars>
          <dgm:bulletEnabled val="1"/>
        </dgm:presLayoutVars>
      </dgm:prSet>
      <dgm:spPr/>
    </dgm:pt>
    <dgm:pt modelId="{AEC04BBE-02A0-4AC0-85C0-C3F0A5168C85}" type="pres">
      <dgm:prSet presAssocID="{6BB8F7DA-3F3A-44AA-81AA-6DB7FDC98443}" presName="FourConn_1-2" presStyleLbl="fgAccFollowNode1" presStyleIdx="0" presStyleCnt="3">
        <dgm:presLayoutVars>
          <dgm:bulletEnabled val="1"/>
        </dgm:presLayoutVars>
      </dgm:prSet>
      <dgm:spPr/>
    </dgm:pt>
    <dgm:pt modelId="{B25D14AF-C107-495A-B943-64055498C91C}" type="pres">
      <dgm:prSet presAssocID="{6BB8F7DA-3F3A-44AA-81AA-6DB7FDC98443}" presName="FourConn_2-3" presStyleLbl="fgAccFollowNode1" presStyleIdx="1" presStyleCnt="3">
        <dgm:presLayoutVars>
          <dgm:bulletEnabled val="1"/>
        </dgm:presLayoutVars>
      </dgm:prSet>
      <dgm:spPr/>
    </dgm:pt>
    <dgm:pt modelId="{29F614ED-01F5-4FD3-B36D-6C645B5ED6C0}" type="pres">
      <dgm:prSet presAssocID="{6BB8F7DA-3F3A-44AA-81AA-6DB7FDC98443}" presName="FourConn_3-4" presStyleLbl="fgAccFollowNode1" presStyleIdx="2" presStyleCnt="3">
        <dgm:presLayoutVars>
          <dgm:bulletEnabled val="1"/>
        </dgm:presLayoutVars>
      </dgm:prSet>
      <dgm:spPr/>
    </dgm:pt>
    <dgm:pt modelId="{225C319E-23C2-4301-9058-7AEEE3930395}" type="pres">
      <dgm:prSet presAssocID="{6BB8F7DA-3F3A-44AA-81AA-6DB7FDC98443}" presName="FourNodes_1_text" presStyleLbl="node1" presStyleIdx="3" presStyleCnt="4">
        <dgm:presLayoutVars>
          <dgm:bulletEnabled val="1"/>
        </dgm:presLayoutVars>
      </dgm:prSet>
      <dgm:spPr/>
    </dgm:pt>
    <dgm:pt modelId="{030B4C79-07A5-485E-8CB8-67F55A7E102B}" type="pres">
      <dgm:prSet presAssocID="{6BB8F7DA-3F3A-44AA-81AA-6DB7FDC98443}" presName="FourNodes_2_text" presStyleLbl="node1" presStyleIdx="3" presStyleCnt="4">
        <dgm:presLayoutVars>
          <dgm:bulletEnabled val="1"/>
        </dgm:presLayoutVars>
      </dgm:prSet>
      <dgm:spPr/>
    </dgm:pt>
    <dgm:pt modelId="{2B10629C-0A1F-4939-B98D-F66DB85D1189}" type="pres">
      <dgm:prSet presAssocID="{6BB8F7DA-3F3A-44AA-81AA-6DB7FDC98443}" presName="FourNodes_3_text" presStyleLbl="node1" presStyleIdx="3" presStyleCnt="4">
        <dgm:presLayoutVars>
          <dgm:bulletEnabled val="1"/>
        </dgm:presLayoutVars>
      </dgm:prSet>
      <dgm:spPr/>
    </dgm:pt>
    <dgm:pt modelId="{2D929F55-E2F6-4469-940B-2EA4727B39EF}" type="pres">
      <dgm:prSet presAssocID="{6BB8F7DA-3F3A-44AA-81AA-6DB7FDC9844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528F902-EF9C-4D8C-9138-7C6ECB59971E}" type="presOf" srcId="{C6EF42C7-6A34-4537-BD9F-C9E16BD216FA}" destId="{2B10629C-0A1F-4939-B98D-F66DB85D1189}" srcOrd="1" destOrd="0" presId="urn:microsoft.com/office/officeart/2005/8/layout/vProcess5"/>
    <dgm:cxn modelId="{E707A813-DD82-485A-8A1A-0D74EEA57A20}" type="presOf" srcId="{FEEC886E-BE0E-407F-9227-400AB1B855D1}" destId="{030B4C79-07A5-485E-8CB8-67F55A7E102B}" srcOrd="1" destOrd="0" presId="urn:microsoft.com/office/officeart/2005/8/layout/vProcess5"/>
    <dgm:cxn modelId="{C244CB17-00ED-4881-B850-5C1662F2E218}" srcId="{6BB8F7DA-3F3A-44AA-81AA-6DB7FDC98443}" destId="{C6EF42C7-6A34-4537-BD9F-C9E16BD216FA}" srcOrd="2" destOrd="0" parTransId="{AC85581A-4968-4C57-8A8C-59C1FC561291}" sibTransId="{EC2AFE8F-0D33-41FD-9F88-7EE635BA44F1}"/>
    <dgm:cxn modelId="{AA02B71F-59C3-4FE2-A2D5-6A9E57C01F80}" type="presOf" srcId="{577BBA8F-550E-40C7-824B-5D943B262EA2}" destId="{AEC04BBE-02A0-4AC0-85C0-C3F0A5168C85}" srcOrd="0" destOrd="0" presId="urn:microsoft.com/office/officeart/2005/8/layout/vProcess5"/>
    <dgm:cxn modelId="{9566E439-69D1-4636-8E3D-E341A25F4A2C}" srcId="{6BB8F7DA-3F3A-44AA-81AA-6DB7FDC98443}" destId="{9347C110-2A20-4967-AB50-A5E38805A52D}" srcOrd="3" destOrd="0" parTransId="{12EF6EE2-2968-462F-A251-EE3314DBEF87}" sibTransId="{EFAC0293-1534-464C-8770-F7A9421F43F2}"/>
    <dgm:cxn modelId="{B03E4243-C8DB-4160-ACEA-9B560AD7C25D}" srcId="{6BB8F7DA-3F3A-44AA-81AA-6DB7FDC98443}" destId="{FEEC886E-BE0E-407F-9227-400AB1B855D1}" srcOrd="1" destOrd="0" parTransId="{6D6BBD81-E78C-4AEF-8891-6AC53DDC3E60}" sibTransId="{EC732493-B6D5-489A-B2BD-5925C697975B}"/>
    <dgm:cxn modelId="{0446CD6C-1F2D-42EE-9983-4B2ABAC304E6}" type="presOf" srcId="{C6EF42C7-6A34-4537-BD9F-C9E16BD216FA}" destId="{10D89EEE-F0A2-4054-BF02-9CA2A3542303}" srcOrd="0" destOrd="0" presId="urn:microsoft.com/office/officeart/2005/8/layout/vProcess5"/>
    <dgm:cxn modelId="{F331D47F-0713-4DD2-8B8B-3AC688EEE6E1}" srcId="{6BB8F7DA-3F3A-44AA-81AA-6DB7FDC98443}" destId="{C0D2B9A4-BBE5-48A9-9594-D7B4F4CF9740}" srcOrd="0" destOrd="0" parTransId="{C26B5A02-CD1A-4512-A9C2-5364ADE9068E}" sibTransId="{577BBA8F-550E-40C7-824B-5D943B262EA2}"/>
    <dgm:cxn modelId="{4FCA0184-279F-44ED-B59C-EE186F6D92F0}" type="presOf" srcId="{EC732493-B6D5-489A-B2BD-5925C697975B}" destId="{B25D14AF-C107-495A-B943-64055498C91C}" srcOrd="0" destOrd="0" presId="urn:microsoft.com/office/officeart/2005/8/layout/vProcess5"/>
    <dgm:cxn modelId="{C4D20498-5E2A-4651-92CA-8996E226EA0F}" type="presOf" srcId="{9347C110-2A20-4967-AB50-A5E38805A52D}" destId="{2D929F55-E2F6-4469-940B-2EA4727B39EF}" srcOrd="1" destOrd="0" presId="urn:microsoft.com/office/officeart/2005/8/layout/vProcess5"/>
    <dgm:cxn modelId="{A07D2998-43A3-4231-B96A-E61C990082B3}" type="presOf" srcId="{EC2AFE8F-0D33-41FD-9F88-7EE635BA44F1}" destId="{29F614ED-01F5-4FD3-B36D-6C645B5ED6C0}" srcOrd="0" destOrd="0" presId="urn:microsoft.com/office/officeart/2005/8/layout/vProcess5"/>
    <dgm:cxn modelId="{82DDF7AC-DF41-44B6-A91E-4DAD192FFDBF}" type="presOf" srcId="{C0D2B9A4-BBE5-48A9-9594-D7B4F4CF9740}" destId="{7958739C-4BF5-41DB-A82A-768457A386A6}" srcOrd="0" destOrd="0" presId="urn:microsoft.com/office/officeart/2005/8/layout/vProcess5"/>
    <dgm:cxn modelId="{058B04BA-681B-4E32-8AD5-04DBC2C378AC}" type="presOf" srcId="{C0D2B9A4-BBE5-48A9-9594-D7B4F4CF9740}" destId="{225C319E-23C2-4301-9058-7AEEE3930395}" srcOrd="1" destOrd="0" presId="urn:microsoft.com/office/officeart/2005/8/layout/vProcess5"/>
    <dgm:cxn modelId="{00DE02C2-405E-401F-8F08-046F5F7C183A}" type="presOf" srcId="{6BB8F7DA-3F3A-44AA-81AA-6DB7FDC98443}" destId="{D9936BBB-1F26-4944-812E-2ED7B77BBF60}" srcOrd="0" destOrd="0" presId="urn:microsoft.com/office/officeart/2005/8/layout/vProcess5"/>
    <dgm:cxn modelId="{AAE2A7FA-6353-4F24-BA18-CDB43644E6FB}" type="presOf" srcId="{FEEC886E-BE0E-407F-9227-400AB1B855D1}" destId="{B717E23A-E843-446D-B711-AC120441C333}" srcOrd="0" destOrd="0" presId="urn:microsoft.com/office/officeart/2005/8/layout/vProcess5"/>
    <dgm:cxn modelId="{0FBF6CFD-658C-4CF9-9D23-598AFD008A22}" type="presOf" srcId="{9347C110-2A20-4967-AB50-A5E38805A52D}" destId="{2E17CFF5-2820-425F-9EF7-4F33A532F80B}" srcOrd="0" destOrd="0" presId="urn:microsoft.com/office/officeart/2005/8/layout/vProcess5"/>
    <dgm:cxn modelId="{B6D485E4-BB0A-4A36-9833-CC4786231E35}" type="presParOf" srcId="{D9936BBB-1F26-4944-812E-2ED7B77BBF60}" destId="{4785DDB1-CA17-4118-A500-92A5B81CB0D0}" srcOrd="0" destOrd="0" presId="urn:microsoft.com/office/officeart/2005/8/layout/vProcess5"/>
    <dgm:cxn modelId="{3073B1E6-1636-4658-8D68-138517364320}" type="presParOf" srcId="{D9936BBB-1F26-4944-812E-2ED7B77BBF60}" destId="{7958739C-4BF5-41DB-A82A-768457A386A6}" srcOrd="1" destOrd="0" presId="urn:microsoft.com/office/officeart/2005/8/layout/vProcess5"/>
    <dgm:cxn modelId="{0EBFC0CF-1F71-43CA-A6D8-91ACB0B78C17}" type="presParOf" srcId="{D9936BBB-1F26-4944-812E-2ED7B77BBF60}" destId="{B717E23A-E843-446D-B711-AC120441C333}" srcOrd="2" destOrd="0" presId="urn:microsoft.com/office/officeart/2005/8/layout/vProcess5"/>
    <dgm:cxn modelId="{EBFB5213-9B48-47E2-82BA-C1C86DC84096}" type="presParOf" srcId="{D9936BBB-1F26-4944-812E-2ED7B77BBF60}" destId="{10D89EEE-F0A2-4054-BF02-9CA2A3542303}" srcOrd="3" destOrd="0" presId="urn:microsoft.com/office/officeart/2005/8/layout/vProcess5"/>
    <dgm:cxn modelId="{D1CBD377-FE3B-41F5-8556-7B87FB5F1556}" type="presParOf" srcId="{D9936BBB-1F26-4944-812E-2ED7B77BBF60}" destId="{2E17CFF5-2820-425F-9EF7-4F33A532F80B}" srcOrd="4" destOrd="0" presId="urn:microsoft.com/office/officeart/2005/8/layout/vProcess5"/>
    <dgm:cxn modelId="{49D83F95-F90E-4337-9470-E655CA39D21F}" type="presParOf" srcId="{D9936BBB-1F26-4944-812E-2ED7B77BBF60}" destId="{AEC04BBE-02A0-4AC0-85C0-C3F0A5168C85}" srcOrd="5" destOrd="0" presId="urn:microsoft.com/office/officeart/2005/8/layout/vProcess5"/>
    <dgm:cxn modelId="{B031FB64-1861-4AAC-AD55-65F43EFC035F}" type="presParOf" srcId="{D9936BBB-1F26-4944-812E-2ED7B77BBF60}" destId="{B25D14AF-C107-495A-B943-64055498C91C}" srcOrd="6" destOrd="0" presId="urn:microsoft.com/office/officeart/2005/8/layout/vProcess5"/>
    <dgm:cxn modelId="{6BDF4C2C-6858-42B1-9AE0-1BA146B28395}" type="presParOf" srcId="{D9936BBB-1F26-4944-812E-2ED7B77BBF60}" destId="{29F614ED-01F5-4FD3-B36D-6C645B5ED6C0}" srcOrd="7" destOrd="0" presId="urn:microsoft.com/office/officeart/2005/8/layout/vProcess5"/>
    <dgm:cxn modelId="{3C76E050-E974-402A-AB2E-936AEDE06118}" type="presParOf" srcId="{D9936BBB-1F26-4944-812E-2ED7B77BBF60}" destId="{225C319E-23C2-4301-9058-7AEEE3930395}" srcOrd="8" destOrd="0" presId="urn:microsoft.com/office/officeart/2005/8/layout/vProcess5"/>
    <dgm:cxn modelId="{C1EB4C29-BFCD-4296-96B9-79AC9E22E894}" type="presParOf" srcId="{D9936BBB-1F26-4944-812E-2ED7B77BBF60}" destId="{030B4C79-07A5-485E-8CB8-67F55A7E102B}" srcOrd="9" destOrd="0" presId="urn:microsoft.com/office/officeart/2005/8/layout/vProcess5"/>
    <dgm:cxn modelId="{0AF4EE4A-1F9D-426A-AC01-1ACD67F1D8F8}" type="presParOf" srcId="{D9936BBB-1F26-4944-812E-2ED7B77BBF60}" destId="{2B10629C-0A1F-4939-B98D-F66DB85D1189}" srcOrd="10" destOrd="0" presId="urn:microsoft.com/office/officeart/2005/8/layout/vProcess5"/>
    <dgm:cxn modelId="{05F6BE13-1D2E-4D3D-83E4-1A8D810F6B28}" type="presParOf" srcId="{D9936BBB-1F26-4944-812E-2ED7B77BBF60}" destId="{2D929F55-E2F6-4469-940B-2EA4727B39E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0CCD9E-408C-4F11-A879-D5D887A0233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A9D320-604C-46DA-9F1F-548EB394258F}">
      <dgm:prSet phldrT="[텍스트]"/>
      <dgm:spPr/>
      <dgm:t>
        <a:bodyPr/>
        <a:lstStyle/>
        <a:p>
          <a:pPr latinLnBrk="1"/>
          <a:r>
            <a:rPr lang="en-US" altLang="ko-KR" dirty="0"/>
            <a:t>PCA</a:t>
          </a:r>
          <a:endParaRPr lang="ko-KR" altLang="en-US" dirty="0"/>
        </a:p>
      </dgm:t>
    </dgm:pt>
    <dgm:pt modelId="{45342484-3EBC-4B5A-9BB5-5EEFC97217C4}" type="parTrans" cxnId="{8EBBDE1A-F8ED-4031-BB29-4694AFED78D3}">
      <dgm:prSet/>
      <dgm:spPr/>
      <dgm:t>
        <a:bodyPr/>
        <a:lstStyle/>
        <a:p>
          <a:pPr latinLnBrk="1"/>
          <a:endParaRPr lang="ko-KR" altLang="en-US"/>
        </a:p>
      </dgm:t>
    </dgm:pt>
    <dgm:pt modelId="{F0B3FD55-69E7-47F8-AFC3-404F95930F62}" type="sibTrans" cxnId="{8EBBDE1A-F8ED-4031-BB29-4694AFED78D3}">
      <dgm:prSet/>
      <dgm:spPr/>
      <dgm:t>
        <a:bodyPr/>
        <a:lstStyle/>
        <a:p>
          <a:pPr latinLnBrk="1"/>
          <a:endParaRPr lang="ko-KR" altLang="en-US"/>
        </a:p>
      </dgm:t>
    </dgm:pt>
    <dgm:pt modelId="{84688379-0D96-44EB-8AE4-DBCB983885AF}">
      <dgm:prSet phldrT="[텍스트]"/>
      <dgm:spPr/>
      <dgm:t>
        <a:bodyPr/>
        <a:lstStyle/>
        <a:p>
          <a:pPr latinLnBrk="1"/>
          <a:r>
            <a:rPr lang="en-US" altLang="ko-KR" dirty="0" err="1"/>
            <a:t>n_components</a:t>
          </a:r>
          <a:r>
            <a:rPr lang="en-US" altLang="ko-KR" dirty="0"/>
            <a:t>=6</a:t>
          </a:r>
          <a:endParaRPr lang="ko-KR" altLang="en-US" dirty="0"/>
        </a:p>
      </dgm:t>
    </dgm:pt>
    <dgm:pt modelId="{49B8383A-BBAD-4364-BA19-817BB494B646}" type="parTrans" cxnId="{929CEC3B-BE6F-4C6E-89CF-29178E4A0DD0}">
      <dgm:prSet/>
      <dgm:spPr/>
      <dgm:t>
        <a:bodyPr/>
        <a:lstStyle/>
        <a:p>
          <a:pPr latinLnBrk="1"/>
          <a:endParaRPr lang="ko-KR" altLang="en-US"/>
        </a:p>
      </dgm:t>
    </dgm:pt>
    <dgm:pt modelId="{6A47CE99-4BCD-4857-9B83-23FB0B591672}" type="sibTrans" cxnId="{929CEC3B-BE6F-4C6E-89CF-29178E4A0DD0}">
      <dgm:prSet/>
      <dgm:spPr/>
      <dgm:t>
        <a:bodyPr/>
        <a:lstStyle/>
        <a:p>
          <a:pPr latinLnBrk="1"/>
          <a:endParaRPr lang="ko-KR" altLang="en-US"/>
        </a:p>
      </dgm:t>
    </dgm:pt>
    <dgm:pt modelId="{5591B474-CB66-4046-99A0-3C8691C1F93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CA411157-C8C3-450B-918B-F76A6C626694}" type="parTrans" cxnId="{343841B3-2C71-4903-AB4D-80484A61A30C}">
      <dgm:prSet/>
      <dgm:spPr/>
      <dgm:t>
        <a:bodyPr/>
        <a:lstStyle/>
        <a:p>
          <a:pPr latinLnBrk="1"/>
          <a:endParaRPr lang="ko-KR" altLang="en-US"/>
        </a:p>
      </dgm:t>
    </dgm:pt>
    <dgm:pt modelId="{7D2EFD0B-79A4-4C61-9D95-F6F99E01504F}" type="sibTrans" cxnId="{343841B3-2C71-4903-AB4D-80484A61A30C}">
      <dgm:prSet/>
      <dgm:spPr/>
      <dgm:t>
        <a:bodyPr/>
        <a:lstStyle/>
        <a:p>
          <a:pPr latinLnBrk="1"/>
          <a:endParaRPr lang="ko-KR" altLang="en-US"/>
        </a:p>
      </dgm:t>
    </dgm:pt>
    <dgm:pt modelId="{7D0AAD0D-0F35-4CC9-B866-36B1AD17C0F1}">
      <dgm:prSet phldrT="[텍스트]"/>
      <dgm:spPr/>
      <dgm:t>
        <a:bodyPr/>
        <a:lstStyle/>
        <a:p>
          <a:pPr latinLnBrk="1"/>
          <a:r>
            <a:rPr lang="en-US" altLang="ko-KR" dirty="0" err="1"/>
            <a:t>PolynomialFeature</a:t>
          </a:r>
          <a:endParaRPr lang="ko-KR" altLang="en-US" dirty="0"/>
        </a:p>
      </dgm:t>
    </dgm:pt>
    <dgm:pt modelId="{896BA25A-BA34-4FEE-A51A-C18DB66C9EE4}" type="parTrans" cxnId="{51C98B56-7109-4172-89B8-ECD773C30102}">
      <dgm:prSet/>
      <dgm:spPr/>
      <dgm:t>
        <a:bodyPr/>
        <a:lstStyle/>
        <a:p>
          <a:pPr latinLnBrk="1"/>
          <a:endParaRPr lang="ko-KR" altLang="en-US"/>
        </a:p>
      </dgm:t>
    </dgm:pt>
    <dgm:pt modelId="{2CFCA22F-E024-4178-B742-CE77CB582FF5}" type="sibTrans" cxnId="{51C98B56-7109-4172-89B8-ECD773C30102}">
      <dgm:prSet/>
      <dgm:spPr/>
      <dgm:t>
        <a:bodyPr/>
        <a:lstStyle/>
        <a:p>
          <a:pPr latinLnBrk="1"/>
          <a:endParaRPr lang="ko-KR" altLang="en-US"/>
        </a:p>
      </dgm:t>
    </dgm:pt>
    <dgm:pt modelId="{2F19C380-AFBE-46A9-91F2-7738096BA0ED}">
      <dgm:prSet phldrT="[텍스트]"/>
      <dgm:spPr/>
      <dgm:t>
        <a:bodyPr/>
        <a:lstStyle/>
        <a:p>
          <a:pPr latinLnBrk="1"/>
          <a:r>
            <a:rPr lang="en-US" altLang="ko-KR" dirty="0"/>
            <a:t>degree = 2</a:t>
          </a:r>
          <a:endParaRPr lang="ko-KR" altLang="en-US" dirty="0"/>
        </a:p>
      </dgm:t>
    </dgm:pt>
    <dgm:pt modelId="{31F44256-285F-49FC-A937-D3C6D215C45D}" type="parTrans" cxnId="{3DC1C7C5-059A-4FED-975E-8B696573284B}">
      <dgm:prSet/>
      <dgm:spPr/>
      <dgm:t>
        <a:bodyPr/>
        <a:lstStyle/>
        <a:p>
          <a:pPr latinLnBrk="1"/>
          <a:endParaRPr lang="ko-KR" altLang="en-US"/>
        </a:p>
      </dgm:t>
    </dgm:pt>
    <dgm:pt modelId="{2F9724C0-DFC4-417C-9804-2FE78EB0873E}" type="sibTrans" cxnId="{3DC1C7C5-059A-4FED-975E-8B696573284B}">
      <dgm:prSet/>
      <dgm:spPr/>
      <dgm:t>
        <a:bodyPr/>
        <a:lstStyle/>
        <a:p>
          <a:pPr latinLnBrk="1"/>
          <a:endParaRPr lang="ko-KR" altLang="en-US"/>
        </a:p>
      </dgm:t>
    </dgm:pt>
    <dgm:pt modelId="{87DD8D31-10C0-4241-9A39-845806600912}">
      <dgm:prSet phldrT="[텍스트]"/>
      <dgm:spPr/>
      <dgm:t>
        <a:bodyPr/>
        <a:lstStyle/>
        <a:p>
          <a:pPr latinLnBrk="1"/>
          <a:r>
            <a:rPr lang="en-US" altLang="ko-KR" dirty="0"/>
            <a:t>Ridge</a:t>
          </a:r>
          <a:endParaRPr lang="ko-KR" altLang="en-US" dirty="0"/>
        </a:p>
      </dgm:t>
    </dgm:pt>
    <dgm:pt modelId="{A223A238-8A5A-4691-B273-AF83BA9C2F7B}" type="parTrans" cxnId="{4F622C3C-D2A2-48C1-B577-AB0BE01F0CF0}">
      <dgm:prSet/>
      <dgm:spPr/>
      <dgm:t>
        <a:bodyPr/>
        <a:lstStyle/>
        <a:p>
          <a:pPr latinLnBrk="1"/>
          <a:endParaRPr lang="ko-KR" altLang="en-US"/>
        </a:p>
      </dgm:t>
    </dgm:pt>
    <dgm:pt modelId="{96891CDD-0696-4D00-8A39-24324CCF43EB}" type="sibTrans" cxnId="{4F622C3C-D2A2-48C1-B577-AB0BE01F0CF0}">
      <dgm:prSet/>
      <dgm:spPr/>
      <dgm:t>
        <a:bodyPr/>
        <a:lstStyle/>
        <a:p>
          <a:pPr latinLnBrk="1"/>
          <a:endParaRPr lang="ko-KR" altLang="en-US"/>
        </a:p>
      </dgm:t>
    </dgm:pt>
    <dgm:pt modelId="{C4D50432-C2AD-4E9A-9EC6-99719F21AABD}">
      <dgm:prSet phldrT="[텍스트]"/>
      <dgm:spPr/>
      <dgm:t>
        <a:bodyPr/>
        <a:lstStyle/>
        <a:p>
          <a:pPr latinLnBrk="1"/>
          <a:r>
            <a:rPr lang="en-US" altLang="ko-KR" dirty="0"/>
            <a:t>Alpha = 5</a:t>
          </a:r>
          <a:endParaRPr lang="ko-KR" altLang="en-US" dirty="0"/>
        </a:p>
      </dgm:t>
    </dgm:pt>
    <dgm:pt modelId="{2C290B0D-F939-4F4C-881B-B132D986636B}" type="parTrans" cxnId="{03ABAA19-B739-4FBE-ACEA-0DEB1350D731}">
      <dgm:prSet/>
      <dgm:spPr/>
      <dgm:t>
        <a:bodyPr/>
        <a:lstStyle/>
        <a:p>
          <a:pPr latinLnBrk="1"/>
          <a:endParaRPr lang="ko-KR" altLang="en-US"/>
        </a:p>
      </dgm:t>
    </dgm:pt>
    <dgm:pt modelId="{9236FEA3-4711-42A9-AE73-5A0126565733}" type="sibTrans" cxnId="{03ABAA19-B739-4FBE-ACEA-0DEB1350D731}">
      <dgm:prSet/>
      <dgm:spPr/>
      <dgm:t>
        <a:bodyPr/>
        <a:lstStyle/>
        <a:p>
          <a:pPr latinLnBrk="1"/>
          <a:endParaRPr lang="ko-KR" altLang="en-US"/>
        </a:p>
      </dgm:t>
    </dgm:pt>
    <dgm:pt modelId="{EA57D951-F336-4322-8365-86EDEE80686F}" type="pres">
      <dgm:prSet presAssocID="{2E0CCD9E-408C-4F11-A879-D5D887A02330}" presName="Name0" presStyleCnt="0">
        <dgm:presLayoutVars>
          <dgm:dir/>
          <dgm:animLvl val="lvl"/>
          <dgm:resizeHandles val="exact"/>
        </dgm:presLayoutVars>
      </dgm:prSet>
      <dgm:spPr/>
    </dgm:pt>
    <dgm:pt modelId="{834DDC46-0DFE-4EDF-B32F-0490A334D444}" type="pres">
      <dgm:prSet presAssocID="{60A9D320-604C-46DA-9F1F-548EB394258F}" presName="linNode" presStyleCnt="0"/>
      <dgm:spPr/>
    </dgm:pt>
    <dgm:pt modelId="{1054CE7A-873F-4CEA-BCB9-134014E4F29D}" type="pres">
      <dgm:prSet presAssocID="{60A9D320-604C-46DA-9F1F-548EB394258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C4B7469-7C7B-4EE3-89B9-9F2F885B7C3F}" type="pres">
      <dgm:prSet presAssocID="{60A9D320-604C-46DA-9F1F-548EB394258F}" presName="descendantText" presStyleLbl="alignAccFollowNode1" presStyleIdx="0" presStyleCnt="3">
        <dgm:presLayoutVars>
          <dgm:bulletEnabled val="1"/>
        </dgm:presLayoutVars>
      </dgm:prSet>
      <dgm:spPr/>
    </dgm:pt>
    <dgm:pt modelId="{07062AB0-5BF5-4172-BCA0-FC8B8D69D5DB}" type="pres">
      <dgm:prSet presAssocID="{F0B3FD55-69E7-47F8-AFC3-404F95930F62}" presName="sp" presStyleCnt="0"/>
      <dgm:spPr/>
    </dgm:pt>
    <dgm:pt modelId="{7CBC5441-CFF6-4551-AC4A-55C5E69F697B}" type="pres">
      <dgm:prSet presAssocID="{7D0AAD0D-0F35-4CC9-B866-36B1AD17C0F1}" presName="linNode" presStyleCnt="0"/>
      <dgm:spPr/>
    </dgm:pt>
    <dgm:pt modelId="{DED8B6DD-AA2A-45C8-83EA-D24D28344C47}" type="pres">
      <dgm:prSet presAssocID="{7D0AAD0D-0F35-4CC9-B866-36B1AD17C0F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10B370E-4A30-418A-9143-B1902E256F5A}" type="pres">
      <dgm:prSet presAssocID="{7D0AAD0D-0F35-4CC9-B866-36B1AD17C0F1}" presName="descendantText" presStyleLbl="alignAccFollowNode1" presStyleIdx="1" presStyleCnt="3">
        <dgm:presLayoutVars>
          <dgm:bulletEnabled val="1"/>
        </dgm:presLayoutVars>
      </dgm:prSet>
      <dgm:spPr/>
    </dgm:pt>
    <dgm:pt modelId="{C5214D54-0391-48DD-B794-EAA289CDCE90}" type="pres">
      <dgm:prSet presAssocID="{2CFCA22F-E024-4178-B742-CE77CB582FF5}" presName="sp" presStyleCnt="0"/>
      <dgm:spPr/>
    </dgm:pt>
    <dgm:pt modelId="{22358EC9-30A4-42D9-8A8C-036C0E267D4A}" type="pres">
      <dgm:prSet presAssocID="{87DD8D31-10C0-4241-9A39-845806600912}" presName="linNode" presStyleCnt="0"/>
      <dgm:spPr/>
    </dgm:pt>
    <dgm:pt modelId="{00D80EF8-2451-4D76-8F07-79E8C62E27A9}" type="pres">
      <dgm:prSet presAssocID="{87DD8D31-10C0-4241-9A39-84580660091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F7243A0-2031-4FD6-9398-4D8A4E43ABB9}" type="pres">
      <dgm:prSet presAssocID="{87DD8D31-10C0-4241-9A39-84580660091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3ABAA19-B739-4FBE-ACEA-0DEB1350D731}" srcId="{87DD8D31-10C0-4241-9A39-845806600912}" destId="{C4D50432-C2AD-4E9A-9EC6-99719F21AABD}" srcOrd="0" destOrd="0" parTransId="{2C290B0D-F939-4F4C-881B-B132D986636B}" sibTransId="{9236FEA3-4711-42A9-AE73-5A0126565733}"/>
    <dgm:cxn modelId="{8EBBDE1A-F8ED-4031-BB29-4694AFED78D3}" srcId="{2E0CCD9E-408C-4F11-A879-D5D887A02330}" destId="{60A9D320-604C-46DA-9F1F-548EB394258F}" srcOrd="0" destOrd="0" parTransId="{45342484-3EBC-4B5A-9BB5-5EEFC97217C4}" sibTransId="{F0B3FD55-69E7-47F8-AFC3-404F95930F62}"/>
    <dgm:cxn modelId="{929CEC3B-BE6F-4C6E-89CF-29178E4A0DD0}" srcId="{60A9D320-604C-46DA-9F1F-548EB394258F}" destId="{84688379-0D96-44EB-8AE4-DBCB983885AF}" srcOrd="0" destOrd="0" parTransId="{49B8383A-BBAD-4364-BA19-817BB494B646}" sibTransId="{6A47CE99-4BCD-4857-9B83-23FB0B591672}"/>
    <dgm:cxn modelId="{4F622C3C-D2A2-48C1-B577-AB0BE01F0CF0}" srcId="{2E0CCD9E-408C-4F11-A879-D5D887A02330}" destId="{87DD8D31-10C0-4241-9A39-845806600912}" srcOrd="2" destOrd="0" parTransId="{A223A238-8A5A-4691-B273-AF83BA9C2F7B}" sibTransId="{96891CDD-0696-4D00-8A39-24324CCF43EB}"/>
    <dgm:cxn modelId="{94FE623C-2D97-43B8-8398-23D120503EFE}" type="presOf" srcId="{60A9D320-604C-46DA-9F1F-548EB394258F}" destId="{1054CE7A-873F-4CEA-BCB9-134014E4F29D}" srcOrd="0" destOrd="0" presId="urn:microsoft.com/office/officeart/2005/8/layout/vList5"/>
    <dgm:cxn modelId="{CBE64E3D-39B2-465F-B979-E4D45CB0210D}" type="presOf" srcId="{5591B474-CB66-4046-99A0-3C8691C1F933}" destId="{BC4B7469-7C7B-4EE3-89B9-9F2F885B7C3F}" srcOrd="0" destOrd="1" presId="urn:microsoft.com/office/officeart/2005/8/layout/vList5"/>
    <dgm:cxn modelId="{51C98B56-7109-4172-89B8-ECD773C30102}" srcId="{2E0CCD9E-408C-4F11-A879-D5D887A02330}" destId="{7D0AAD0D-0F35-4CC9-B866-36B1AD17C0F1}" srcOrd="1" destOrd="0" parTransId="{896BA25A-BA34-4FEE-A51A-C18DB66C9EE4}" sibTransId="{2CFCA22F-E024-4178-B742-CE77CB582FF5}"/>
    <dgm:cxn modelId="{ABADE29F-1EAA-4E09-BAC0-91686526484D}" type="presOf" srcId="{2E0CCD9E-408C-4F11-A879-D5D887A02330}" destId="{EA57D951-F336-4322-8365-86EDEE80686F}" srcOrd="0" destOrd="0" presId="urn:microsoft.com/office/officeart/2005/8/layout/vList5"/>
    <dgm:cxn modelId="{453137A9-A042-4270-929E-3848CCF50578}" type="presOf" srcId="{7D0AAD0D-0F35-4CC9-B866-36B1AD17C0F1}" destId="{DED8B6DD-AA2A-45C8-83EA-D24D28344C47}" srcOrd="0" destOrd="0" presId="urn:microsoft.com/office/officeart/2005/8/layout/vList5"/>
    <dgm:cxn modelId="{343841B3-2C71-4903-AB4D-80484A61A30C}" srcId="{60A9D320-604C-46DA-9F1F-548EB394258F}" destId="{5591B474-CB66-4046-99A0-3C8691C1F933}" srcOrd="1" destOrd="0" parTransId="{CA411157-C8C3-450B-918B-F76A6C626694}" sibTransId="{7D2EFD0B-79A4-4C61-9D95-F6F99E01504F}"/>
    <dgm:cxn modelId="{C8F5C6B4-2059-456B-BFA1-AAD54C1F109C}" type="presOf" srcId="{2F19C380-AFBE-46A9-91F2-7738096BA0ED}" destId="{B10B370E-4A30-418A-9143-B1902E256F5A}" srcOrd="0" destOrd="0" presId="urn:microsoft.com/office/officeart/2005/8/layout/vList5"/>
    <dgm:cxn modelId="{3DC1C7C5-059A-4FED-975E-8B696573284B}" srcId="{7D0AAD0D-0F35-4CC9-B866-36B1AD17C0F1}" destId="{2F19C380-AFBE-46A9-91F2-7738096BA0ED}" srcOrd="0" destOrd="0" parTransId="{31F44256-285F-49FC-A937-D3C6D215C45D}" sibTransId="{2F9724C0-DFC4-417C-9804-2FE78EB0873E}"/>
    <dgm:cxn modelId="{D9DE8AD7-4C56-4576-8FFD-6BD8C05A7FE8}" type="presOf" srcId="{C4D50432-C2AD-4E9A-9EC6-99719F21AABD}" destId="{0F7243A0-2031-4FD6-9398-4D8A4E43ABB9}" srcOrd="0" destOrd="0" presId="urn:microsoft.com/office/officeart/2005/8/layout/vList5"/>
    <dgm:cxn modelId="{DB58BCE1-A914-438E-9964-6451A7C9F956}" type="presOf" srcId="{87DD8D31-10C0-4241-9A39-845806600912}" destId="{00D80EF8-2451-4D76-8F07-79E8C62E27A9}" srcOrd="0" destOrd="0" presId="urn:microsoft.com/office/officeart/2005/8/layout/vList5"/>
    <dgm:cxn modelId="{1CCEE0EA-6EF1-4034-B61A-A7BE5105CAAA}" type="presOf" srcId="{84688379-0D96-44EB-8AE4-DBCB983885AF}" destId="{BC4B7469-7C7B-4EE3-89B9-9F2F885B7C3F}" srcOrd="0" destOrd="0" presId="urn:microsoft.com/office/officeart/2005/8/layout/vList5"/>
    <dgm:cxn modelId="{3AC68A90-6262-46F2-8884-6249A835FE05}" type="presParOf" srcId="{EA57D951-F336-4322-8365-86EDEE80686F}" destId="{834DDC46-0DFE-4EDF-B32F-0490A334D444}" srcOrd="0" destOrd="0" presId="urn:microsoft.com/office/officeart/2005/8/layout/vList5"/>
    <dgm:cxn modelId="{1D62F485-D542-42F6-9326-09471008BBE5}" type="presParOf" srcId="{834DDC46-0DFE-4EDF-B32F-0490A334D444}" destId="{1054CE7A-873F-4CEA-BCB9-134014E4F29D}" srcOrd="0" destOrd="0" presId="urn:microsoft.com/office/officeart/2005/8/layout/vList5"/>
    <dgm:cxn modelId="{E60042DA-0640-4333-A0DC-597FFA7840C3}" type="presParOf" srcId="{834DDC46-0DFE-4EDF-B32F-0490A334D444}" destId="{BC4B7469-7C7B-4EE3-89B9-9F2F885B7C3F}" srcOrd="1" destOrd="0" presId="urn:microsoft.com/office/officeart/2005/8/layout/vList5"/>
    <dgm:cxn modelId="{7AB7B135-B9C1-42B5-BFBD-001D80A3D77E}" type="presParOf" srcId="{EA57D951-F336-4322-8365-86EDEE80686F}" destId="{07062AB0-5BF5-4172-BCA0-FC8B8D69D5DB}" srcOrd="1" destOrd="0" presId="urn:microsoft.com/office/officeart/2005/8/layout/vList5"/>
    <dgm:cxn modelId="{F810D50E-5DCF-428D-A8DE-9A30539BA62D}" type="presParOf" srcId="{EA57D951-F336-4322-8365-86EDEE80686F}" destId="{7CBC5441-CFF6-4551-AC4A-55C5E69F697B}" srcOrd="2" destOrd="0" presId="urn:microsoft.com/office/officeart/2005/8/layout/vList5"/>
    <dgm:cxn modelId="{F061C100-6F43-44BD-A4FE-F112D0B246C3}" type="presParOf" srcId="{7CBC5441-CFF6-4551-AC4A-55C5E69F697B}" destId="{DED8B6DD-AA2A-45C8-83EA-D24D28344C47}" srcOrd="0" destOrd="0" presId="urn:microsoft.com/office/officeart/2005/8/layout/vList5"/>
    <dgm:cxn modelId="{BCC2B32E-2BD4-425B-8474-E95F3B01BAED}" type="presParOf" srcId="{7CBC5441-CFF6-4551-AC4A-55C5E69F697B}" destId="{B10B370E-4A30-418A-9143-B1902E256F5A}" srcOrd="1" destOrd="0" presId="urn:microsoft.com/office/officeart/2005/8/layout/vList5"/>
    <dgm:cxn modelId="{15E3A8C0-C187-46F9-98DB-02C11BDD4937}" type="presParOf" srcId="{EA57D951-F336-4322-8365-86EDEE80686F}" destId="{C5214D54-0391-48DD-B794-EAA289CDCE90}" srcOrd="3" destOrd="0" presId="urn:microsoft.com/office/officeart/2005/8/layout/vList5"/>
    <dgm:cxn modelId="{85E1A454-0667-4EAD-947E-AAAC00EDF8A3}" type="presParOf" srcId="{EA57D951-F336-4322-8365-86EDEE80686F}" destId="{22358EC9-30A4-42D9-8A8C-036C0E267D4A}" srcOrd="4" destOrd="0" presId="urn:microsoft.com/office/officeart/2005/8/layout/vList5"/>
    <dgm:cxn modelId="{E13F14FD-C0F1-47A4-95F0-7A15EE8DD2B7}" type="presParOf" srcId="{22358EC9-30A4-42D9-8A8C-036C0E267D4A}" destId="{00D80EF8-2451-4D76-8F07-79E8C62E27A9}" srcOrd="0" destOrd="0" presId="urn:microsoft.com/office/officeart/2005/8/layout/vList5"/>
    <dgm:cxn modelId="{5DB39AAB-B91B-45EB-97F5-B45C4261C3DE}" type="presParOf" srcId="{22358EC9-30A4-42D9-8A8C-036C0E267D4A}" destId="{0F7243A0-2031-4FD6-9398-4D8A4E43AB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BD72-24E3-484B-9BD1-EBFCF1C78B5A}">
      <dsp:nvSpPr>
        <dsp:cNvPr id="0" name=""/>
        <dsp:cNvSpPr/>
      </dsp:nvSpPr>
      <dsp:spPr>
        <a:xfrm>
          <a:off x="289439" y="1860"/>
          <a:ext cx="5799549" cy="579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9169" tIns="63500" rIns="319169" bIns="63500" numCol="1" spcCol="1270" anchor="ctr" anchorCtr="1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0" kern="1200" dirty="0"/>
            <a:t>목표</a:t>
          </a:r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/>
            <a:t>간단함</a:t>
          </a:r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/>
            <a:t>빠른 학습</a:t>
          </a:r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/>
            <a:t>비선형적</a:t>
          </a:r>
        </a:p>
      </dsp:txBody>
      <dsp:txXfrm>
        <a:off x="1138763" y="851184"/>
        <a:ext cx="4100901" cy="4100901"/>
      </dsp:txXfrm>
    </dsp:sp>
    <dsp:sp modelId="{C057FD27-054B-4132-8927-65CD73904897}">
      <dsp:nvSpPr>
        <dsp:cNvPr id="0" name=""/>
        <dsp:cNvSpPr/>
      </dsp:nvSpPr>
      <dsp:spPr>
        <a:xfrm>
          <a:off x="4929079" y="1860"/>
          <a:ext cx="5799549" cy="579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9169" tIns="63500" rIns="319169" bIns="63500" numCol="1" spcCol="1270" anchor="ctr" anchorCtr="1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0" kern="1200" dirty="0"/>
            <a:t>사용기법</a:t>
          </a:r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PCA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Polynomial Feature</a:t>
          </a:r>
          <a:endParaRPr lang="ko-KR" altLang="en-US" sz="30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Ridge</a:t>
          </a:r>
          <a:endParaRPr lang="ko-KR" altLang="en-US" sz="3000" kern="1200" dirty="0"/>
        </a:p>
      </dsp:txBody>
      <dsp:txXfrm>
        <a:off x="5778403" y="851184"/>
        <a:ext cx="4100901" cy="4100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8739C-4BF5-41DB-A82A-768457A386A6}">
      <dsp:nvSpPr>
        <dsp:cNvPr id="0" name=""/>
        <dsp:cNvSpPr/>
      </dsp:nvSpPr>
      <dsp:spPr>
        <a:xfrm>
          <a:off x="0" y="0"/>
          <a:ext cx="8618898" cy="1218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비선형적</a:t>
          </a:r>
        </a:p>
      </dsp:txBody>
      <dsp:txXfrm>
        <a:off x="35703" y="35703"/>
        <a:ext cx="7200522" cy="1147570"/>
      </dsp:txXfrm>
    </dsp:sp>
    <dsp:sp modelId="{B717E23A-E843-446D-B711-AC120441C333}">
      <dsp:nvSpPr>
        <dsp:cNvPr id="0" name=""/>
        <dsp:cNvSpPr/>
      </dsp:nvSpPr>
      <dsp:spPr>
        <a:xfrm>
          <a:off x="721832" y="1440609"/>
          <a:ext cx="8618898" cy="1218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Polynomial Feature</a:t>
          </a:r>
          <a:endParaRPr lang="ko-KR" altLang="en-US" sz="3000" kern="1200" dirty="0"/>
        </a:p>
      </dsp:txBody>
      <dsp:txXfrm>
        <a:off x="757535" y="1476312"/>
        <a:ext cx="7033324" cy="1147570"/>
      </dsp:txXfrm>
    </dsp:sp>
    <dsp:sp modelId="{10D89EEE-F0A2-4054-BF02-9CA2A3542303}">
      <dsp:nvSpPr>
        <dsp:cNvPr id="0" name=""/>
        <dsp:cNvSpPr/>
      </dsp:nvSpPr>
      <dsp:spPr>
        <a:xfrm>
          <a:off x="1432891" y="2881218"/>
          <a:ext cx="8618898" cy="1218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 err="1"/>
            <a:t>다변수</a:t>
          </a:r>
          <a:r>
            <a:rPr lang="ko-KR" altLang="en-US" sz="3000" kern="1200" dirty="0"/>
            <a:t> </a:t>
          </a:r>
          <a:r>
            <a:rPr lang="ko-KR" altLang="en-US" sz="3000" kern="1200" dirty="0" err="1"/>
            <a:t>다차항</a:t>
          </a:r>
          <a:r>
            <a:rPr lang="ko-KR" altLang="en-US" sz="3000" kern="1200" dirty="0"/>
            <a:t> </a:t>
          </a:r>
          <a:r>
            <a:rPr lang="en-US" altLang="ko-KR" sz="3000" kern="1200" dirty="0"/>
            <a:t>-&gt; </a:t>
          </a:r>
          <a:r>
            <a:rPr lang="ko-KR" altLang="en-US" sz="3000" kern="1200" dirty="0" err="1"/>
            <a:t>과적합</a:t>
          </a:r>
          <a:endParaRPr lang="ko-KR" altLang="en-US" sz="3000" kern="1200" dirty="0"/>
        </a:p>
      </dsp:txBody>
      <dsp:txXfrm>
        <a:off x="1468594" y="2916921"/>
        <a:ext cx="7044098" cy="1147570"/>
      </dsp:txXfrm>
    </dsp:sp>
    <dsp:sp modelId="{2E17CFF5-2820-425F-9EF7-4F33A532F80B}">
      <dsp:nvSpPr>
        <dsp:cNvPr id="0" name=""/>
        <dsp:cNvSpPr/>
      </dsp:nvSpPr>
      <dsp:spPr>
        <a:xfrm>
          <a:off x="2154724" y="4321827"/>
          <a:ext cx="8618898" cy="1218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PCA</a:t>
          </a:r>
          <a:r>
            <a:rPr lang="ko-KR" altLang="en-US" sz="3000" kern="1200" dirty="0"/>
            <a:t>로 </a:t>
          </a:r>
          <a:r>
            <a:rPr lang="ko-KR" altLang="en-US" sz="3000" kern="1200" dirty="0" err="1"/>
            <a:t>특성수</a:t>
          </a:r>
          <a:r>
            <a:rPr lang="ko-KR" altLang="en-US" sz="3000" kern="1200" dirty="0"/>
            <a:t> 감소 후</a:t>
          </a:r>
          <a:br>
            <a:rPr lang="en-US" altLang="ko-KR" sz="3000" kern="1200" dirty="0"/>
          </a:br>
          <a:r>
            <a:rPr lang="en-US" altLang="ko-KR" sz="3000" kern="1200" dirty="0"/>
            <a:t>Polynomial Feature </a:t>
          </a:r>
          <a:r>
            <a:rPr lang="ko-KR" altLang="en-US" sz="3000" kern="1200" dirty="0"/>
            <a:t>적용 </a:t>
          </a:r>
        </a:p>
      </dsp:txBody>
      <dsp:txXfrm>
        <a:off x="2190427" y="4357530"/>
        <a:ext cx="7033324" cy="1147570"/>
      </dsp:txXfrm>
    </dsp:sp>
    <dsp:sp modelId="{AEC04BBE-02A0-4AC0-85C0-C3F0A5168C85}">
      <dsp:nvSpPr>
        <dsp:cNvPr id="0" name=""/>
        <dsp:cNvSpPr/>
      </dsp:nvSpPr>
      <dsp:spPr>
        <a:xfrm>
          <a:off x="7826563" y="933625"/>
          <a:ext cx="792334" cy="792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8004838" y="933625"/>
        <a:ext cx="435784" cy="596231"/>
      </dsp:txXfrm>
    </dsp:sp>
    <dsp:sp modelId="{B25D14AF-C107-495A-B943-64055498C91C}">
      <dsp:nvSpPr>
        <dsp:cNvPr id="0" name=""/>
        <dsp:cNvSpPr/>
      </dsp:nvSpPr>
      <dsp:spPr>
        <a:xfrm>
          <a:off x="8548396" y="2374234"/>
          <a:ext cx="792334" cy="792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8726671" y="2374234"/>
        <a:ext cx="435784" cy="596231"/>
      </dsp:txXfrm>
    </dsp:sp>
    <dsp:sp modelId="{29F614ED-01F5-4FD3-B36D-6C645B5ED6C0}">
      <dsp:nvSpPr>
        <dsp:cNvPr id="0" name=""/>
        <dsp:cNvSpPr/>
      </dsp:nvSpPr>
      <dsp:spPr>
        <a:xfrm>
          <a:off x="9259455" y="3814843"/>
          <a:ext cx="792334" cy="792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9437730" y="3814843"/>
        <a:ext cx="435784" cy="596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B7469-7C7B-4EE3-89B9-9F2F885B7C3F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600" kern="1200" dirty="0" err="1"/>
            <a:t>n_components</a:t>
          </a:r>
          <a:r>
            <a:rPr lang="en-US" altLang="ko-KR" sz="3600" kern="1200" dirty="0"/>
            <a:t>=6</a:t>
          </a:r>
          <a:endParaRPr lang="ko-KR" altLang="en-US" sz="3600" kern="1200" dirty="0"/>
        </a:p>
        <a:p>
          <a:pPr marL="285750" lvl="1" indent="-285750" algn="l" defTabSz="1600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3600" kern="1200"/>
        </a:p>
      </dsp:txBody>
      <dsp:txXfrm rot="-5400000">
        <a:off x="2926079" y="245467"/>
        <a:ext cx="5133724" cy="1260608"/>
      </dsp:txXfrm>
    </dsp:sp>
    <dsp:sp modelId="{1054CE7A-873F-4CEA-BCB9-134014E4F29D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PCA</a:t>
          </a:r>
          <a:endParaRPr lang="ko-KR" altLang="en-US" sz="2400" kern="1200" dirty="0"/>
        </a:p>
      </dsp:txBody>
      <dsp:txXfrm>
        <a:off x="85245" y="87890"/>
        <a:ext cx="2755590" cy="1575760"/>
      </dsp:txXfrm>
    </dsp:sp>
    <dsp:sp modelId="{B10B370E-4A30-418A-9143-B1902E256F5A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600" kern="1200" dirty="0"/>
            <a:t>degree = 2</a:t>
          </a:r>
          <a:endParaRPr lang="ko-KR" altLang="en-US" sz="3600" kern="1200" dirty="0"/>
        </a:p>
      </dsp:txBody>
      <dsp:txXfrm rot="-5400000">
        <a:off x="2926079" y="2079029"/>
        <a:ext cx="5133724" cy="1260608"/>
      </dsp:txXfrm>
    </dsp:sp>
    <dsp:sp modelId="{DED8B6DD-AA2A-45C8-83EA-D24D28344C47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PolynomialFeature</a:t>
          </a:r>
          <a:endParaRPr lang="ko-KR" altLang="en-US" sz="2400" kern="1200" dirty="0"/>
        </a:p>
      </dsp:txBody>
      <dsp:txXfrm>
        <a:off x="85245" y="1921453"/>
        <a:ext cx="2755590" cy="1575760"/>
      </dsp:txXfrm>
    </dsp:sp>
    <dsp:sp modelId="{0F7243A0-2031-4FD6-9398-4D8A4E43ABB9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600" kern="1200" dirty="0"/>
            <a:t>Alpha = 5</a:t>
          </a:r>
          <a:endParaRPr lang="ko-KR" altLang="en-US" sz="3600" kern="1200" dirty="0"/>
        </a:p>
      </dsp:txBody>
      <dsp:txXfrm rot="-5400000">
        <a:off x="2926079" y="3912592"/>
        <a:ext cx="5133724" cy="1260608"/>
      </dsp:txXfrm>
    </dsp:sp>
    <dsp:sp modelId="{00D80EF8-2451-4D76-8F07-79E8C62E27A9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Ridge</a:t>
          </a:r>
          <a:endParaRPr lang="ko-KR" altLang="en-US" sz="2400" kern="1200" dirty="0"/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27689-6766-4D99-918B-00C2E03A3EE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B9E9-B132-46FC-9306-F5A0861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0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3B9E9-B132-46FC-9306-F5A08612E4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9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64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5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29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32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414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346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089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5B64F1B-3EA4-400B-A6AE-D2B16EDC99A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7F40176-9D95-4D8B-8482-0E7D522F7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B0AED2FB-4CFE-4B5D-6AB7-58DE1EA79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538239"/>
              </p:ext>
            </p:extLst>
          </p:nvPr>
        </p:nvGraphicFramePr>
        <p:xfrm>
          <a:off x="552261" y="371192"/>
          <a:ext cx="11018068" cy="5803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7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3A3B2C5-027F-BA5F-035B-E6005FB7A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091876"/>
              </p:ext>
            </p:extLst>
          </p:nvPr>
        </p:nvGraphicFramePr>
        <p:xfrm>
          <a:off x="597529" y="597530"/>
          <a:ext cx="10773623" cy="554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43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18306E9-5F51-0E06-BD3E-87092F62F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9836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74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라인, 스크린샷이(가) 표시된 사진&#10;&#10;자동 생성된 설명">
            <a:extLst>
              <a:ext uri="{FF2B5EF4-FFF2-40B4-BE49-F238E27FC236}">
                <a16:creationId xmlns:a16="http://schemas.microsoft.com/office/drawing/2014/main" id="{4EE393A5-2201-CD85-8021-47F8893B5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9" b="6799"/>
          <a:stretch/>
        </p:blipFill>
        <p:spPr>
          <a:xfrm>
            <a:off x="319940" y="1430743"/>
            <a:ext cx="5567378" cy="4530275"/>
          </a:xfrm>
          <a:prstGeom prst="rect">
            <a:avLst/>
          </a:prstGeom>
        </p:spPr>
      </p:pic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E247608-46B8-ACAF-1B1E-46A86E5C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5" y="154215"/>
            <a:ext cx="4105848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B4E040-3461-FC32-B5F3-AB18EFE4D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0" y="2828984"/>
            <a:ext cx="794495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09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438</TotalTime>
  <Words>41</Words>
  <Application>Microsoft Office PowerPoint</Application>
  <PresentationFormat>와이드스크린</PresentationFormat>
  <Paragraphs>19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Candara</vt:lpstr>
      <vt:lpstr>Corbel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수민 박</dc:creator>
  <cp:lastModifiedBy>수민 박</cp:lastModifiedBy>
  <cp:revision>5</cp:revision>
  <dcterms:created xsi:type="dcterms:W3CDTF">2024-06-05T04:54:08Z</dcterms:created>
  <dcterms:modified xsi:type="dcterms:W3CDTF">2024-06-05T18:27:26Z</dcterms:modified>
</cp:coreProperties>
</file>