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6"/>
  </p:notesMasterIdLst>
  <p:sldIdLst>
    <p:sldId id="2637" r:id="rId3"/>
    <p:sldId id="964" r:id="rId4"/>
    <p:sldId id="1047" r:id="rId5"/>
    <p:sldId id="1130" r:id="rId6"/>
    <p:sldId id="1353" r:id="rId7"/>
    <p:sldId id="1131" r:id="rId8"/>
    <p:sldId id="1132" r:id="rId9"/>
    <p:sldId id="1133" r:id="rId10"/>
    <p:sldId id="1134" r:id="rId11"/>
    <p:sldId id="1135" r:id="rId12"/>
    <p:sldId id="1136" r:id="rId13"/>
    <p:sldId id="2632" r:id="rId14"/>
    <p:sldId id="2635" r:id="rId15"/>
    <p:sldId id="2636" r:id="rId16"/>
    <p:sldId id="2638" r:id="rId17"/>
    <p:sldId id="2639" r:id="rId18"/>
    <p:sldId id="1168" r:id="rId19"/>
    <p:sldId id="1169" r:id="rId20"/>
    <p:sldId id="1170" r:id="rId21"/>
    <p:sldId id="2640" r:id="rId22"/>
    <p:sldId id="2634" r:id="rId23"/>
    <p:sldId id="1172" r:id="rId24"/>
    <p:sldId id="1173" r:id="rId25"/>
    <p:sldId id="1174" r:id="rId26"/>
    <p:sldId id="1175" r:id="rId27"/>
    <p:sldId id="1176" r:id="rId28"/>
    <p:sldId id="1177" r:id="rId29"/>
    <p:sldId id="1178" r:id="rId30"/>
    <p:sldId id="1179" r:id="rId31"/>
    <p:sldId id="1180" r:id="rId32"/>
    <p:sldId id="1181" r:id="rId33"/>
    <p:sldId id="1183" r:id="rId34"/>
    <p:sldId id="11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1" autoAdjust="0"/>
    <p:restoredTop sz="86909" autoAdjust="0"/>
  </p:normalViewPr>
  <p:slideViewPr>
    <p:cSldViewPr snapToGrid="0" snapToObjects="1">
      <p:cViewPr varScale="1">
        <p:scale>
          <a:sx n="73" d="100"/>
          <a:sy n="73" d="100"/>
        </p:scale>
        <p:origin x="924" y="7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A52A-2CA5-57D9-5C27-8DAA7399D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7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8976-F6C2-C27D-BCBD-822F30AE8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F65B5-CA89-946D-5590-C4116B107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8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C4E93-BFD4-BDBA-5B10-B0120C186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80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C4E93-BFD4-BDBA-5B10-B0120C186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3222-5D06-F187-6565-C93329E3C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1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10516C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E225-C86D-9F24-799B-3EBAAF8EB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6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3137-0C63-196B-975B-3F8C95B7D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890D-403A-F674-8FE4-9095AB4A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04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BC83-90C1-02AE-EA84-69F7209B6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3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E8D3-D90F-DBF5-4547-EC48D940F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247F-6B15-1E02-6A8F-A943DBFDB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51E7-CB89-D2FC-5F14-BDBDF78C9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9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959A-EB6D-610C-EEE2-E3E6E451E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3A06-A8EC-8C6F-B8B9-6092DCF7C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489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EC5DF-F0CC-C834-6B07-E180915D3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07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D2C55-661D-982A-5299-B89EF283E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16442-E9FE-EDD9-BAE9-BC29924C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0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8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3B1B1-B190-B6BB-B5BB-D51D9636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5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23E5-C440-16F7-AA8F-DC888EDF4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2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B56E-1933-678B-BFC9-57C5523A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5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5216A-12E6-9573-1D59-3C5954ED6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4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gi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image" Target="../media/image37.jpe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9439AB-2E40-858A-D578-3AFE8D3FC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Computer Network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7A740F-3B02-DEEA-08BF-F0CBB1C4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000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EDC: error detection and correction bits (e.g., redundancy)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Error detection not 100% reliable!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protocol may miss some errors, but rarely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in D’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6B26-9485-6714-73D6-FA1C3BC57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30" y="13116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parity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3429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946392" y="23209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985682" y="23280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925903" y="29399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13295" y="28463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931949" y="28439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02279" y="2326886"/>
            <a:ext cx="1803071" cy="1201960"/>
            <a:chOff x="2978479" y="2669786"/>
            <a:chExt cx="1803071" cy="12019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16010" y="23226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358401" y="27799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623" y="736681"/>
            <a:ext cx="454322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Can detect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correct errors (without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retransmission!)</a:t>
            </a:r>
          </a:p>
          <a:p>
            <a:pPr marL="287338" marR="0" lvl="0" indent="-1698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two-</a:t>
            </a:r>
            <a:r>
              <a:rPr lang="en-US" sz="2400" i="0" dirty="0">
                <a:solidFill>
                  <a:prstClr val="black"/>
                </a:solidFill>
                <a:latin typeface="Calibri" panose="020F0502020204030204"/>
              </a:rPr>
              <a:t>dimensional parity: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6724651" y="238787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EC65261-0C24-C74C-8E9A-2A56766B1C75}"/>
              </a:ext>
            </a:extLst>
          </p:cNvPr>
          <p:cNvSpPr txBox="1"/>
          <p:nvPr/>
        </p:nvSpPr>
        <p:spPr>
          <a:xfrm>
            <a:off x="6996399" y="565611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72CE8-BCAC-9C4C-9705-97A73B0CF4DC}"/>
              </a:ext>
            </a:extLst>
          </p:cNvPr>
          <p:cNvGrpSpPr/>
          <p:nvPr/>
        </p:nvGrpSpPr>
        <p:grpSpPr>
          <a:xfrm>
            <a:off x="6988036" y="4811287"/>
            <a:ext cx="1112530" cy="1123229"/>
            <a:chOff x="6988036" y="4811287"/>
            <a:chExt cx="1112530" cy="112322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00D9F1-D52C-844A-BE08-19ADE51A3710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D5B75B-274E-994B-B768-CAAFF3CC0506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53A1B6-BE52-3A4D-8CDE-7C98D4727C7E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6AD3BF-7B3D-5B44-8D09-3017B18E80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1B2F7C9-BA8F-734E-AE49-FE038EB1EE2D}"/>
              </a:ext>
            </a:extLst>
          </p:cNvPr>
          <p:cNvSpPr txBox="1"/>
          <p:nvPr/>
        </p:nvSpPr>
        <p:spPr>
          <a:xfrm>
            <a:off x="7917960" y="4810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21A369-07B3-9847-8A6A-A16A48324B3B}"/>
              </a:ext>
            </a:extLst>
          </p:cNvPr>
          <p:cNvSpPr txBox="1"/>
          <p:nvPr/>
        </p:nvSpPr>
        <p:spPr>
          <a:xfrm>
            <a:off x="7913410" y="50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63229F-F15C-4A48-A59E-D1181FDA985E}"/>
              </a:ext>
            </a:extLst>
          </p:cNvPr>
          <p:cNvSpPr txBox="1"/>
          <p:nvPr/>
        </p:nvSpPr>
        <p:spPr>
          <a:xfrm>
            <a:off x="7913410" y="5378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2871F-98D3-C94B-9B9D-9EDFBD1DA591}"/>
              </a:ext>
            </a:extLst>
          </p:cNvPr>
          <p:cNvSpPr txBox="1"/>
          <p:nvPr/>
        </p:nvSpPr>
        <p:spPr>
          <a:xfrm>
            <a:off x="7919097" y="5664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EFFD78-C794-F24E-BE55-B812FA8E6373}"/>
              </a:ext>
            </a:extLst>
          </p:cNvPr>
          <p:cNvSpPr txBox="1"/>
          <p:nvPr/>
        </p:nvSpPr>
        <p:spPr>
          <a:xfrm>
            <a:off x="5884529" y="4804713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errors: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F81C9D-B95D-2C44-BE40-11AABF659EE6}"/>
              </a:ext>
            </a:extLst>
          </p:cNvPr>
          <p:cNvGrpSpPr/>
          <p:nvPr/>
        </p:nvGrpSpPr>
        <p:grpSpPr>
          <a:xfrm>
            <a:off x="9880003" y="5062723"/>
            <a:ext cx="1778682" cy="359137"/>
            <a:chOff x="9880003" y="5062723"/>
            <a:chExt cx="1778682" cy="35913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3E8487-5115-ED45-91CD-12473E6CE35C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D1057B9-5603-6B48-B071-08FE0B7172F9}"/>
                </a:ext>
              </a:extLst>
            </p:cNvPr>
            <p:cNvCxnSpPr>
              <a:stCxn id="145" idx="1"/>
            </p:cNvCxnSpPr>
            <p:nvPr/>
          </p:nvCxnSpPr>
          <p:spPr>
            <a:xfrm flipV="1">
              <a:off x="9880003" y="5232612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7093EA-088C-E94A-9077-958AC4C824B7}"/>
              </a:ext>
            </a:extLst>
          </p:cNvPr>
          <p:cNvGrpSpPr/>
          <p:nvPr/>
        </p:nvGrpSpPr>
        <p:grpSpPr>
          <a:xfrm>
            <a:off x="9930014" y="4772156"/>
            <a:ext cx="546945" cy="1621566"/>
            <a:chOff x="9930014" y="4772156"/>
            <a:chExt cx="546945" cy="162156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4B127E-41D4-8C49-8FF0-07C5874E8EF9}"/>
                </a:ext>
              </a:extLst>
            </p:cNvPr>
            <p:cNvSpPr txBox="1"/>
            <p:nvPr/>
          </p:nvSpPr>
          <p:spPr>
            <a:xfrm>
              <a:off x="9930014" y="6034585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CC6F7F0-B384-914D-A818-618271BAAA4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51132" y="5419989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3C287F-C7E3-0347-8FC0-F420618EE025}"/>
              </a:ext>
            </a:extLst>
          </p:cNvPr>
          <p:cNvGrpSpPr/>
          <p:nvPr/>
        </p:nvGrpSpPr>
        <p:grpSpPr>
          <a:xfrm>
            <a:off x="8346385" y="4773947"/>
            <a:ext cx="2744420" cy="1243263"/>
            <a:chOff x="8346385" y="4773947"/>
            <a:chExt cx="2744420" cy="1243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05FCD-484D-0344-B9C0-4C24ED7C7920}"/>
                </a:ext>
              </a:extLst>
            </p:cNvPr>
            <p:cNvGrpSpPr/>
            <p:nvPr/>
          </p:nvGrpSpPr>
          <p:grpSpPr>
            <a:xfrm>
              <a:off x="9873379" y="4773947"/>
              <a:ext cx="1217426" cy="1214161"/>
              <a:chOff x="9873379" y="4773947"/>
              <a:chExt cx="1217426" cy="1214161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89F2045-70A1-F94B-8859-95531C4604F9}"/>
                  </a:ext>
                </a:extLst>
              </p:cNvPr>
              <p:cNvSpPr txBox="1"/>
              <p:nvPr/>
            </p:nvSpPr>
            <p:spPr>
              <a:xfrm>
                <a:off x="9873379" y="532711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0 1 1 1 0  1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AC319AFE-17A7-2B4C-8668-7FE48598E0BE}"/>
                  </a:ext>
                </a:extLst>
              </p:cNvPr>
              <p:cNvGrpSpPr/>
              <p:nvPr/>
            </p:nvGrpSpPr>
            <p:grpSpPr>
              <a:xfrm>
                <a:off x="9880003" y="4773947"/>
                <a:ext cx="1210802" cy="1214161"/>
                <a:chOff x="6394173" y="4840358"/>
                <a:chExt cx="1210802" cy="1214161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0E8F038-35AD-0946-9AF8-3B82D62EFAD1}"/>
                    </a:ext>
                  </a:extLst>
                </p:cNvPr>
                <p:cNvSpPr txBox="1"/>
                <p:nvPr/>
              </p:nvSpPr>
              <p:spPr>
                <a:xfrm>
                  <a:off x="6400799" y="484035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1 0 1 0 1  1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B46CC5B-41FC-3046-A483-F2909BFB7D31}"/>
                    </a:ext>
                  </a:extLst>
                </p:cNvPr>
                <p:cNvSpPr txBox="1"/>
                <p:nvPr/>
              </p:nvSpPr>
              <p:spPr>
                <a:xfrm>
                  <a:off x="6394173" y="512196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1 1 0  0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6418A9F-75BF-B047-85AA-68BAE639890F}"/>
                    </a:ext>
                  </a:extLst>
                </p:cNvPr>
                <p:cNvSpPr txBox="1"/>
                <p:nvPr/>
              </p:nvSpPr>
              <p:spPr>
                <a:xfrm>
                  <a:off x="6395912" y="568518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0 1 0 1  0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7665A79-628F-EF47-A9DA-75CCD8B6F9D1}"/>
                    </a:ext>
                  </a:extLst>
                </p:cNvPr>
                <p:cNvCxnSpPr/>
                <p:nvPr/>
              </p:nvCxnSpPr>
              <p:spPr>
                <a:xfrm>
                  <a:off x="6480748" y="5751227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06629B4-5BDA-B443-9A30-123782498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828021" y="5453922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8346385" y="481136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1176958" y="3591520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Even/odd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even/odd number of 1’s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39CE01A-F391-604A-89C2-2F82DDE7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93370"/>
            <a:ext cx="2258290" cy="198729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BC89C6F-5DA4-294F-83CF-68C618AD67A3}"/>
              </a:ext>
            </a:extLst>
          </p:cNvPr>
          <p:cNvSpPr txBox="1"/>
          <p:nvPr/>
        </p:nvSpPr>
        <p:spPr>
          <a:xfrm>
            <a:off x="872158" y="4277320"/>
            <a:ext cx="45570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compare with received parity bit – if different than error detected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38" grpId="0"/>
      <p:bldP spid="82" grpId="0"/>
      <p:bldP spid="90" grpId="0"/>
      <p:bldP spid="93" grpId="0"/>
      <p:bldP spid="98" grpId="0"/>
      <p:bldP spid="76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4C8FFE-2E1C-D173-1DA0-973A3864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5084187"/>
          </a:xfrm>
        </p:spPr>
        <p:txBody>
          <a:bodyPr>
            <a:normAutofit/>
          </a:bodyPr>
          <a:lstStyle/>
          <a:p>
            <a:r>
              <a:rPr lang="en-US" altLang="ko-KR" dirty="0"/>
              <a:t>Suppose that a packet’s payload consists of 10 eight-bit values</a:t>
            </a:r>
          </a:p>
          <a:p>
            <a:pPr marL="987425" lvl="1" indent="-514350">
              <a:buFont typeface="+mj-lt"/>
              <a:buAutoNum type="arabicPeriod"/>
            </a:pPr>
            <a:r>
              <a:rPr lang="en-US" altLang="ko-KR" dirty="0"/>
              <a:t>Compute the two-dimensional parity bits for the 16 columns. </a:t>
            </a:r>
          </a:p>
          <a:p>
            <a:pPr marL="987425" lvl="1" indent="-514350">
              <a:buFont typeface="+mj-lt"/>
              <a:buAutoNum type="arabicPeriod"/>
            </a:pPr>
            <a:r>
              <a:rPr lang="en-US" altLang="ko-KR" dirty="0"/>
              <a:t>Compute the two-dimensional parity bits for the 5 rows</a:t>
            </a:r>
          </a:p>
          <a:p>
            <a:pPr marL="987425" lvl="1" indent="-514350">
              <a:buFont typeface="+mj-lt"/>
              <a:buAutoNum type="arabicPeriod"/>
            </a:pPr>
            <a:r>
              <a:rPr lang="en-US" altLang="ko-KR" dirty="0"/>
              <a:t>Compute the parity bit for the parity bit row from question 1</a:t>
            </a:r>
          </a:p>
          <a:p>
            <a:pPr marL="987425" lvl="1" indent="-514350">
              <a:buFont typeface="+mj-lt"/>
              <a:buAutoNum type="arabicPeriod"/>
            </a:pPr>
            <a:endParaRPr lang="en-US" altLang="ko-KR" dirty="0"/>
          </a:p>
          <a:p>
            <a:pPr marL="473075" lvl="1" indent="0">
              <a:buNone/>
            </a:pPr>
            <a:r>
              <a:rPr lang="en-US" altLang="ko-KR" dirty="0"/>
              <a:t>1011 1111 1100 1001</a:t>
            </a:r>
          </a:p>
          <a:p>
            <a:pPr marL="473075" lvl="1" indent="0">
              <a:buNone/>
            </a:pPr>
            <a:r>
              <a:rPr lang="en-US" altLang="ko-KR" dirty="0"/>
              <a:t>1000 0011 1010 0111</a:t>
            </a:r>
          </a:p>
          <a:p>
            <a:pPr marL="473075" lvl="1" indent="0">
              <a:buNone/>
            </a:pPr>
            <a:r>
              <a:rPr lang="en-US" altLang="ko-KR" dirty="0"/>
              <a:t>1010 0110 1010 0110</a:t>
            </a:r>
          </a:p>
          <a:p>
            <a:pPr marL="473075" lvl="1" indent="0">
              <a:buNone/>
            </a:pPr>
            <a:r>
              <a:rPr lang="en-US" altLang="ko-KR" dirty="0"/>
              <a:t>0000 0001 1011 0110</a:t>
            </a:r>
          </a:p>
          <a:p>
            <a:pPr marL="463550" lvl="1" indent="0">
              <a:buNone/>
            </a:pPr>
            <a:r>
              <a:rPr lang="en-US" altLang="ko-KR" dirty="0"/>
              <a:t>0111 1001 1100 0010</a:t>
            </a:r>
          </a:p>
          <a:p>
            <a:pPr marL="463550" lvl="1" indent="0">
              <a:buNone/>
            </a:pPr>
            <a:r>
              <a:rPr lang="en-US" altLang="ko-KR" dirty="0"/>
              <a:t>-------------------------------------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BB9265-35B7-34B9-E130-596C09FC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561B-64FF-AAD4-DFAE-7792CBFBD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074507-019A-1654-0733-2057DB74EED0}"/>
              </a:ext>
            </a:extLst>
          </p:cNvPr>
          <p:cNvCxnSpPr>
            <a:cxnSpLocks/>
          </p:cNvCxnSpPr>
          <p:nvPr/>
        </p:nvCxnSpPr>
        <p:spPr>
          <a:xfrm flipV="1">
            <a:off x="4317169" y="3705604"/>
            <a:ext cx="0" cy="25783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4C8FFE-2E1C-D173-1DA0-973A3864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5084187"/>
          </a:xfrm>
        </p:spPr>
        <p:txBody>
          <a:bodyPr>
            <a:normAutofit/>
          </a:bodyPr>
          <a:lstStyle/>
          <a:p>
            <a:r>
              <a:rPr lang="en-US" altLang="ko-KR" dirty="0"/>
              <a:t>Suppose that a packet’s payload consists of 10 eight-bit values</a:t>
            </a:r>
          </a:p>
          <a:p>
            <a:pPr marL="987425" lvl="1" indent="-514350">
              <a:buFont typeface="+mj-lt"/>
              <a:buAutoNum type="arabicPeriod"/>
            </a:pPr>
            <a:r>
              <a:rPr lang="en-US" altLang="ko-KR" dirty="0"/>
              <a:t>In the left figure, indicate the row and column with the flipped bit (format as: </a:t>
            </a:r>
            <a:r>
              <a:rPr lang="en-US" altLang="ko-KR" dirty="0" err="1"/>
              <a:t>x,y</a:t>
            </a:r>
            <a:r>
              <a:rPr lang="en-US" altLang="ko-KR" dirty="0"/>
              <a:t>), assuming the top-left bit is 0,0</a:t>
            </a:r>
          </a:p>
          <a:p>
            <a:pPr marL="987425" lvl="1" indent="-514350">
              <a:buFont typeface="+mj-lt"/>
              <a:buAutoNum type="arabicPeriod"/>
            </a:pPr>
            <a:r>
              <a:rPr lang="en-US" altLang="ko-KR" dirty="0"/>
              <a:t>In the right figure, is it possible to detect and correct the bit flips?</a:t>
            </a:r>
          </a:p>
          <a:p>
            <a:pPr marL="473075" lvl="1" indent="0">
              <a:buNone/>
            </a:pPr>
            <a:endParaRPr lang="en-US" altLang="ko-KR" dirty="0"/>
          </a:p>
          <a:p>
            <a:pPr marL="473075" lvl="1" indent="0">
              <a:buNone/>
            </a:pPr>
            <a:r>
              <a:rPr lang="en-US" altLang="ko-KR" dirty="0"/>
              <a:t>0000 1101 1000 1110    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</a:p>
          <a:p>
            <a:pPr marL="473075" lvl="1" indent="0">
              <a:buNone/>
            </a:pPr>
            <a:r>
              <a:rPr lang="en-US" altLang="ko-KR" dirty="0"/>
              <a:t>1101 0111 0011 0000    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</a:p>
          <a:p>
            <a:pPr marL="473075" lvl="1" indent="0">
              <a:buNone/>
            </a:pPr>
            <a:r>
              <a:rPr lang="en-US" altLang="ko-KR" dirty="0"/>
              <a:t>1111 1011 1010 0101    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</a:p>
          <a:p>
            <a:pPr marL="463550" lvl="1" indent="0">
              <a:buNone/>
            </a:pPr>
            <a:r>
              <a:rPr lang="en-US" altLang="ko-KR" dirty="0"/>
              <a:t>0111 1000 1010 1110    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</a:p>
          <a:p>
            <a:pPr marL="463550" lvl="1" indent="0">
              <a:buNone/>
            </a:pPr>
            <a:r>
              <a:rPr lang="en-US" altLang="ko-KR" dirty="0"/>
              <a:t>1001 0000 0111 1001    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</a:p>
          <a:p>
            <a:pPr marL="463550" lvl="1" indent="0">
              <a:buNone/>
            </a:pPr>
            <a:r>
              <a:rPr lang="en-US" altLang="ko-KR" dirty="0"/>
              <a:t>--------------------------------------</a:t>
            </a:r>
          </a:p>
          <a:p>
            <a:pPr marL="463550" lvl="1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1100 1000 1100 1100       1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BB9265-35B7-34B9-E130-596C09FC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561B-64FF-AAD4-DFAE-7792CBFBD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074507-019A-1654-0733-2057DB74EED0}"/>
              </a:ext>
            </a:extLst>
          </p:cNvPr>
          <p:cNvCxnSpPr>
            <a:cxnSpLocks/>
          </p:cNvCxnSpPr>
          <p:nvPr/>
        </p:nvCxnSpPr>
        <p:spPr>
          <a:xfrm flipV="1">
            <a:off x="4317169" y="3717567"/>
            <a:ext cx="0" cy="272552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8AEFA2-35D5-09F3-7A00-4E73C1901CCC}"/>
              </a:ext>
            </a:extLst>
          </p:cNvPr>
          <p:cNvSpPr txBox="1"/>
          <p:nvPr/>
        </p:nvSpPr>
        <p:spPr>
          <a:xfrm>
            <a:off x="5731865" y="3717567"/>
            <a:ext cx="6093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3075" lvl="1" indent="0">
              <a:buNone/>
            </a:pPr>
            <a:r>
              <a:rPr lang="en-US" altLang="ko-KR" sz="2400" dirty="0"/>
              <a:t>0101 0011 1011 1010       </a:t>
            </a:r>
            <a:r>
              <a:rPr lang="en-US" altLang="ko-KR" sz="2400" dirty="0">
                <a:solidFill>
                  <a:srgbClr val="0070C0"/>
                </a:solidFill>
              </a:rPr>
              <a:t>0</a:t>
            </a:r>
          </a:p>
          <a:p>
            <a:pPr marL="473075" lvl="1" indent="0">
              <a:buNone/>
            </a:pPr>
            <a:r>
              <a:rPr lang="en-US" altLang="ko-KR" sz="2400" dirty="0"/>
              <a:t>1011 1110 0101 1001       </a:t>
            </a:r>
            <a:r>
              <a:rPr lang="en-US" altLang="ko-KR" sz="2400" dirty="0">
                <a:solidFill>
                  <a:srgbClr val="0070C0"/>
                </a:solidFill>
              </a:rPr>
              <a:t>0</a:t>
            </a:r>
          </a:p>
          <a:p>
            <a:pPr marL="473075" lvl="1" indent="0">
              <a:buNone/>
            </a:pPr>
            <a:r>
              <a:rPr lang="en-US" altLang="ko-KR" sz="2400" dirty="0"/>
              <a:t>0010 0001 0000 1111       </a:t>
            </a:r>
            <a:r>
              <a:rPr lang="en-US" altLang="ko-KR" sz="2400" dirty="0">
                <a:solidFill>
                  <a:srgbClr val="0070C0"/>
                </a:solidFill>
              </a:rPr>
              <a:t>0</a:t>
            </a:r>
          </a:p>
          <a:p>
            <a:pPr marL="463550" lvl="1" indent="0">
              <a:buNone/>
            </a:pPr>
            <a:r>
              <a:rPr lang="en-US" altLang="ko-KR" sz="2400" dirty="0"/>
              <a:t>1011 1100 1110 0110       </a:t>
            </a:r>
            <a:r>
              <a:rPr lang="en-US" altLang="ko-KR" sz="2400" dirty="0">
                <a:solidFill>
                  <a:srgbClr val="0070C0"/>
                </a:solidFill>
              </a:rPr>
              <a:t>1</a:t>
            </a:r>
          </a:p>
          <a:p>
            <a:pPr marL="463550" lvl="1" indent="0">
              <a:buNone/>
            </a:pPr>
            <a:r>
              <a:rPr lang="en-US" altLang="ko-KR" sz="2400" dirty="0"/>
              <a:t>1011 0111 0010 1011       </a:t>
            </a:r>
            <a:r>
              <a:rPr lang="en-US" altLang="ko-KR" sz="2400" dirty="0">
                <a:solidFill>
                  <a:srgbClr val="0070C0"/>
                </a:solidFill>
              </a:rPr>
              <a:t>0</a:t>
            </a:r>
          </a:p>
          <a:p>
            <a:pPr marL="463550" lvl="1" indent="0">
              <a:buNone/>
            </a:pPr>
            <a:r>
              <a:rPr lang="en-US" altLang="ko-KR" sz="2400" dirty="0"/>
              <a:t>--------------------------------------</a:t>
            </a:r>
          </a:p>
          <a:p>
            <a:pPr marL="463550" lvl="1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1100 0111 0010 1011       1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A4F3F2-8636-BA47-61E0-AEFC593ACE96}"/>
              </a:ext>
            </a:extLst>
          </p:cNvPr>
          <p:cNvCxnSpPr>
            <a:cxnSpLocks/>
          </p:cNvCxnSpPr>
          <p:nvPr/>
        </p:nvCxnSpPr>
        <p:spPr>
          <a:xfrm flipV="1">
            <a:off x="9237106" y="3693634"/>
            <a:ext cx="0" cy="272552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77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477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</a:t>
            </a:r>
            <a:r>
              <a:rPr lang="en-US" sz="2800" dirty="0"/>
              <a:t>(review, see section 3.3)</a:t>
            </a:r>
            <a:endParaRPr lang="en-US" sz="4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9A3E-8280-22D2-60CD-30437B0E9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powerful error-detection coding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think of these as a binary number)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pattern (generator),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specified in CRC standard)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850698" y="4665031"/>
            <a:ext cx="11036502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CRC bits,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such that &lt;D,R&gt;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divisible by 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knows G, divides &lt;D,R&gt; by G.  If non-zero remainder: error detected!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detect all burst errors less than r+1 bits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in practice (Ethernet, 802.11 WiFi)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5A70A-21CD-7941-AAFD-93513551C59A}"/>
              </a:ext>
            </a:extLst>
          </p:cNvPr>
          <p:cNvGrpSpPr/>
          <p:nvPr/>
        </p:nvGrpSpPr>
        <p:grpSpPr>
          <a:xfrm>
            <a:off x="3954671" y="3889513"/>
            <a:ext cx="6922203" cy="492873"/>
            <a:chOff x="3954671" y="3889513"/>
            <a:chExt cx="6922203" cy="4928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&lt;D,R&gt; = D  2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334B737-73F4-0C4A-860A-265D4A3D7E47}"/>
                </a:ext>
              </a:extLst>
            </p:cNvPr>
            <p:cNvSpPr txBox="1"/>
            <p:nvPr/>
          </p:nvSpPr>
          <p:spPr>
            <a:xfrm>
              <a:off x="7997688" y="3889513"/>
              <a:ext cx="2879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formula for these bits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3443DA-FCD3-914F-8EC2-A5BA2DA70B77}"/>
                </a:ext>
              </a:extLst>
            </p:cNvPr>
            <p:cNvCxnSpPr/>
            <p:nvPr/>
          </p:nvCxnSpPr>
          <p:spPr>
            <a:xfrm>
              <a:off x="6811619" y="4134678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FD657-AC1B-3B4B-9C86-1AB0D8168AC3}"/>
              </a:ext>
            </a:extLst>
          </p:cNvPr>
          <p:cNvGrpSpPr/>
          <p:nvPr/>
        </p:nvGrpSpPr>
        <p:grpSpPr>
          <a:xfrm>
            <a:off x="4243982" y="2770984"/>
            <a:ext cx="5397512" cy="1096490"/>
            <a:chOff x="4243982" y="2770984"/>
            <a:chExt cx="5397512" cy="10964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32362-DCB4-EB40-9B1C-58CF349F31F1}"/>
                </a:ext>
              </a:extLst>
            </p:cNvPr>
            <p:cNvSpPr txBox="1"/>
            <p:nvPr/>
          </p:nvSpPr>
          <p:spPr>
            <a:xfrm>
              <a:off x="8004315" y="3405809"/>
              <a:ext cx="1637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bits to send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1D8A448-DD38-3A4F-8E01-5FD4EA57EB3C}"/>
                </a:ext>
              </a:extLst>
            </p:cNvPr>
            <p:cNvCxnSpPr/>
            <p:nvPr/>
          </p:nvCxnSpPr>
          <p:spPr>
            <a:xfrm>
              <a:off x="6791741" y="3637722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2CAA94-41E8-A843-D57E-5D351514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2" y="1408042"/>
            <a:ext cx="5114097" cy="133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wants to compute</a:t>
            </a:r>
            <a:r>
              <a:rPr lang="en-US" sz="3200" dirty="0">
                <a:solidFill>
                  <a:srgbClr val="000099"/>
                </a:solidFill>
                <a:latin typeface="Calibri" panose="020F0502020204030204"/>
              </a:rPr>
              <a:t> R such that: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30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XOR  R = nG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* Check out the online interactive exercises for more examples: 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529272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26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.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= remainder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[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   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]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996120"/>
            <a:ext cx="5252642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 or equivalently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(XOR R both sides):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28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nG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40023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... </a:t>
            </a:r>
            <a:r>
              <a:rPr lang="en-US" dirty="0">
                <a:solidFill>
                  <a:srgbClr val="000099"/>
                </a:solidFill>
                <a:latin typeface="Calibri" panose="020F0502020204030204"/>
              </a:rPr>
              <a:t>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says: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457200" marR="0" lvl="0" indent="-2349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if we divide D </a:t>
            </a:r>
            <a:r>
              <a:rPr kumimoji="0" lang="en-US" sz="2800" b="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G, we want remainder R to satisfy: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6" y="1881809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148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(here, r=3)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2A026-1E79-6E4F-BB2B-9F601BFFF743}"/>
              </a:ext>
            </a:extLst>
          </p:cNvPr>
          <p:cNvSpPr txBox="1"/>
          <p:nvPr/>
        </p:nvSpPr>
        <p:spPr>
          <a:xfrm>
            <a:off x="4648200" y="5372100"/>
            <a:ext cx="190571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algorithm for </a:t>
            </a:r>
          </a:p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computing 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119A0-F2D0-BF4D-A6DF-32CE329EF4A3}"/>
              </a:ext>
            </a:extLst>
          </p:cNvPr>
          <p:cNvSpPr/>
          <p:nvPr/>
        </p:nvSpPr>
        <p:spPr>
          <a:xfrm>
            <a:off x="1543050" y="5124450"/>
            <a:ext cx="3162300" cy="11239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FB98-CC05-DBDB-F683-BA5CF49C3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F6FA86E-8575-FE41-8A7D-57A1A6D3671A}"/>
              </a:ext>
            </a:extLst>
          </p:cNvPr>
          <p:cNvSpPr txBox="1"/>
          <p:nvPr/>
        </p:nvSpPr>
        <p:spPr>
          <a:xfrm>
            <a:off x="6367670" y="18221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FB98-CC05-DBDB-F683-BA5CF49C3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4C8FFE-2E1C-D173-1DA0-973A3864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that 4-bit generator (G) is 1001</a:t>
            </a:r>
          </a:p>
          <a:p>
            <a:pPr lvl="1"/>
            <a:r>
              <a:rPr lang="en-US" altLang="ko-KR" dirty="0"/>
              <a:t>If the data payload (D) is 10011100 and r = 3, </a:t>
            </a:r>
            <a:br>
              <a:rPr lang="en-US" altLang="ko-KR" dirty="0"/>
            </a:br>
            <a:r>
              <a:rPr lang="en-US" altLang="ko-KR" dirty="0"/>
              <a:t>what are the CRC bits (R) associated with D?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the data payload (D) is 10011000 and r = 3, </a:t>
            </a:r>
            <a:br>
              <a:rPr lang="en-US" altLang="ko-KR" dirty="0"/>
            </a:br>
            <a:r>
              <a:rPr lang="en-US" altLang="ko-KR" dirty="0"/>
              <a:t>what are the CRC bits (R) associated with D?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BB9265-35B7-34B9-E130-596C09FC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561B-64FF-AAD4-DFAE-7792CBFBD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045" y="1319435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4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 types of “links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”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</a:p>
          <a:p>
            <a:pPr marL="466725" marR="0" lvl="0" indent="-3333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point-to-point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point-to-point link between Ethernet switch, host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PPP for dial-up access</a:t>
            </a:r>
          </a:p>
          <a:p>
            <a:pPr marL="466725" marR="0" lvl="0" indent="-3333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broadcast (shared wire or medium)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old-school Ethernet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upstream HFC in cable-based access network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802.11 wireless LAN, 4G/4G. satellite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A52A8-726D-1743-B706-C6C96361B328}"/>
              </a:ext>
            </a:extLst>
          </p:cNvPr>
          <p:cNvGrpSpPr/>
          <p:nvPr/>
        </p:nvGrpSpPr>
        <p:grpSpPr>
          <a:xfrm>
            <a:off x="6882164" y="4987878"/>
            <a:ext cx="2026132" cy="1407972"/>
            <a:chOff x="6882164" y="4987878"/>
            <a:chExt cx="2026132" cy="1407972"/>
          </a:xfrm>
        </p:grpSpPr>
        <p:sp>
          <p:nvSpPr>
            <p:cNvPr id="473" name="Text Box 7">
              <a:extLst>
                <a:ext uri="{FF2B5EF4-FFF2-40B4-BE49-F238E27FC236}">
                  <a16:creationId xmlns:a16="http://schemas.microsoft.com/office/drawing/2014/main" id="{06CF1C6B-422C-1444-877E-6282ED974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164" y="6092369"/>
              <a:ext cx="2026132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satellite </a:t>
              </a:r>
            </a:p>
          </p:txBody>
        </p:sp>
        <p:grpSp>
          <p:nvGrpSpPr>
            <p:cNvPr id="479" name="Group 382">
              <a:extLst>
                <a:ext uri="{FF2B5EF4-FFF2-40B4-BE49-F238E27FC236}">
                  <a16:creationId xmlns:a16="http://schemas.microsoft.com/office/drawing/2014/main" id="{444C4E2A-E876-FA42-B00E-F2550AD7E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7673" y="5700665"/>
              <a:ext cx="288925" cy="220663"/>
              <a:chOff x="2274" y="2821"/>
              <a:chExt cx="215" cy="238"/>
            </a:xfrm>
          </p:grpSpPr>
          <p:sp>
            <p:nvSpPr>
              <p:cNvPr id="480" name="Freeform 383">
                <a:extLst>
                  <a:ext uri="{FF2B5EF4-FFF2-40B4-BE49-F238E27FC236}">
                    <a16:creationId xmlns:a16="http://schemas.microsoft.com/office/drawing/2014/main" id="{BDDB8C29-61C8-B44A-A0C9-80B160DD0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1" name="Line 384">
                <a:extLst>
                  <a:ext uri="{FF2B5EF4-FFF2-40B4-BE49-F238E27FC236}">
                    <a16:creationId xmlns:a16="http://schemas.microsoft.com/office/drawing/2014/main" id="{8F4AE323-F3F4-E14E-B478-2730ECFD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2" name="Freeform 385">
                <a:extLst>
                  <a:ext uri="{FF2B5EF4-FFF2-40B4-BE49-F238E27FC236}">
                    <a16:creationId xmlns:a16="http://schemas.microsoft.com/office/drawing/2014/main" id="{41C8AF46-22BA-2346-AD20-B0D2DA936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3" name="Line 386">
                <a:extLst>
                  <a:ext uri="{FF2B5EF4-FFF2-40B4-BE49-F238E27FC236}">
                    <a16:creationId xmlns:a16="http://schemas.microsoft.com/office/drawing/2014/main" id="{FF499369-05D1-BD40-A15C-F1F4775FF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4" name="Freeform 387">
                <a:extLst>
                  <a:ext uri="{FF2B5EF4-FFF2-40B4-BE49-F238E27FC236}">
                    <a16:creationId xmlns:a16="http://schemas.microsoft.com/office/drawing/2014/main" id="{FF57B98D-A160-3344-BA6D-DBC150EE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5" name="Line 388">
                <a:extLst>
                  <a:ext uri="{FF2B5EF4-FFF2-40B4-BE49-F238E27FC236}">
                    <a16:creationId xmlns:a16="http://schemas.microsoft.com/office/drawing/2014/main" id="{0700E589-A21D-F84B-8C68-40D1B51EE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6" name="Freeform 389">
                <a:extLst>
                  <a:ext uri="{FF2B5EF4-FFF2-40B4-BE49-F238E27FC236}">
                    <a16:creationId xmlns:a16="http://schemas.microsoft.com/office/drawing/2014/main" id="{75397DE6-7C44-4F44-9365-9A1D3547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7" name="Freeform 390">
                <a:extLst>
                  <a:ext uri="{FF2B5EF4-FFF2-40B4-BE49-F238E27FC236}">
                    <a16:creationId xmlns:a16="http://schemas.microsoft.com/office/drawing/2014/main" id="{368EB1B3-47F7-2447-B958-2BCE0F178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8" name="Rectangle 391">
                <a:extLst>
                  <a:ext uri="{FF2B5EF4-FFF2-40B4-BE49-F238E27FC236}">
                    <a16:creationId xmlns:a16="http://schemas.microsoft.com/office/drawing/2014/main" id="{C14D26ED-4841-3E46-BF7A-83D8D95E9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9" name="Freeform 392">
                <a:extLst>
                  <a:ext uri="{FF2B5EF4-FFF2-40B4-BE49-F238E27FC236}">
                    <a16:creationId xmlns:a16="http://schemas.microsoft.com/office/drawing/2014/main" id="{F7380919-6949-F94F-8330-C7FD85D06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0" name="Line 393">
                <a:extLst>
                  <a:ext uri="{FF2B5EF4-FFF2-40B4-BE49-F238E27FC236}">
                    <a16:creationId xmlns:a16="http://schemas.microsoft.com/office/drawing/2014/main" id="{572E4DD5-2700-084B-A313-B26B6D4CD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1" name="Line 394">
                <a:extLst>
                  <a:ext uri="{FF2B5EF4-FFF2-40B4-BE49-F238E27FC236}">
                    <a16:creationId xmlns:a16="http://schemas.microsoft.com/office/drawing/2014/main" id="{AA53B8C5-637F-3A4F-90EA-F02C41B17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2" name="Line 395">
                <a:extLst>
                  <a:ext uri="{FF2B5EF4-FFF2-40B4-BE49-F238E27FC236}">
                    <a16:creationId xmlns:a16="http://schemas.microsoft.com/office/drawing/2014/main" id="{9441D979-2998-2648-980D-EA524FE9B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3" name="Freeform 396">
                <a:extLst>
                  <a:ext uri="{FF2B5EF4-FFF2-40B4-BE49-F238E27FC236}">
                    <a16:creationId xmlns:a16="http://schemas.microsoft.com/office/drawing/2014/main" id="{7F4AFBF0-B087-2B49-B22A-242928895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94" name="Group 398">
              <a:extLst>
                <a:ext uri="{FF2B5EF4-FFF2-40B4-BE49-F238E27FC236}">
                  <a16:creationId xmlns:a16="http://schemas.microsoft.com/office/drawing/2014/main" id="{BBD74A9D-6F6D-8246-9DE8-B4C2AB330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4085" y="5681615"/>
              <a:ext cx="223838" cy="254000"/>
              <a:chOff x="2274" y="2821"/>
              <a:chExt cx="215" cy="238"/>
            </a:xfrm>
          </p:grpSpPr>
          <p:sp>
            <p:nvSpPr>
              <p:cNvPr id="495" name="Freeform 399">
                <a:extLst>
                  <a:ext uri="{FF2B5EF4-FFF2-40B4-BE49-F238E27FC236}">
                    <a16:creationId xmlns:a16="http://schemas.microsoft.com/office/drawing/2014/main" id="{12E023A5-7FBF-5C48-B02C-B779949091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6" name="Line 400">
                <a:extLst>
                  <a:ext uri="{FF2B5EF4-FFF2-40B4-BE49-F238E27FC236}">
                    <a16:creationId xmlns:a16="http://schemas.microsoft.com/office/drawing/2014/main" id="{22601291-2593-D546-BEC9-0877AF59F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7" name="Freeform 401">
                <a:extLst>
                  <a:ext uri="{FF2B5EF4-FFF2-40B4-BE49-F238E27FC236}">
                    <a16:creationId xmlns:a16="http://schemas.microsoft.com/office/drawing/2014/main" id="{71ACC171-BB81-7641-9ACA-D8DDAF220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8" name="Line 402">
                <a:extLst>
                  <a:ext uri="{FF2B5EF4-FFF2-40B4-BE49-F238E27FC236}">
                    <a16:creationId xmlns:a16="http://schemas.microsoft.com/office/drawing/2014/main" id="{AF45D7DA-B67F-DC46-BF98-1EF5C1B0E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9" name="Freeform 403">
                <a:extLst>
                  <a:ext uri="{FF2B5EF4-FFF2-40B4-BE49-F238E27FC236}">
                    <a16:creationId xmlns:a16="http://schemas.microsoft.com/office/drawing/2014/main" id="{ABE18084-E411-0446-A052-86BB1FD39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0" name="Line 404">
                <a:extLst>
                  <a:ext uri="{FF2B5EF4-FFF2-40B4-BE49-F238E27FC236}">
                    <a16:creationId xmlns:a16="http://schemas.microsoft.com/office/drawing/2014/main" id="{AAFB5D72-E469-954F-B6D8-5737C3999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1" name="Freeform 405">
                <a:extLst>
                  <a:ext uri="{FF2B5EF4-FFF2-40B4-BE49-F238E27FC236}">
                    <a16:creationId xmlns:a16="http://schemas.microsoft.com/office/drawing/2014/main" id="{6FA32C76-7534-3A4B-837A-FC8A46B9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2" name="Freeform 406">
                <a:extLst>
                  <a:ext uri="{FF2B5EF4-FFF2-40B4-BE49-F238E27FC236}">
                    <a16:creationId xmlns:a16="http://schemas.microsoft.com/office/drawing/2014/main" id="{C264D84A-28A9-B04F-867C-C194EF3C5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3" name="Rectangle 407">
                <a:extLst>
                  <a:ext uri="{FF2B5EF4-FFF2-40B4-BE49-F238E27FC236}">
                    <a16:creationId xmlns:a16="http://schemas.microsoft.com/office/drawing/2014/main" id="{E212E0B0-8257-BE48-B090-B257D29E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4" name="Freeform 408">
                <a:extLst>
                  <a:ext uri="{FF2B5EF4-FFF2-40B4-BE49-F238E27FC236}">
                    <a16:creationId xmlns:a16="http://schemas.microsoft.com/office/drawing/2014/main" id="{F4CB953E-50B8-1940-AF9A-28E1B0DB1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5" name="Line 409">
                <a:extLst>
                  <a:ext uri="{FF2B5EF4-FFF2-40B4-BE49-F238E27FC236}">
                    <a16:creationId xmlns:a16="http://schemas.microsoft.com/office/drawing/2014/main" id="{18E09DFC-F4BB-424E-BFFD-3B3068580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6" name="Line 410">
                <a:extLst>
                  <a:ext uri="{FF2B5EF4-FFF2-40B4-BE49-F238E27FC236}">
                    <a16:creationId xmlns:a16="http://schemas.microsoft.com/office/drawing/2014/main" id="{17E6715E-7466-E44B-8DAE-05A382E0F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7" name="Line 411">
                <a:extLst>
                  <a:ext uri="{FF2B5EF4-FFF2-40B4-BE49-F238E27FC236}">
                    <a16:creationId xmlns:a16="http://schemas.microsoft.com/office/drawing/2014/main" id="{6EF7AAC8-C8C7-2B48-B5DD-DB69FB889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8" name="Freeform 412">
                <a:extLst>
                  <a:ext uri="{FF2B5EF4-FFF2-40B4-BE49-F238E27FC236}">
                    <a16:creationId xmlns:a16="http://schemas.microsoft.com/office/drawing/2014/main" id="{30D8703F-1419-2B46-8305-471C240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09" name="Group 413">
              <a:extLst>
                <a:ext uri="{FF2B5EF4-FFF2-40B4-BE49-F238E27FC236}">
                  <a16:creationId xmlns:a16="http://schemas.microsoft.com/office/drawing/2014/main" id="{975F8A05-A054-D847-8C71-D0CD3F80A6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13498" y="5710190"/>
              <a:ext cx="298450" cy="211138"/>
              <a:chOff x="2274" y="2821"/>
              <a:chExt cx="215" cy="238"/>
            </a:xfrm>
          </p:grpSpPr>
          <p:sp>
            <p:nvSpPr>
              <p:cNvPr id="510" name="Freeform 414">
                <a:extLst>
                  <a:ext uri="{FF2B5EF4-FFF2-40B4-BE49-F238E27FC236}">
                    <a16:creationId xmlns:a16="http://schemas.microsoft.com/office/drawing/2014/main" id="{BF3BC4D9-EEFB-504A-8010-E2B584D84D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1" name="Line 415">
                <a:extLst>
                  <a:ext uri="{FF2B5EF4-FFF2-40B4-BE49-F238E27FC236}">
                    <a16:creationId xmlns:a16="http://schemas.microsoft.com/office/drawing/2014/main" id="{60D51E27-CB41-8943-9955-66D7BCB05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2" name="Freeform 416">
                <a:extLst>
                  <a:ext uri="{FF2B5EF4-FFF2-40B4-BE49-F238E27FC236}">
                    <a16:creationId xmlns:a16="http://schemas.microsoft.com/office/drawing/2014/main" id="{97A26554-12E7-C14C-B87F-877AFF035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3" name="Line 417">
                <a:extLst>
                  <a:ext uri="{FF2B5EF4-FFF2-40B4-BE49-F238E27FC236}">
                    <a16:creationId xmlns:a16="http://schemas.microsoft.com/office/drawing/2014/main" id="{E1D2F44C-498F-F040-AF8C-AD2CCEE3E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4" name="Freeform 418">
                <a:extLst>
                  <a:ext uri="{FF2B5EF4-FFF2-40B4-BE49-F238E27FC236}">
                    <a16:creationId xmlns:a16="http://schemas.microsoft.com/office/drawing/2014/main" id="{CFE3E224-390C-6D42-8B5E-795EC52B8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5" name="Line 419">
                <a:extLst>
                  <a:ext uri="{FF2B5EF4-FFF2-40B4-BE49-F238E27FC236}">
                    <a16:creationId xmlns:a16="http://schemas.microsoft.com/office/drawing/2014/main" id="{36DADBEA-F35F-7B42-A84F-DBF4EB156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6" name="Freeform 420">
                <a:extLst>
                  <a:ext uri="{FF2B5EF4-FFF2-40B4-BE49-F238E27FC236}">
                    <a16:creationId xmlns:a16="http://schemas.microsoft.com/office/drawing/2014/main" id="{2F7A56FF-DAA4-B548-A596-0AEEDA92B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7" name="Freeform 421">
                <a:extLst>
                  <a:ext uri="{FF2B5EF4-FFF2-40B4-BE49-F238E27FC236}">
                    <a16:creationId xmlns:a16="http://schemas.microsoft.com/office/drawing/2014/main" id="{F0E25BB6-8958-A14D-B0E2-4CBFDD9A0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8" name="Rectangle 422">
                <a:extLst>
                  <a:ext uri="{FF2B5EF4-FFF2-40B4-BE49-F238E27FC236}">
                    <a16:creationId xmlns:a16="http://schemas.microsoft.com/office/drawing/2014/main" id="{6E5F60CA-37B8-7744-8FA8-264FA6D8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9" name="Freeform 423">
                <a:extLst>
                  <a:ext uri="{FF2B5EF4-FFF2-40B4-BE49-F238E27FC236}">
                    <a16:creationId xmlns:a16="http://schemas.microsoft.com/office/drawing/2014/main" id="{014C1E9E-E6BE-7E45-964D-7DD435B6C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0" name="Line 424">
                <a:extLst>
                  <a:ext uri="{FF2B5EF4-FFF2-40B4-BE49-F238E27FC236}">
                    <a16:creationId xmlns:a16="http://schemas.microsoft.com/office/drawing/2014/main" id="{A474D7E3-FF03-1B44-8646-2B1564195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1" name="Line 425">
                <a:extLst>
                  <a:ext uri="{FF2B5EF4-FFF2-40B4-BE49-F238E27FC236}">
                    <a16:creationId xmlns:a16="http://schemas.microsoft.com/office/drawing/2014/main" id="{E4858A5A-F8A5-7B46-9A2C-26E5DD4AD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2" name="Line 426">
                <a:extLst>
                  <a:ext uri="{FF2B5EF4-FFF2-40B4-BE49-F238E27FC236}">
                    <a16:creationId xmlns:a16="http://schemas.microsoft.com/office/drawing/2014/main" id="{DFEE627D-046D-EC42-B1CB-52F73CDED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3" name="Freeform 427">
                <a:extLst>
                  <a:ext uri="{FF2B5EF4-FFF2-40B4-BE49-F238E27FC236}">
                    <a16:creationId xmlns:a16="http://schemas.microsoft.com/office/drawing/2014/main" id="{047A6D46-B266-B844-A8B4-8AAAA167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524" name="Picture 429" descr="MMj03957750000[1]">
              <a:extLst>
                <a:ext uri="{FF2B5EF4-FFF2-40B4-BE49-F238E27FC236}">
                  <a16:creationId xmlns:a16="http://schemas.microsoft.com/office/drawing/2014/main" id="{B804968F-3592-094F-A8BF-179E7849E67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723" y="4987878"/>
              <a:ext cx="5619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D64FC5-708F-D24C-B8D8-D1E9CF643C73}"/>
              </a:ext>
            </a:extLst>
          </p:cNvPr>
          <p:cNvGrpSpPr/>
          <p:nvPr/>
        </p:nvGrpSpPr>
        <p:grpSpPr>
          <a:xfrm>
            <a:off x="8862810" y="4906915"/>
            <a:ext cx="2666586" cy="1631405"/>
            <a:chOff x="8862810" y="4906915"/>
            <a:chExt cx="2666586" cy="1631405"/>
          </a:xfrm>
        </p:grpSpPr>
        <p:sp>
          <p:nvSpPr>
            <p:cNvPr id="474" name="Text Box 8">
              <a:extLst>
                <a:ext uri="{FF2B5EF4-FFF2-40B4-BE49-F238E27FC236}">
                  <a16:creationId xmlns:a16="http://schemas.microsoft.com/office/drawing/2014/main" id="{3F461FAF-2D2F-B54F-9957-BE72E13B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2810" y="6025551"/>
              <a:ext cx="2666586" cy="512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humans at a cocktail party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(shared air, acoustical)</a:t>
              </a:r>
            </a:p>
          </p:txBody>
        </p:sp>
        <p:pic>
          <p:nvPicPr>
            <p:cNvPr id="525" name="Picture 432" descr="cocktail">
              <a:extLst>
                <a:ext uri="{FF2B5EF4-FFF2-40B4-BE49-F238E27FC236}">
                  <a16:creationId xmlns:a16="http://schemas.microsoft.com/office/drawing/2014/main" id="{099A3239-42CC-704F-8979-71CDF0E27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005" y="4906915"/>
              <a:ext cx="2030412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9F6ABF-F18D-7340-837C-5B9246D35D84}"/>
              </a:ext>
            </a:extLst>
          </p:cNvPr>
          <p:cNvGrpSpPr/>
          <p:nvPr/>
        </p:nvGrpSpPr>
        <p:grpSpPr>
          <a:xfrm>
            <a:off x="5137642" y="4630344"/>
            <a:ext cx="1695785" cy="1760737"/>
            <a:chOff x="5137642" y="4630344"/>
            <a:chExt cx="1695785" cy="1760737"/>
          </a:xfrm>
        </p:grpSpPr>
        <p:sp>
          <p:nvSpPr>
            <p:cNvPr id="472" name="Text Box 6">
              <a:extLst>
                <a:ext uri="{FF2B5EF4-FFF2-40B4-BE49-F238E27FC236}">
                  <a16:creationId xmlns:a16="http://schemas.microsoft.com/office/drawing/2014/main" id="{CEE26344-B09B-5B4B-A47E-E50827431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642" y="6087600"/>
              <a:ext cx="1695785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WiFi</a:t>
              </a:r>
            </a:p>
          </p:txBody>
        </p:sp>
        <p:grpSp>
          <p:nvGrpSpPr>
            <p:cNvPr id="532" name="Group 621">
              <a:extLst>
                <a:ext uri="{FF2B5EF4-FFF2-40B4-BE49-F238E27FC236}">
                  <a16:creationId xmlns:a16="http://schemas.microsoft.com/office/drawing/2014/main" id="{40F3795B-808E-A042-9598-E30744C17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62" y="4630344"/>
              <a:ext cx="635000" cy="485775"/>
              <a:chOff x="3061" y="2530"/>
              <a:chExt cx="400" cy="306"/>
            </a:xfrm>
          </p:grpSpPr>
          <p:grpSp>
            <p:nvGrpSpPr>
              <p:cNvPr id="533" name="Group 494">
                <a:extLst>
                  <a:ext uri="{FF2B5EF4-FFF2-40B4-BE49-F238E27FC236}">
                    <a16:creationId xmlns:a16="http://schemas.microsoft.com/office/drawing/2014/main" id="{4DBCED0D-3AD5-4447-93E7-56A4D18F3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558" name="Freeform 495">
                  <a:extLst>
                    <a:ext uri="{FF2B5EF4-FFF2-40B4-BE49-F238E27FC236}">
                      <a16:creationId xmlns:a16="http://schemas.microsoft.com/office/drawing/2014/main" id="{DC6AB476-6859-8242-AD10-2D931ACF8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9" name="Freeform 496">
                  <a:extLst>
                    <a:ext uri="{FF2B5EF4-FFF2-40B4-BE49-F238E27FC236}">
                      <a16:creationId xmlns:a16="http://schemas.microsoft.com/office/drawing/2014/main" id="{60FE620B-47DD-7D4F-89C4-3D44ABB5F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0" name="Freeform 497">
                  <a:extLst>
                    <a:ext uri="{FF2B5EF4-FFF2-40B4-BE49-F238E27FC236}">
                      <a16:creationId xmlns:a16="http://schemas.microsoft.com/office/drawing/2014/main" id="{5734D561-5507-1D47-B8C1-5456D7854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1" name="Freeform 498">
                  <a:extLst>
                    <a:ext uri="{FF2B5EF4-FFF2-40B4-BE49-F238E27FC236}">
                      <a16:creationId xmlns:a16="http://schemas.microsoft.com/office/drawing/2014/main" id="{54405CE7-B078-794F-8A95-7442C5571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Freeform 499">
                  <a:extLst>
                    <a:ext uri="{FF2B5EF4-FFF2-40B4-BE49-F238E27FC236}">
                      <a16:creationId xmlns:a16="http://schemas.microsoft.com/office/drawing/2014/main" id="{2427F607-DB1A-4743-823B-DBB1AB440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Freeform 500">
                  <a:extLst>
                    <a:ext uri="{FF2B5EF4-FFF2-40B4-BE49-F238E27FC236}">
                      <a16:creationId xmlns:a16="http://schemas.microsoft.com/office/drawing/2014/main" id="{78EB41F6-2BEF-4D4A-AE0A-005E71427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34" name="Picture 549" descr="laptop_keyboard">
                <a:extLst>
                  <a:ext uri="{FF2B5EF4-FFF2-40B4-BE49-F238E27FC236}">
                    <a16:creationId xmlns:a16="http://schemas.microsoft.com/office/drawing/2014/main" id="{B26671F0-4EE5-D744-8784-A585B9B6F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5" name="Freeform 550">
                <a:extLst>
                  <a:ext uri="{FF2B5EF4-FFF2-40B4-BE49-F238E27FC236}">
                    <a16:creationId xmlns:a16="http://schemas.microsoft.com/office/drawing/2014/main" id="{12281B29-C1B2-B749-9F5E-F3A43584B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536" name="Picture 551" descr="screen">
                <a:extLst>
                  <a:ext uri="{FF2B5EF4-FFF2-40B4-BE49-F238E27FC236}">
                    <a16:creationId xmlns:a16="http://schemas.microsoft.com/office/drawing/2014/main" id="{98E4CFA7-B1FE-FE4C-AF66-F70E19505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7" name="Freeform 552">
                <a:extLst>
                  <a:ext uri="{FF2B5EF4-FFF2-40B4-BE49-F238E27FC236}">
                    <a16:creationId xmlns:a16="http://schemas.microsoft.com/office/drawing/2014/main" id="{25707FCB-7465-F447-BF5C-CA5CEB8F8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8" name="Freeform 553">
                <a:extLst>
                  <a:ext uri="{FF2B5EF4-FFF2-40B4-BE49-F238E27FC236}">
                    <a16:creationId xmlns:a16="http://schemas.microsoft.com/office/drawing/2014/main" id="{2893182F-C176-ED45-A949-17AAF914D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9" name="Freeform 554">
                <a:extLst>
                  <a:ext uri="{FF2B5EF4-FFF2-40B4-BE49-F238E27FC236}">
                    <a16:creationId xmlns:a16="http://schemas.microsoft.com/office/drawing/2014/main" id="{31F51520-3F4C-0544-BCC2-43E892A00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0" name="Freeform 555">
                <a:extLst>
                  <a:ext uri="{FF2B5EF4-FFF2-40B4-BE49-F238E27FC236}">
                    <a16:creationId xmlns:a16="http://schemas.microsoft.com/office/drawing/2014/main" id="{BC9CBE39-5CC7-5049-AC5A-13C386EB0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1" name="Freeform 556">
                <a:extLst>
                  <a:ext uri="{FF2B5EF4-FFF2-40B4-BE49-F238E27FC236}">
                    <a16:creationId xmlns:a16="http://schemas.microsoft.com/office/drawing/2014/main" id="{D4C9F6C2-E722-B74B-AAE4-4ABF84680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2" name="Freeform 557">
                <a:extLst>
                  <a:ext uri="{FF2B5EF4-FFF2-40B4-BE49-F238E27FC236}">
                    <a16:creationId xmlns:a16="http://schemas.microsoft.com/office/drawing/2014/main" id="{3F0EB019-3CF3-834A-A61E-AC065980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43" name="Group 558">
                <a:extLst>
                  <a:ext uri="{FF2B5EF4-FFF2-40B4-BE49-F238E27FC236}">
                    <a16:creationId xmlns:a16="http://schemas.microsoft.com/office/drawing/2014/main" id="{A6A93FB9-FC7D-4742-8DD5-CBB9CA8D7E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552" name="Freeform 559">
                  <a:extLst>
                    <a:ext uri="{FF2B5EF4-FFF2-40B4-BE49-F238E27FC236}">
                      <a16:creationId xmlns:a16="http://schemas.microsoft.com/office/drawing/2014/main" id="{C568827B-2EA3-554D-A8B6-5587A8CED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3" name="Freeform 560">
                  <a:extLst>
                    <a:ext uri="{FF2B5EF4-FFF2-40B4-BE49-F238E27FC236}">
                      <a16:creationId xmlns:a16="http://schemas.microsoft.com/office/drawing/2014/main" id="{27581F6D-D83F-D646-A755-30E5B167F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4" name="Freeform 561">
                  <a:extLst>
                    <a:ext uri="{FF2B5EF4-FFF2-40B4-BE49-F238E27FC236}">
                      <a16:creationId xmlns:a16="http://schemas.microsoft.com/office/drawing/2014/main" id="{E341B34D-9952-7340-9E0A-28EDF520F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5" name="Freeform 562">
                  <a:extLst>
                    <a:ext uri="{FF2B5EF4-FFF2-40B4-BE49-F238E27FC236}">
                      <a16:creationId xmlns:a16="http://schemas.microsoft.com/office/drawing/2014/main" id="{11B81FDA-FEF8-B742-847A-1939FCACF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6" name="Freeform 563">
                  <a:extLst>
                    <a:ext uri="{FF2B5EF4-FFF2-40B4-BE49-F238E27FC236}">
                      <a16:creationId xmlns:a16="http://schemas.microsoft.com/office/drawing/2014/main" id="{6D1D8EB1-A82C-C547-AB3D-3E7648A5D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7" name="Freeform 564">
                  <a:extLst>
                    <a:ext uri="{FF2B5EF4-FFF2-40B4-BE49-F238E27FC236}">
                      <a16:creationId xmlns:a16="http://schemas.microsoft.com/office/drawing/2014/main" id="{90C3B870-FD67-3346-98FA-A234D34B8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44" name="Freeform 565">
                <a:extLst>
                  <a:ext uri="{FF2B5EF4-FFF2-40B4-BE49-F238E27FC236}">
                    <a16:creationId xmlns:a16="http://schemas.microsoft.com/office/drawing/2014/main" id="{F0911C61-849A-9C4E-AD10-6D1FC3C2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5" name="Freeform 566">
                <a:extLst>
                  <a:ext uri="{FF2B5EF4-FFF2-40B4-BE49-F238E27FC236}">
                    <a16:creationId xmlns:a16="http://schemas.microsoft.com/office/drawing/2014/main" id="{5CEB6F8B-5086-5C42-9CAB-731CEAB62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6" name="Freeform 567">
                <a:extLst>
                  <a:ext uri="{FF2B5EF4-FFF2-40B4-BE49-F238E27FC236}">
                    <a16:creationId xmlns:a16="http://schemas.microsoft.com/office/drawing/2014/main" id="{8A0FD81A-21AB-A641-84A8-6DECC751F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7" name="Freeform 568">
                <a:extLst>
                  <a:ext uri="{FF2B5EF4-FFF2-40B4-BE49-F238E27FC236}">
                    <a16:creationId xmlns:a16="http://schemas.microsoft.com/office/drawing/2014/main" id="{3212B524-DBA7-764B-ADFB-15B1F9EE3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8" name="Freeform 569">
                <a:extLst>
                  <a:ext uri="{FF2B5EF4-FFF2-40B4-BE49-F238E27FC236}">
                    <a16:creationId xmlns:a16="http://schemas.microsoft.com/office/drawing/2014/main" id="{29D84F9E-266B-FF4A-91FA-4C757BB86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9" name="Freeform 570">
                <a:extLst>
                  <a:ext uri="{FF2B5EF4-FFF2-40B4-BE49-F238E27FC236}">
                    <a16:creationId xmlns:a16="http://schemas.microsoft.com/office/drawing/2014/main" id="{FE55278D-3FA5-5444-8EDF-6DEC32E2B48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0" name="Freeform 589">
                <a:extLst>
                  <a:ext uri="{FF2B5EF4-FFF2-40B4-BE49-F238E27FC236}">
                    <a16:creationId xmlns:a16="http://schemas.microsoft.com/office/drawing/2014/main" id="{0406CADF-6A82-2844-9517-DAB36149B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1" name="Freeform 590">
                <a:extLst>
                  <a:ext uri="{FF2B5EF4-FFF2-40B4-BE49-F238E27FC236}">
                    <a16:creationId xmlns:a16="http://schemas.microsoft.com/office/drawing/2014/main" id="{92F09FE3-36AB-A646-8709-F68948F09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64" name="Group 632">
              <a:extLst>
                <a:ext uri="{FF2B5EF4-FFF2-40B4-BE49-F238E27FC236}">
                  <a16:creationId xmlns:a16="http://schemas.microsoft.com/office/drawing/2014/main" id="{4B98C44A-F9F4-BB49-A2B0-C2E0B8C56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58275" y="4798619"/>
              <a:ext cx="536575" cy="401637"/>
              <a:chOff x="3328" y="2543"/>
              <a:chExt cx="338" cy="253"/>
            </a:xfrm>
          </p:grpSpPr>
          <p:grpSp>
            <p:nvGrpSpPr>
              <p:cNvPr id="565" name="Group 487">
                <a:extLst>
                  <a:ext uri="{FF2B5EF4-FFF2-40B4-BE49-F238E27FC236}">
                    <a16:creationId xmlns:a16="http://schemas.microsoft.com/office/drawing/2014/main" id="{3D6F5046-EE7D-8246-9181-C8008B885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8" y="2543"/>
                <a:ext cx="327" cy="81"/>
                <a:chOff x="2199" y="955"/>
                <a:chExt cx="2547" cy="506"/>
              </a:xfrm>
            </p:grpSpPr>
            <p:sp>
              <p:nvSpPr>
                <p:cNvPr id="586" name="Freeform 488">
                  <a:extLst>
                    <a:ext uri="{FF2B5EF4-FFF2-40B4-BE49-F238E27FC236}">
                      <a16:creationId xmlns:a16="http://schemas.microsoft.com/office/drawing/2014/main" id="{2BC70CC0-4321-024B-AF9D-8A5A6410F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7" name="Freeform 489">
                  <a:extLst>
                    <a:ext uri="{FF2B5EF4-FFF2-40B4-BE49-F238E27FC236}">
                      <a16:creationId xmlns:a16="http://schemas.microsoft.com/office/drawing/2014/main" id="{20F44005-5166-134B-8AB3-6A9E51FBF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8" name="Freeform 490">
                  <a:extLst>
                    <a:ext uri="{FF2B5EF4-FFF2-40B4-BE49-F238E27FC236}">
                      <a16:creationId xmlns:a16="http://schemas.microsoft.com/office/drawing/2014/main" id="{0BA88FD7-3F5B-6746-84E1-33C1516E7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9" name="Freeform 491">
                  <a:extLst>
                    <a:ext uri="{FF2B5EF4-FFF2-40B4-BE49-F238E27FC236}">
                      <a16:creationId xmlns:a16="http://schemas.microsoft.com/office/drawing/2014/main" id="{D962DE3F-2E0D-664E-B102-B0D3AAF22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0" name="Freeform 492">
                  <a:extLst>
                    <a:ext uri="{FF2B5EF4-FFF2-40B4-BE49-F238E27FC236}">
                      <a16:creationId xmlns:a16="http://schemas.microsoft.com/office/drawing/2014/main" id="{9B1AAA88-66EF-7349-AAE1-0A273535C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1" name="Freeform 493">
                  <a:extLst>
                    <a:ext uri="{FF2B5EF4-FFF2-40B4-BE49-F238E27FC236}">
                      <a16:creationId xmlns:a16="http://schemas.microsoft.com/office/drawing/2014/main" id="{44A5772F-C240-384F-A9C2-D08BBC7D8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66" name="Picture 571" descr="laptop_keyboard">
                <a:extLst>
                  <a:ext uri="{FF2B5EF4-FFF2-40B4-BE49-F238E27FC236}">
                    <a16:creationId xmlns:a16="http://schemas.microsoft.com/office/drawing/2014/main" id="{606166F4-1E70-3D40-A0B7-C5436E041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381" y="269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7" name="Freeform 572">
                <a:extLst>
                  <a:ext uri="{FF2B5EF4-FFF2-40B4-BE49-F238E27FC236}">
                    <a16:creationId xmlns:a16="http://schemas.microsoft.com/office/drawing/2014/main" id="{146EDD7E-3F6E-C74F-8830-8E04CAABB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259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568" name="Picture 573" descr="screen">
                <a:extLst>
                  <a:ext uri="{FF2B5EF4-FFF2-40B4-BE49-F238E27FC236}">
                    <a16:creationId xmlns:a16="http://schemas.microsoft.com/office/drawing/2014/main" id="{97542897-6E1A-F144-9A1C-CF8E1179E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2" y="260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9" name="Freeform 574">
                <a:extLst>
                  <a:ext uri="{FF2B5EF4-FFF2-40B4-BE49-F238E27FC236}">
                    <a16:creationId xmlns:a16="http://schemas.microsoft.com/office/drawing/2014/main" id="{5091F00D-4B7B-3741-AE22-29DDE7CD4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259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0" name="Freeform 575">
                <a:extLst>
                  <a:ext uri="{FF2B5EF4-FFF2-40B4-BE49-F238E27FC236}">
                    <a16:creationId xmlns:a16="http://schemas.microsoft.com/office/drawing/2014/main" id="{B263C037-DBFD-6142-8C36-FF26BAC11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" y="259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1" name="Freeform 576">
                <a:extLst>
                  <a:ext uri="{FF2B5EF4-FFF2-40B4-BE49-F238E27FC236}">
                    <a16:creationId xmlns:a16="http://schemas.microsoft.com/office/drawing/2014/main" id="{06604E44-8318-4249-AAA9-C5D53E96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" y="261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2" name="Freeform 577">
                <a:extLst>
                  <a:ext uri="{FF2B5EF4-FFF2-40B4-BE49-F238E27FC236}">
                    <a16:creationId xmlns:a16="http://schemas.microsoft.com/office/drawing/2014/main" id="{C9838980-94AA-B548-9555-79034EBAE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0" y="269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3" name="Freeform 578">
                <a:extLst>
                  <a:ext uri="{FF2B5EF4-FFF2-40B4-BE49-F238E27FC236}">
                    <a16:creationId xmlns:a16="http://schemas.microsoft.com/office/drawing/2014/main" id="{E2F028EC-39B6-BB48-8F1C-9E5EE6E54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261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4" name="Freeform 579">
                <a:extLst>
                  <a:ext uri="{FF2B5EF4-FFF2-40B4-BE49-F238E27FC236}">
                    <a16:creationId xmlns:a16="http://schemas.microsoft.com/office/drawing/2014/main" id="{9590576D-E3A5-AE4D-A5BA-062112490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0" y="269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5" name="Group 580">
                <a:extLst>
                  <a:ext uri="{FF2B5EF4-FFF2-40B4-BE49-F238E27FC236}">
                    <a16:creationId xmlns:a16="http://schemas.microsoft.com/office/drawing/2014/main" id="{658981DA-8A1D-0341-B1BA-9392978BB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8" y="2737"/>
                <a:ext cx="55" cy="24"/>
                <a:chOff x="1740" y="2642"/>
                <a:chExt cx="752" cy="327"/>
              </a:xfrm>
            </p:grpSpPr>
            <p:sp>
              <p:nvSpPr>
                <p:cNvPr id="580" name="Freeform 581">
                  <a:extLst>
                    <a:ext uri="{FF2B5EF4-FFF2-40B4-BE49-F238E27FC236}">
                      <a16:creationId xmlns:a16="http://schemas.microsoft.com/office/drawing/2014/main" id="{437F93D8-B619-2840-A7D2-524A4A561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1" name="Freeform 582">
                  <a:extLst>
                    <a:ext uri="{FF2B5EF4-FFF2-40B4-BE49-F238E27FC236}">
                      <a16:creationId xmlns:a16="http://schemas.microsoft.com/office/drawing/2014/main" id="{516EFADC-09F5-5B47-8934-26F395659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2" name="Freeform 583">
                  <a:extLst>
                    <a:ext uri="{FF2B5EF4-FFF2-40B4-BE49-F238E27FC236}">
                      <a16:creationId xmlns:a16="http://schemas.microsoft.com/office/drawing/2014/main" id="{158E5B08-E7FE-6C42-99AB-FC383B9A3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3" name="Freeform 584">
                  <a:extLst>
                    <a:ext uri="{FF2B5EF4-FFF2-40B4-BE49-F238E27FC236}">
                      <a16:creationId xmlns:a16="http://schemas.microsoft.com/office/drawing/2014/main" id="{CE902AC6-F30F-464F-9B44-53AD006A3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4" name="Freeform 585">
                  <a:extLst>
                    <a:ext uri="{FF2B5EF4-FFF2-40B4-BE49-F238E27FC236}">
                      <a16:creationId xmlns:a16="http://schemas.microsoft.com/office/drawing/2014/main" id="{B4AB2E9D-0250-BF4B-A996-829DB6B96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5" name="Freeform 586">
                  <a:extLst>
                    <a:ext uri="{FF2B5EF4-FFF2-40B4-BE49-F238E27FC236}">
                      <a16:creationId xmlns:a16="http://schemas.microsoft.com/office/drawing/2014/main" id="{29274E78-9827-A745-B434-5B40145E2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76" name="Freeform 587">
                <a:extLst>
                  <a:ext uri="{FF2B5EF4-FFF2-40B4-BE49-F238E27FC236}">
                    <a16:creationId xmlns:a16="http://schemas.microsoft.com/office/drawing/2014/main" id="{261536B8-45B6-F445-94D4-E0995DB32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74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7" name="Freeform 588">
                <a:extLst>
                  <a:ext uri="{FF2B5EF4-FFF2-40B4-BE49-F238E27FC236}">
                    <a16:creationId xmlns:a16="http://schemas.microsoft.com/office/drawing/2014/main" id="{D9289D99-04BF-6349-AB04-51F97449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274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8" name="Freeform 591">
                <a:extLst>
                  <a:ext uri="{FF2B5EF4-FFF2-40B4-BE49-F238E27FC236}">
                    <a16:creationId xmlns:a16="http://schemas.microsoft.com/office/drawing/2014/main" id="{4A5B5464-3906-6F40-9142-2A5FD7EE1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273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9" name="Freeform 592">
                <a:extLst>
                  <a:ext uri="{FF2B5EF4-FFF2-40B4-BE49-F238E27FC236}">
                    <a16:creationId xmlns:a16="http://schemas.microsoft.com/office/drawing/2014/main" id="{CA04EE6B-FFEC-5D41-9B1B-1C217E5660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9" y="273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92" name="Group 631">
              <a:extLst>
                <a:ext uri="{FF2B5EF4-FFF2-40B4-BE49-F238E27FC236}">
                  <a16:creationId xmlns:a16="http://schemas.microsoft.com/office/drawing/2014/main" id="{41271A23-CA38-6E44-918E-38C7011E5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0737" y="5058969"/>
              <a:ext cx="585788" cy="419100"/>
              <a:chOff x="5096" y="2218"/>
              <a:chExt cx="369" cy="264"/>
            </a:xfrm>
          </p:grpSpPr>
          <p:grpSp>
            <p:nvGrpSpPr>
              <p:cNvPr id="593" name="Group 622">
                <a:extLst>
                  <a:ext uri="{FF2B5EF4-FFF2-40B4-BE49-F238E27FC236}">
                    <a16:creationId xmlns:a16="http://schemas.microsoft.com/office/drawing/2014/main" id="{46B7FDFD-6263-0049-8898-6BC742EE0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96" y="2218"/>
                <a:ext cx="327" cy="81"/>
                <a:chOff x="2199" y="955"/>
                <a:chExt cx="2547" cy="506"/>
              </a:xfrm>
            </p:grpSpPr>
            <p:sp>
              <p:nvSpPr>
                <p:cNvPr id="596" name="Freeform 623">
                  <a:extLst>
                    <a:ext uri="{FF2B5EF4-FFF2-40B4-BE49-F238E27FC236}">
                      <a16:creationId xmlns:a16="http://schemas.microsoft.com/office/drawing/2014/main" id="{8D20DA22-5088-9649-BCD7-C73CFCD69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7" name="Freeform 624">
                  <a:extLst>
                    <a:ext uri="{FF2B5EF4-FFF2-40B4-BE49-F238E27FC236}">
                      <a16:creationId xmlns:a16="http://schemas.microsoft.com/office/drawing/2014/main" id="{0860904A-2644-D146-9E9D-528E083D2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8" name="Freeform 625">
                  <a:extLst>
                    <a:ext uri="{FF2B5EF4-FFF2-40B4-BE49-F238E27FC236}">
                      <a16:creationId xmlns:a16="http://schemas.microsoft.com/office/drawing/2014/main" id="{FDDA26A1-410C-A64F-B478-B9971D107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9" name="Freeform 626">
                  <a:extLst>
                    <a:ext uri="{FF2B5EF4-FFF2-40B4-BE49-F238E27FC236}">
                      <a16:creationId xmlns:a16="http://schemas.microsoft.com/office/drawing/2014/main" id="{746C664C-122A-5E4F-9DC6-D2F925E1D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00" name="Freeform 627">
                  <a:extLst>
                    <a:ext uri="{FF2B5EF4-FFF2-40B4-BE49-F238E27FC236}">
                      <a16:creationId xmlns:a16="http://schemas.microsoft.com/office/drawing/2014/main" id="{E72F1D12-443A-5F43-BDF0-414DCEB491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01" name="Freeform 628">
                  <a:extLst>
                    <a:ext uri="{FF2B5EF4-FFF2-40B4-BE49-F238E27FC236}">
                      <a16:creationId xmlns:a16="http://schemas.microsoft.com/office/drawing/2014/main" id="{5D2A1B05-1226-0440-BF7D-2BFEDA6C0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94" name="Picture 629" descr="access_point_stylized_small">
                <a:extLst>
                  <a:ext uri="{FF2B5EF4-FFF2-40B4-BE49-F238E27FC236}">
                    <a16:creationId xmlns:a16="http://schemas.microsoft.com/office/drawing/2014/main" id="{82574BA4-AF17-7944-AB41-D17C94BDA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2" y="2250"/>
                <a:ext cx="27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5" name="Picture 630" descr="access_point_stylized_small">
                <a:extLst>
                  <a:ext uri="{FF2B5EF4-FFF2-40B4-BE49-F238E27FC236}">
                    <a16:creationId xmlns:a16="http://schemas.microsoft.com/office/drawing/2014/main" id="{DC390735-CE93-0C4A-B766-A12F55634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" y="225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2" name="Group 633">
              <a:extLst>
                <a:ext uri="{FF2B5EF4-FFF2-40B4-BE49-F238E27FC236}">
                  <a16:creationId xmlns:a16="http://schemas.microsoft.com/office/drawing/2014/main" id="{4350FD48-C690-8545-9BF4-698AA2615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2287" y="5484419"/>
              <a:ext cx="635000" cy="485775"/>
              <a:chOff x="3061" y="2530"/>
              <a:chExt cx="400" cy="306"/>
            </a:xfrm>
          </p:grpSpPr>
          <p:grpSp>
            <p:nvGrpSpPr>
              <p:cNvPr id="603" name="Group 634">
                <a:extLst>
                  <a:ext uri="{FF2B5EF4-FFF2-40B4-BE49-F238E27FC236}">
                    <a16:creationId xmlns:a16="http://schemas.microsoft.com/office/drawing/2014/main" id="{552A577F-109E-9D44-8B58-7E385E9A6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628" name="Freeform 635">
                  <a:extLst>
                    <a:ext uri="{FF2B5EF4-FFF2-40B4-BE49-F238E27FC236}">
                      <a16:creationId xmlns:a16="http://schemas.microsoft.com/office/drawing/2014/main" id="{07E6363F-B58C-0246-8270-E48953ECB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9" name="Freeform 636">
                  <a:extLst>
                    <a:ext uri="{FF2B5EF4-FFF2-40B4-BE49-F238E27FC236}">
                      <a16:creationId xmlns:a16="http://schemas.microsoft.com/office/drawing/2014/main" id="{68B5ACAA-D666-9541-A8D8-AA65ABE37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0" name="Freeform 637">
                  <a:extLst>
                    <a:ext uri="{FF2B5EF4-FFF2-40B4-BE49-F238E27FC236}">
                      <a16:creationId xmlns:a16="http://schemas.microsoft.com/office/drawing/2014/main" id="{BEA43C39-BF36-D746-B30D-D48DF15C11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1" name="Freeform 638">
                  <a:extLst>
                    <a:ext uri="{FF2B5EF4-FFF2-40B4-BE49-F238E27FC236}">
                      <a16:creationId xmlns:a16="http://schemas.microsoft.com/office/drawing/2014/main" id="{F0D1093C-5C80-6D41-8E09-0CDD15E8C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2" name="Freeform 639">
                  <a:extLst>
                    <a:ext uri="{FF2B5EF4-FFF2-40B4-BE49-F238E27FC236}">
                      <a16:creationId xmlns:a16="http://schemas.microsoft.com/office/drawing/2014/main" id="{9E9A0C6D-F304-DD4B-B151-9DD732DD1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3" name="Freeform 640">
                  <a:extLst>
                    <a:ext uri="{FF2B5EF4-FFF2-40B4-BE49-F238E27FC236}">
                      <a16:creationId xmlns:a16="http://schemas.microsoft.com/office/drawing/2014/main" id="{6F86ABC6-22F5-9848-BF21-BF80B41A2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604" name="Picture 641" descr="laptop_keyboard">
                <a:extLst>
                  <a:ext uri="{FF2B5EF4-FFF2-40B4-BE49-F238E27FC236}">
                    <a16:creationId xmlns:a16="http://schemas.microsoft.com/office/drawing/2014/main" id="{2F75FAA6-B24C-3142-9A42-C22B7212E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" name="Freeform 642">
                <a:extLst>
                  <a:ext uri="{FF2B5EF4-FFF2-40B4-BE49-F238E27FC236}">
                    <a16:creationId xmlns:a16="http://schemas.microsoft.com/office/drawing/2014/main" id="{DE2C3AD1-FF37-3F41-93C1-631725A3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606" name="Picture 643" descr="screen">
                <a:extLst>
                  <a:ext uri="{FF2B5EF4-FFF2-40B4-BE49-F238E27FC236}">
                    <a16:creationId xmlns:a16="http://schemas.microsoft.com/office/drawing/2014/main" id="{A2EF1EA1-101A-AF4E-8DB1-ED79D93A66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7" name="Freeform 644">
                <a:extLst>
                  <a:ext uri="{FF2B5EF4-FFF2-40B4-BE49-F238E27FC236}">
                    <a16:creationId xmlns:a16="http://schemas.microsoft.com/office/drawing/2014/main" id="{6049AAF7-B71A-C44E-AD7A-E4A8F2A89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8" name="Freeform 645">
                <a:extLst>
                  <a:ext uri="{FF2B5EF4-FFF2-40B4-BE49-F238E27FC236}">
                    <a16:creationId xmlns:a16="http://schemas.microsoft.com/office/drawing/2014/main" id="{8A2E61CC-8A3C-AB43-8FEE-3D55851BD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9" name="Freeform 646">
                <a:extLst>
                  <a:ext uri="{FF2B5EF4-FFF2-40B4-BE49-F238E27FC236}">
                    <a16:creationId xmlns:a16="http://schemas.microsoft.com/office/drawing/2014/main" id="{C7D45B9A-04AF-A94D-9B24-D8FED5751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0" name="Freeform 647">
                <a:extLst>
                  <a:ext uri="{FF2B5EF4-FFF2-40B4-BE49-F238E27FC236}">
                    <a16:creationId xmlns:a16="http://schemas.microsoft.com/office/drawing/2014/main" id="{44DDA0A8-6E2C-664F-B104-AF8BD6E14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1" name="Freeform 648">
                <a:extLst>
                  <a:ext uri="{FF2B5EF4-FFF2-40B4-BE49-F238E27FC236}">
                    <a16:creationId xmlns:a16="http://schemas.microsoft.com/office/drawing/2014/main" id="{9F887D29-FEA1-6A4F-ABC1-A2D2111BE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Freeform 649">
                <a:extLst>
                  <a:ext uri="{FF2B5EF4-FFF2-40B4-BE49-F238E27FC236}">
                    <a16:creationId xmlns:a16="http://schemas.microsoft.com/office/drawing/2014/main" id="{352D9BC2-81F2-3A4C-86DC-00157C1FA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13" name="Group 650">
                <a:extLst>
                  <a:ext uri="{FF2B5EF4-FFF2-40B4-BE49-F238E27FC236}">
                    <a16:creationId xmlns:a16="http://schemas.microsoft.com/office/drawing/2014/main" id="{AA9D5569-9B23-AC4A-B599-A6CA1CC91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622" name="Freeform 651">
                  <a:extLst>
                    <a:ext uri="{FF2B5EF4-FFF2-40B4-BE49-F238E27FC236}">
                      <a16:creationId xmlns:a16="http://schemas.microsoft.com/office/drawing/2014/main" id="{35D8DF33-69DC-7E45-87B0-8973C6A65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3" name="Freeform 652">
                  <a:extLst>
                    <a:ext uri="{FF2B5EF4-FFF2-40B4-BE49-F238E27FC236}">
                      <a16:creationId xmlns:a16="http://schemas.microsoft.com/office/drawing/2014/main" id="{64D650D2-9E0C-9B49-BE8B-5A6C0C771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4" name="Freeform 653">
                  <a:extLst>
                    <a:ext uri="{FF2B5EF4-FFF2-40B4-BE49-F238E27FC236}">
                      <a16:creationId xmlns:a16="http://schemas.microsoft.com/office/drawing/2014/main" id="{2820DDF6-8985-4B42-B6D6-83B1751EC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5" name="Freeform 654">
                  <a:extLst>
                    <a:ext uri="{FF2B5EF4-FFF2-40B4-BE49-F238E27FC236}">
                      <a16:creationId xmlns:a16="http://schemas.microsoft.com/office/drawing/2014/main" id="{63B056C7-AFAC-214A-8E24-48B954AAA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6" name="Freeform 655">
                  <a:extLst>
                    <a:ext uri="{FF2B5EF4-FFF2-40B4-BE49-F238E27FC236}">
                      <a16:creationId xmlns:a16="http://schemas.microsoft.com/office/drawing/2014/main" id="{47B78910-4311-804C-9AB1-27331D8E3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7" name="Freeform 656">
                  <a:extLst>
                    <a:ext uri="{FF2B5EF4-FFF2-40B4-BE49-F238E27FC236}">
                      <a16:creationId xmlns:a16="http://schemas.microsoft.com/office/drawing/2014/main" id="{BCE3F1EB-7537-3548-B2D0-25DE814A9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614" name="Freeform 657">
                <a:extLst>
                  <a:ext uri="{FF2B5EF4-FFF2-40B4-BE49-F238E27FC236}">
                    <a16:creationId xmlns:a16="http://schemas.microsoft.com/office/drawing/2014/main" id="{AEA7FE7B-4E23-5145-AF46-EAD1A968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5" name="Freeform 658">
                <a:extLst>
                  <a:ext uri="{FF2B5EF4-FFF2-40B4-BE49-F238E27FC236}">
                    <a16:creationId xmlns:a16="http://schemas.microsoft.com/office/drawing/2014/main" id="{71870B35-FF8E-A648-9461-BE67BD42B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6" name="Freeform 659">
                <a:extLst>
                  <a:ext uri="{FF2B5EF4-FFF2-40B4-BE49-F238E27FC236}">
                    <a16:creationId xmlns:a16="http://schemas.microsoft.com/office/drawing/2014/main" id="{14DF7B21-9989-CE4A-8CD2-77167155A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7" name="Freeform 660">
                <a:extLst>
                  <a:ext uri="{FF2B5EF4-FFF2-40B4-BE49-F238E27FC236}">
                    <a16:creationId xmlns:a16="http://schemas.microsoft.com/office/drawing/2014/main" id="{01249498-5D68-DC4A-8598-DBC5E0FAA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8" name="Freeform 661">
                <a:extLst>
                  <a:ext uri="{FF2B5EF4-FFF2-40B4-BE49-F238E27FC236}">
                    <a16:creationId xmlns:a16="http://schemas.microsoft.com/office/drawing/2014/main" id="{39AB67DD-19DB-5B4A-9ECB-0D8434372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9" name="Freeform 662">
                <a:extLst>
                  <a:ext uri="{FF2B5EF4-FFF2-40B4-BE49-F238E27FC236}">
                    <a16:creationId xmlns:a16="http://schemas.microsoft.com/office/drawing/2014/main" id="{50095490-4E5B-2C4F-A578-E6823DF0D7A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0" name="Freeform 663">
                <a:extLst>
                  <a:ext uri="{FF2B5EF4-FFF2-40B4-BE49-F238E27FC236}">
                    <a16:creationId xmlns:a16="http://schemas.microsoft.com/office/drawing/2014/main" id="{5F7C8605-C574-AF40-A25A-18D07E945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1" name="Freeform 664">
                <a:extLst>
                  <a:ext uri="{FF2B5EF4-FFF2-40B4-BE49-F238E27FC236}">
                    <a16:creationId xmlns:a16="http://schemas.microsoft.com/office/drawing/2014/main" id="{5B56B3ED-95B3-FC4B-AEC8-78598F390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34" name="Group 665">
              <a:extLst>
                <a:ext uri="{FF2B5EF4-FFF2-40B4-BE49-F238E27FC236}">
                  <a16:creationId xmlns:a16="http://schemas.microsoft.com/office/drawing/2014/main" id="{2A813063-25A9-2348-B34A-4FB30E3C3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887" y="5539981"/>
              <a:ext cx="635000" cy="485775"/>
              <a:chOff x="3061" y="2530"/>
              <a:chExt cx="400" cy="306"/>
            </a:xfrm>
          </p:grpSpPr>
          <p:grpSp>
            <p:nvGrpSpPr>
              <p:cNvPr id="635" name="Group 666">
                <a:extLst>
                  <a:ext uri="{FF2B5EF4-FFF2-40B4-BE49-F238E27FC236}">
                    <a16:creationId xmlns:a16="http://schemas.microsoft.com/office/drawing/2014/main" id="{E488256B-5F4C-7240-9A3D-138A9D926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660" name="Freeform 667">
                  <a:extLst>
                    <a:ext uri="{FF2B5EF4-FFF2-40B4-BE49-F238E27FC236}">
                      <a16:creationId xmlns:a16="http://schemas.microsoft.com/office/drawing/2014/main" id="{30264AAC-A818-2C48-908B-3E20162B4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1" name="Freeform 668">
                  <a:extLst>
                    <a:ext uri="{FF2B5EF4-FFF2-40B4-BE49-F238E27FC236}">
                      <a16:creationId xmlns:a16="http://schemas.microsoft.com/office/drawing/2014/main" id="{507FFE91-D066-EC44-8EE2-F5D3981A3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2" name="Freeform 669">
                  <a:extLst>
                    <a:ext uri="{FF2B5EF4-FFF2-40B4-BE49-F238E27FC236}">
                      <a16:creationId xmlns:a16="http://schemas.microsoft.com/office/drawing/2014/main" id="{57E92C77-54EE-0845-97FB-2FE89243B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3" name="Freeform 670">
                  <a:extLst>
                    <a:ext uri="{FF2B5EF4-FFF2-40B4-BE49-F238E27FC236}">
                      <a16:creationId xmlns:a16="http://schemas.microsoft.com/office/drawing/2014/main" id="{889E7C82-E5D9-8043-8A50-F87E4DA42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4" name="Freeform 671">
                  <a:extLst>
                    <a:ext uri="{FF2B5EF4-FFF2-40B4-BE49-F238E27FC236}">
                      <a16:creationId xmlns:a16="http://schemas.microsoft.com/office/drawing/2014/main" id="{6EEB3AC9-B797-2E4E-B758-615021875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5" name="Freeform 672">
                  <a:extLst>
                    <a:ext uri="{FF2B5EF4-FFF2-40B4-BE49-F238E27FC236}">
                      <a16:creationId xmlns:a16="http://schemas.microsoft.com/office/drawing/2014/main" id="{BF0B78D6-7D03-B248-8646-B7A4D8DB8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636" name="Picture 673" descr="laptop_keyboard">
                <a:extLst>
                  <a:ext uri="{FF2B5EF4-FFF2-40B4-BE49-F238E27FC236}">
                    <a16:creationId xmlns:a16="http://schemas.microsoft.com/office/drawing/2014/main" id="{818E4316-ADEB-AE4B-A699-D416E1C58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7" name="Freeform 674">
                <a:extLst>
                  <a:ext uri="{FF2B5EF4-FFF2-40B4-BE49-F238E27FC236}">
                    <a16:creationId xmlns:a16="http://schemas.microsoft.com/office/drawing/2014/main" id="{A1178674-C6C6-D942-80CB-75C6BFD0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638" name="Picture 675" descr="screen">
                <a:extLst>
                  <a:ext uri="{FF2B5EF4-FFF2-40B4-BE49-F238E27FC236}">
                    <a16:creationId xmlns:a16="http://schemas.microsoft.com/office/drawing/2014/main" id="{A7347B7E-CCF5-FF42-83C4-25E95D6DD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Freeform 676">
                <a:extLst>
                  <a:ext uri="{FF2B5EF4-FFF2-40B4-BE49-F238E27FC236}">
                    <a16:creationId xmlns:a16="http://schemas.microsoft.com/office/drawing/2014/main" id="{00ECEF64-E8C8-4048-95B9-291C901D7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0" name="Freeform 677">
                <a:extLst>
                  <a:ext uri="{FF2B5EF4-FFF2-40B4-BE49-F238E27FC236}">
                    <a16:creationId xmlns:a16="http://schemas.microsoft.com/office/drawing/2014/main" id="{0014A409-D9B4-A949-98B0-56F9722D9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1" name="Freeform 678">
                <a:extLst>
                  <a:ext uri="{FF2B5EF4-FFF2-40B4-BE49-F238E27FC236}">
                    <a16:creationId xmlns:a16="http://schemas.microsoft.com/office/drawing/2014/main" id="{B32C60B6-03BE-AE4B-A8B2-253AD5DB6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2" name="Freeform 679">
                <a:extLst>
                  <a:ext uri="{FF2B5EF4-FFF2-40B4-BE49-F238E27FC236}">
                    <a16:creationId xmlns:a16="http://schemas.microsoft.com/office/drawing/2014/main" id="{B023ADC3-7539-F145-B52F-5ADE8AAA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3" name="Freeform 680">
                <a:extLst>
                  <a:ext uri="{FF2B5EF4-FFF2-40B4-BE49-F238E27FC236}">
                    <a16:creationId xmlns:a16="http://schemas.microsoft.com/office/drawing/2014/main" id="{8DC2FD41-54FB-1B4E-AE8D-D4E49D45C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4" name="Freeform 681">
                <a:extLst>
                  <a:ext uri="{FF2B5EF4-FFF2-40B4-BE49-F238E27FC236}">
                    <a16:creationId xmlns:a16="http://schemas.microsoft.com/office/drawing/2014/main" id="{135825F9-10E4-2C4A-A3EB-E3C7A1860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45" name="Group 682">
                <a:extLst>
                  <a:ext uri="{FF2B5EF4-FFF2-40B4-BE49-F238E27FC236}">
                    <a16:creationId xmlns:a16="http://schemas.microsoft.com/office/drawing/2014/main" id="{18B7D007-F2F8-2041-A3B3-4AAC42AC9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654" name="Freeform 683">
                  <a:extLst>
                    <a:ext uri="{FF2B5EF4-FFF2-40B4-BE49-F238E27FC236}">
                      <a16:creationId xmlns:a16="http://schemas.microsoft.com/office/drawing/2014/main" id="{C9CDCED6-729A-B548-A704-978153940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5" name="Freeform 684">
                  <a:extLst>
                    <a:ext uri="{FF2B5EF4-FFF2-40B4-BE49-F238E27FC236}">
                      <a16:creationId xmlns:a16="http://schemas.microsoft.com/office/drawing/2014/main" id="{24052544-85C6-0C47-B814-CD736AF3F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6" name="Freeform 685">
                  <a:extLst>
                    <a:ext uri="{FF2B5EF4-FFF2-40B4-BE49-F238E27FC236}">
                      <a16:creationId xmlns:a16="http://schemas.microsoft.com/office/drawing/2014/main" id="{6294FE3C-811A-494B-A379-68E78C7B7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7" name="Freeform 686">
                  <a:extLst>
                    <a:ext uri="{FF2B5EF4-FFF2-40B4-BE49-F238E27FC236}">
                      <a16:creationId xmlns:a16="http://schemas.microsoft.com/office/drawing/2014/main" id="{14E79AE5-BBCC-114C-AF2F-57A092C70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8" name="Freeform 687">
                  <a:extLst>
                    <a:ext uri="{FF2B5EF4-FFF2-40B4-BE49-F238E27FC236}">
                      <a16:creationId xmlns:a16="http://schemas.microsoft.com/office/drawing/2014/main" id="{87C488F6-CAF2-4349-8DCB-F47AF6FC0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9" name="Freeform 688">
                  <a:extLst>
                    <a:ext uri="{FF2B5EF4-FFF2-40B4-BE49-F238E27FC236}">
                      <a16:creationId xmlns:a16="http://schemas.microsoft.com/office/drawing/2014/main" id="{F96E81D8-978B-5E49-94AC-C77AF2614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646" name="Freeform 689">
                <a:extLst>
                  <a:ext uri="{FF2B5EF4-FFF2-40B4-BE49-F238E27FC236}">
                    <a16:creationId xmlns:a16="http://schemas.microsoft.com/office/drawing/2014/main" id="{986E1BA8-56FE-2F4F-B3AB-0EA671F5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7" name="Freeform 690">
                <a:extLst>
                  <a:ext uri="{FF2B5EF4-FFF2-40B4-BE49-F238E27FC236}">
                    <a16:creationId xmlns:a16="http://schemas.microsoft.com/office/drawing/2014/main" id="{032047D0-42E0-4B46-895E-03472FB4D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Freeform 691">
                <a:extLst>
                  <a:ext uri="{FF2B5EF4-FFF2-40B4-BE49-F238E27FC236}">
                    <a16:creationId xmlns:a16="http://schemas.microsoft.com/office/drawing/2014/main" id="{FA89F6A3-14E8-1E4F-88E9-66EE672BE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9" name="Freeform 692">
                <a:extLst>
                  <a:ext uri="{FF2B5EF4-FFF2-40B4-BE49-F238E27FC236}">
                    <a16:creationId xmlns:a16="http://schemas.microsoft.com/office/drawing/2014/main" id="{D515CEFC-F72A-2B4C-8178-A7F2D78AC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Freeform 693">
                <a:extLst>
                  <a:ext uri="{FF2B5EF4-FFF2-40B4-BE49-F238E27FC236}">
                    <a16:creationId xmlns:a16="http://schemas.microsoft.com/office/drawing/2014/main" id="{179531AD-F08A-C641-A873-F2E8AEE5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1" name="Freeform 694">
                <a:extLst>
                  <a:ext uri="{FF2B5EF4-FFF2-40B4-BE49-F238E27FC236}">
                    <a16:creationId xmlns:a16="http://schemas.microsoft.com/office/drawing/2014/main" id="{73AACF3A-FA16-9C4F-8B6F-B0A8B43B75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Freeform 695">
                <a:extLst>
                  <a:ext uri="{FF2B5EF4-FFF2-40B4-BE49-F238E27FC236}">
                    <a16:creationId xmlns:a16="http://schemas.microsoft.com/office/drawing/2014/main" id="{15FD6D01-4885-FE49-9A11-07A76235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3" name="Freeform 696">
                <a:extLst>
                  <a:ext uri="{FF2B5EF4-FFF2-40B4-BE49-F238E27FC236}">
                    <a16:creationId xmlns:a16="http://schemas.microsoft.com/office/drawing/2014/main" id="{84BBF509-8F69-EB4E-9420-AC4976319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051E2-E1A7-9B47-915A-0156EEB4173B}"/>
              </a:ext>
            </a:extLst>
          </p:cNvPr>
          <p:cNvGrpSpPr/>
          <p:nvPr/>
        </p:nvGrpSpPr>
        <p:grpSpPr>
          <a:xfrm>
            <a:off x="1176517" y="4567121"/>
            <a:ext cx="1672254" cy="1938344"/>
            <a:chOff x="1176517" y="4567121"/>
            <a:chExt cx="1672254" cy="1938344"/>
          </a:xfrm>
        </p:grpSpPr>
        <p:sp>
          <p:nvSpPr>
            <p:cNvPr id="471" name="Text Box 5">
              <a:extLst>
                <a:ext uri="{FF2B5EF4-FFF2-40B4-BE49-F238E27FC236}">
                  <a16:creationId xmlns:a16="http://schemas.microsoft.com/office/drawing/2014/main" id="{2134EC04-C5E3-F242-90E6-F19A88A1D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517" y="5992696"/>
              <a:ext cx="1672254" cy="512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wire (e.g.,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cabled Ethernet)</a:t>
              </a:r>
            </a:p>
          </p:txBody>
        </p:sp>
        <p:sp>
          <p:nvSpPr>
            <p:cNvPr id="475" name="Line 173">
              <a:extLst>
                <a:ext uri="{FF2B5EF4-FFF2-40B4-BE49-F238E27FC236}">
                  <a16:creationId xmlns:a16="http://schemas.microsoft.com/office/drawing/2014/main" id="{3F306567-9F2F-4149-9D30-2173B4370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2938" y="4821121"/>
              <a:ext cx="466725" cy="890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6" name="Line 174">
              <a:extLst>
                <a:ext uri="{FF2B5EF4-FFF2-40B4-BE49-F238E27FC236}">
                  <a16:creationId xmlns:a16="http://schemas.microsoft.com/office/drawing/2014/main" id="{7FB886E9-9D2D-B64D-87A8-FC07C88C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475" y="5292608"/>
              <a:ext cx="242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7" name="Line 175">
              <a:extLst>
                <a:ext uri="{FF2B5EF4-FFF2-40B4-BE49-F238E27FC236}">
                  <a16:creationId xmlns:a16="http://schemas.microsoft.com/office/drawing/2014/main" id="{197F6785-17A4-034A-979B-B8B5BA4F8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538" y="5629158"/>
              <a:ext cx="190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8" name="Line 176">
              <a:extLst>
                <a:ext uri="{FF2B5EF4-FFF2-40B4-BE49-F238E27FC236}">
                  <a16:creationId xmlns:a16="http://schemas.microsoft.com/office/drawing/2014/main" id="{70DDD911-DBF3-7F4F-BF66-8853AA418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5038" y="5152908"/>
              <a:ext cx="177800" cy="7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6" name="Line 434">
              <a:extLst>
                <a:ext uri="{FF2B5EF4-FFF2-40B4-BE49-F238E27FC236}">
                  <a16:creationId xmlns:a16="http://schemas.microsoft.com/office/drawing/2014/main" id="{13E4667A-1C98-C742-9515-44695E1E2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450" y="4925896"/>
              <a:ext cx="242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7" name="Line 435">
              <a:extLst>
                <a:ext uri="{FF2B5EF4-FFF2-40B4-BE49-F238E27FC236}">
                  <a16:creationId xmlns:a16="http://schemas.microsoft.com/office/drawing/2014/main" id="{3AE8AA7B-1112-3E4B-9C21-6CE3F67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450" y="4925896"/>
              <a:ext cx="242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8" name="Line 436">
              <a:extLst>
                <a:ext uri="{FF2B5EF4-FFF2-40B4-BE49-F238E27FC236}">
                  <a16:creationId xmlns:a16="http://schemas.microsoft.com/office/drawing/2014/main" id="{84E2754A-286E-2643-AF6C-06B6ED570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188" y="5562483"/>
              <a:ext cx="190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grpSp>
          <p:nvGrpSpPr>
            <p:cNvPr id="529" name="Group 506">
              <a:extLst>
                <a:ext uri="{FF2B5EF4-FFF2-40B4-BE49-F238E27FC236}">
                  <a16:creationId xmlns:a16="http://schemas.microsoft.com/office/drawing/2014/main" id="{B79DFA91-6DD1-6946-BCA6-B60B73F4E7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56200" y="5438658"/>
              <a:ext cx="501650" cy="512763"/>
              <a:chOff x="2839" y="3501"/>
              <a:chExt cx="755" cy="803"/>
            </a:xfrm>
          </p:grpSpPr>
          <p:pic>
            <p:nvPicPr>
              <p:cNvPr id="530" name="Picture 507" descr="desktop_computer_stylized_medium">
                <a:extLst>
                  <a:ext uri="{FF2B5EF4-FFF2-40B4-BE49-F238E27FC236}">
                    <a16:creationId xmlns:a16="http://schemas.microsoft.com/office/drawing/2014/main" id="{B7D871EE-D530-A84C-85C8-4DC1EB0A9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" name="Freeform 508">
                <a:extLst>
                  <a:ext uri="{FF2B5EF4-FFF2-40B4-BE49-F238E27FC236}">
                    <a16:creationId xmlns:a16="http://schemas.microsoft.com/office/drawing/2014/main" id="{9D5575BC-5BD2-FE4A-9414-7BAB3B8D4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66" name="Group 699">
              <a:extLst>
                <a:ext uri="{FF2B5EF4-FFF2-40B4-BE49-F238E27FC236}">
                  <a16:creationId xmlns:a16="http://schemas.microsoft.com/office/drawing/2014/main" id="{02B4AC8E-378E-3547-A03F-EB9A037CC5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10188" y="4994158"/>
              <a:ext cx="501650" cy="512763"/>
              <a:chOff x="2839" y="3501"/>
              <a:chExt cx="755" cy="803"/>
            </a:xfrm>
          </p:grpSpPr>
          <p:pic>
            <p:nvPicPr>
              <p:cNvPr id="667" name="Picture 700" descr="desktop_computer_stylized_medium">
                <a:extLst>
                  <a:ext uri="{FF2B5EF4-FFF2-40B4-BE49-F238E27FC236}">
                    <a16:creationId xmlns:a16="http://schemas.microsoft.com/office/drawing/2014/main" id="{71724573-60B3-124B-B985-CADFBB1B25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8" name="Freeform 701">
                <a:extLst>
                  <a:ext uri="{FF2B5EF4-FFF2-40B4-BE49-F238E27FC236}">
                    <a16:creationId xmlns:a16="http://schemas.microsoft.com/office/drawing/2014/main" id="{E65649AC-8FC0-F443-9BCF-46161D993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69" name="Group 702">
              <a:extLst>
                <a:ext uri="{FF2B5EF4-FFF2-40B4-BE49-F238E27FC236}">
                  <a16:creationId xmlns:a16="http://schemas.microsoft.com/office/drawing/2014/main" id="{193A9924-4D79-4547-A4DE-2DF0DB24940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61000" y="4567121"/>
              <a:ext cx="501650" cy="512762"/>
              <a:chOff x="2839" y="3501"/>
              <a:chExt cx="755" cy="803"/>
            </a:xfrm>
          </p:grpSpPr>
          <p:pic>
            <p:nvPicPr>
              <p:cNvPr id="670" name="Picture 703" descr="desktop_computer_stylized_medium">
                <a:extLst>
                  <a:ext uri="{FF2B5EF4-FFF2-40B4-BE49-F238E27FC236}">
                    <a16:creationId xmlns:a16="http://schemas.microsoft.com/office/drawing/2014/main" id="{C8CA1A81-D304-424F-87F7-FEE71560CB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1" name="Freeform 704">
                <a:extLst>
                  <a:ext uri="{FF2B5EF4-FFF2-40B4-BE49-F238E27FC236}">
                    <a16:creationId xmlns:a16="http://schemas.microsoft.com/office/drawing/2014/main" id="{A593126A-F019-4948-B6F9-9F0BBDC12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72" name="Group 705">
              <a:extLst>
                <a:ext uri="{FF2B5EF4-FFF2-40B4-BE49-F238E27FC236}">
                  <a16:creationId xmlns:a16="http://schemas.microsoft.com/office/drawing/2014/main" id="{782ACF55-310A-7742-B762-459ADBC58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4100" y="4954471"/>
              <a:ext cx="501650" cy="512762"/>
              <a:chOff x="2839" y="3501"/>
              <a:chExt cx="755" cy="803"/>
            </a:xfrm>
          </p:grpSpPr>
          <p:pic>
            <p:nvPicPr>
              <p:cNvPr id="673" name="Picture 706" descr="desktop_computer_stylized_medium">
                <a:extLst>
                  <a:ext uri="{FF2B5EF4-FFF2-40B4-BE49-F238E27FC236}">
                    <a16:creationId xmlns:a16="http://schemas.microsoft.com/office/drawing/2014/main" id="{B4D37DEA-5391-6A48-B22B-C5003F10C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4" name="Freeform 707">
                <a:extLst>
                  <a:ext uri="{FF2B5EF4-FFF2-40B4-BE49-F238E27FC236}">
                    <a16:creationId xmlns:a16="http://schemas.microsoft.com/office/drawing/2014/main" id="{3BF185DB-3612-4349-821B-4CFDFD538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75" name="Group 708">
              <a:extLst>
                <a:ext uri="{FF2B5EF4-FFF2-40B4-BE49-F238E27FC236}">
                  <a16:creationId xmlns:a16="http://schemas.microsoft.com/office/drawing/2014/main" id="{97B144E7-A54B-CA4C-B04F-A2F25E986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5663" y="5394208"/>
              <a:ext cx="501650" cy="512763"/>
              <a:chOff x="2839" y="3501"/>
              <a:chExt cx="755" cy="803"/>
            </a:xfrm>
          </p:grpSpPr>
          <p:pic>
            <p:nvPicPr>
              <p:cNvPr id="676" name="Picture 709" descr="desktop_computer_stylized_medium">
                <a:extLst>
                  <a:ext uri="{FF2B5EF4-FFF2-40B4-BE49-F238E27FC236}">
                    <a16:creationId xmlns:a16="http://schemas.microsoft.com/office/drawing/2014/main" id="{BC4923DF-E580-E043-87E0-54FA60E4E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7" name="Freeform 710">
                <a:extLst>
                  <a:ext uri="{FF2B5EF4-FFF2-40B4-BE49-F238E27FC236}">
                    <a16:creationId xmlns:a16="http://schemas.microsoft.com/office/drawing/2014/main" id="{42EC1204-645A-4842-92FE-2F13DBC9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288C4E-3C37-1146-A254-7DBA7BE1413F}"/>
              </a:ext>
            </a:extLst>
          </p:cNvPr>
          <p:cNvGrpSpPr/>
          <p:nvPr/>
        </p:nvGrpSpPr>
        <p:grpSpPr>
          <a:xfrm>
            <a:off x="3021501" y="4737811"/>
            <a:ext cx="1951525" cy="1657756"/>
            <a:chOff x="3021501" y="4737811"/>
            <a:chExt cx="1951525" cy="1657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7CC03-6B75-DD4E-AEF4-E8B1E9874303}"/>
                </a:ext>
              </a:extLst>
            </p:cNvPr>
            <p:cNvGrpSpPr/>
            <p:nvPr/>
          </p:nvGrpSpPr>
          <p:grpSpPr>
            <a:xfrm>
              <a:off x="3021501" y="4737811"/>
              <a:ext cx="1951525" cy="1263172"/>
              <a:chOff x="7891681" y="3099042"/>
              <a:chExt cx="2342453" cy="1569939"/>
            </a:xfrm>
          </p:grpSpPr>
          <p:sp>
            <p:nvSpPr>
              <p:cNvPr id="678" name="Oval 800">
                <a:extLst>
                  <a:ext uri="{FF2B5EF4-FFF2-40B4-BE49-F238E27FC236}">
                    <a16:creationId xmlns:a16="http://schemas.microsoft.com/office/drawing/2014/main" id="{10688176-2675-9F46-B6CD-4D634B244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679" name="Group 817">
                <a:extLst>
                  <a:ext uri="{FF2B5EF4-FFF2-40B4-BE49-F238E27FC236}">
                    <a16:creationId xmlns:a16="http://schemas.microsoft.com/office/drawing/2014/main" id="{3894D620-6D9E-8346-8516-F7389ED02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680" name="Oval 818">
                  <a:extLst>
                    <a:ext uri="{FF2B5EF4-FFF2-40B4-BE49-F238E27FC236}">
                      <a16:creationId xmlns:a16="http://schemas.microsoft.com/office/drawing/2014/main" id="{11052586-B35E-DD4B-8AEC-F4861D0C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681" name="Group 819">
                  <a:extLst>
                    <a:ext uri="{FF2B5EF4-FFF2-40B4-BE49-F238E27FC236}">
                      <a16:creationId xmlns:a16="http://schemas.microsoft.com/office/drawing/2014/main" id="{ECD32DC1-931D-D54F-8659-4C948098C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683" name="Oval 820">
                    <a:extLst>
                      <a:ext uri="{FF2B5EF4-FFF2-40B4-BE49-F238E27FC236}">
                        <a16:creationId xmlns:a16="http://schemas.microsoft.com/office/drawing/2014/main" id="{3304D76E-6F1B-7745-A3CB-304D98B35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4" name="Oval 821">
                    <a:extLst>
                      <a:ext uri="{FF2B5EF4-FFF2-40B4-BE49-F238E27FC236}">
                        <a16:creationId xmlns:a16="http://schemas.microsoft.com/office/drawing/2014/main" id="{74755B4A-1CD5-5744-9D5B-A2B52FF8D4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Oval 822">
                    <a:extLst>
                      <a:ext uri="{FF2B5EF4-FFF2-40B4-BE49-F238E27FC236}">
                        <a16:creationId xmlns:a16="http://schemas.microsoft.com/office/drawing/2014/main" id="{4C9ED777-1C5F-D14C-85A1-B0DD4AB51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Oval 823">
                    <a:extLst>
                      <a:ext uri="{FF2B5EF4-FFF2-40B4-BE49-F238E27FC236}">
                        <a16:creationId xmlns:a16="http://schemas.microsoft.com/office/drawing/2014/main" id="{31AB0A7A-58BA-3043-BD5D-31AC5EB27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7" name="Freeform 824">
                    <a:extLst>
                      <a:ext uri="{FF2B5EF4-FFF2-40B4-BE49-F238E27FC236}">
                        <a16:creationId xmlns:a16="http://schemas.microsoft.com/office/drawing/2014/main" id="{259CA958-5773-B14D-898D-D3612E11B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82" name="Freeform 825">
                  <a:extLst>
                    <a:ext uri="{FF2B5EF4-FFF2-40B4-BE49-F238E27FC236}">
                      <a16:creationId xmlns:a16="http://schemas.microsoft.com/office/drawing/2014/main" id="{07C15FD6-3BA5-3648-9F8B-5D0B7E898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8" name="Group 783">
                <a:extLst>
                  <a:ext uri="{FF2B5EF4-FFF2-40B4-BE49-F238E27FC236}">
                    <a16:creationId xmlns:a16="http://schemas.microsoft.com/office/drawing/2014/main" id="{0710E690-D315-AD40-8470-BF130355A7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6"/>
                <a:ext cx="393690" cy="1049595"/>
                <a:chOff x="3130" y="3288"/>
                <a:chExt cx="410" cy="742"/>
              </a:xfrm>
            </p:grpSpPr>
            <p:sp>
              <p:nvSpPr>
                <p:cNvPr id="689" name="Line 270">
                  <a:extLst>
                    <a:ext uri="{FF2B5EF4-FFF2-40B4-BE49-F238E27FC236}">
                      <a16:creationId xmlns:a16="http://schemas.microsoft.com/office/drawing/2014/main" id="{04149AE5-43DA-3047-BFDC-5CFB58462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Line 271">
                  <a:extLst>
                    <a:ext uri="{FF2B5EF4-FFF2-40B4-BE49-F238E27FC236}">
                      <a16:creationId xmlns:a16="http://schemas.microsoft.com/office/drawing/2014/main" id="{6338FFA1-2B24-C444-8D8F-3277B2D87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Line 272">
                  <a:extLst>
                    <a:ext uri="{FF2B5EF4-FFF2-40B4-BE49-F238E27FC236}">
                      <a16:creationId xmlns:a16="http://schemas.microsoft.com/office/drawing/2014/main" id="{C56657E2-C2C8-D445-8165-8F8545249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Line 273">
                  <a:extLst>
                    <a:ext uri="{FF2B5EF4-FFF2-40B4-BE49-F238E27FC236}">
                      <a16:creationId xmlns:a16="http://schemas.microsoft.com/office/drawing/2014/main" id="{B7B82588-44BD-2D40-AFBE-88A049E7C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Line 274">
                  <a:extLst>
                    <a:ext uri="{FF2B5EF4-FFF2-40B4-BE49-F238E27FC236}">
                      <a16:creationId xmlns:a16="http://schemas.microsoft.com/office/drawing/2014/main" id="{B49C6B4C-26A6-464B-A658-C25BD053B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Line 275">
                  <a:extLst>
                    <a:ext uri="{FF2B5EF4-FFF2-40B4-BE49-F238E27FC236}">
                      <a16:creationId xmlns:a16="http://schemas.microsoft.com/office/drawing/2014/main" id="{9DEE2C80-A67F-BC44-917A-FAEB31A8F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Line 276">
                  <a:extLst>
                    <a:ext uri="{FF2B5EF4-FFF2-40B4-BE49-F238E27FC236}">
                      <a16:creationId xmlns:a16="http://schemas.microsoft.com/office/drawing/2014/main" id="{5A46DA7F-F265-CB4C-A51D-41A95E0B2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Line 277">
                  <a:extLst>
                    <a:ext uri="{FF2B5EF4-FFF2-40B4-BE49-F238E27FC236}">
                      <a16:creationId xmlns:a16="http://schemas.microsoft.com/office/drawing/2014/main" id="{593E4D81-9E83-E74D-8F06-058D326BB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Line 278">
                  <a:extLst>
                    <a:ext uri="{FF2B5EF4-FFF2-40B4-BE49-F238E27FC236}">
                      <a16:creationId xmlns:a16="http://schemas.microsoft.com/office/drawing/2014/main" id="{19A8EFE0-C98F-E44D-993F-B51434E6A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Line 279">
                  <a:extLst>
                    <a:ext uri="{FF2B5EF4-FFF2-40B4-BE49-F238E27FC236}">
                      <a16:creationId xmlns:a16="http://schemas.microsoft.com/office/drawing/2014/main" id="{B0DE46EE-854B-7449-A982-B3A715EBF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Line 280">
                  <a:extLst>
                    <a:ext uri="{FF2B5EF4-FFF2-40B4-BE49-F238E27FC236}">
                      <a16:creationId xmlns:a16="http://schemas.microsoft.com/office/drawing/2014/main" id="{13490F49-1356-1849-AFBC-6C97EFE1E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Line 281">
                  <a:extLst>
                    <a:ext uri="{FF2B5EF4-FFF2-40B4-BE49-F238E27FC236}">
                      <a16:creationId xmlns:a16="http://schemas.microsoft.com/office/drawing/2014/main" id="{03009224-D46D-E74D-B16C-6D0BBBCFB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Line 282">
                  <a:extLst>
                    <a:ext uri="{FF2B5EF4-FFF2-40B4-BE49-F238E27FC236}">
                      <a16:creationId xmlns:a16="http://schemas.microsoft.com/office/drawing/2014/main" id="{195799B9-BB33-BC4E-BA89-837E62925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Line 283">
                  <a:extLst>
                    <a:ext uri="{FF2B5EF4-FFF2-40B4-BE49-F238E27FC236}">
                      <a16:creationId xmlns:a16="http://schemas.microsoft.com/office/drawing/2014/main" id="{5617F8DF-F9E1-5043-8A1C-F0FA02039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Line 284">
                  <a:extLst>
                    <a:ext uri="{FF2B5EF4-FFF2-40B4-BE49-F238E27FC236}">
                      <a16:creationId xmlns:a16="http://schemas.microsoft.com/office/drawing/2014/main" id="{A0BBBAC8-FD74-EF44-A13C-105333752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42EB9871-56EA-2341-96EB-5728B4E754D6}"/>
                  </a:ext>
                </a:extLst>
              </p:cNvPr>
              <p:cNvGrpSpPr/>
              <p:nvPr/>
            </p:nvGrpSpPr>
            <p:grpSpPr>
              <a:xfrm>
                <a:off x="8405402" y="3099042"/>
                <a:ext cx="527285" cy="593983"/>
                <a:chOff x="8328836" y="2202873"/>
                <a:chExt cx="527285" cy="593983"/>
              </a:xfrm>
            </p:grpSpPr>
            <p:pic>
              <p:nvPicPr>
                <p:cNvPr id="705" name="Picture 653" descr="iphone_stylized_small">
                  <a:extLst>
                    <a:ext uri="{FF2B5EF4-FFF2-40B4-BE49-F238E27FC236}">
                      <a16:creationId xmlns:a16="http://schemas.microsoft.com/office/drawing/2014/main" id="{3B41EE83-D29B-9B4A-9E7E-CDC2C57381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66432" y="2271663"/>
                  <a:ext cx="180509" cy="525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06" name="Group 850">
                  <a:extLst>
                    <a:ext uri="{FF2B5EF4-FFF2-40B4-BE49-F238E27FC236}">
                      <a16:creationId xmlns:a16="http://schemas.microsoft.com/office/drawing/2014/main" id="{A2B15487-5874-8E4F-A2D2-3B4F8B949D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8836" y="2202873"/>
                  <a:ext cx="527285" cy="118466"/>
                  <a:chOff x="2199" y="955"/>
                  <a:chExt cx="2547" cy="506"/>
                </a:xfrm>
              </p:grpSpPr>
              <p:sp>
                <p:nvSpPr>
                  <p:cNvPr id="707" name="Freeform 851">
                    <a:extLst>
                      <a:ext uri="{FF2B5EF4-FFF2-40B4-BE49-F238E27FC236}">
                        <a16:creationId xmlns:a16="http://schemas.microsoft.com/office/drawing/2014/main" id="{F198C428-7BD3-9547-B5FE-EC2B2E4B3F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8" name="Freeform 852">
                    <a:extLst>
                      <a:ext uri="{FF2B5EF4-FFF2-40B4-BE49-F238E27FC236}">
                        <a16:creationId xmlns:a16="http://schemas.microsoft.com/office/drawing/2014/main" id="{2BF34BB6-4817-E041-B51A-FF030BD85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9" name="Freeform 853">
                    <a:extLst>
                      <a:ext uri="{FF2B5EF4-FFF2-40B4-BE49-F238E27FC236}">
                        <a16:creationId xmlns:a16="http://schemas.microsoft.com/office/drawing/2014/main" id="{1F12D98B-9D91-2C4A-9A60-79ED30FF4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0" name="Freeform 854">
                    <a:extLst>
                      <a:ext uri="{FF2B5EF4-FFF2-40B4-BE49-F238E27FC236}">
                        <a16:creationId xmlns:a16="http://schemas.microsoft.com/office/drawing/2014/main" id="{9DF11EBC-0004-A948-BFDC-FDE61D97F7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1" name="Freeform 855">
                    <a:extLst>
                      <a:ext uri="{FF2B5EF4-FFF2-40B4-BE49-F238E27FC236}">
                        <a16:creationId xmlns:a16="http://schemas.microsoft.com/office/drawing/2014/main" id="{E7293A64-2C3C-9646-B157-AA28AC5BA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2" name="Freeform 856">
                    <a:extLst>
                      <a:ext uri="{FF2B5EF4-FFF2-40B4-BE49-F238E27FC236}">
                        <a16:creationId xmlns:a16="http://schemas.microsoft.com/office/drawing/2014/main" id="{3F0646E8-B992-F84E-AF32-0F3C87961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A5689340-E6EB-1E4C-B299-F2EC3B1CDBCC}"/>
                  </a:ext>
                </a:extLst>
              </p:cNvPr>
              <p:cNvGrpSpPr/>
              <p:nvPr/>
            </p:nvGrpSpPr>
            <p:grpSpPr>
              <a:xfrm>
                <a:off x="7891681" y="4024818"/>
                <a:ext cx="1120341" cy="347863"/>
                <a:chOff x="9561515" y="2748013"/>
                <a:chExt cx="1120341" cy="347863"/>
              </a:xfrm>
            </p:grpSpPr>
            <p:pic>
              <p:nvPicPr>
                <p:cNvPr id="714" name="Picture 603" descr="car_icon_small">
                  <a:extLst>
                    <a:ext uri="{FF2B5EF4-FFF2-40B4-BE49-F238E27FC236}">
                      <a16:creationId xmlns:a16="http://schemas.microsoft.com/office/drawing/2014/main" id="{64B67A9E-AD4C-A44D-8D74-4BA4FA5BC4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61515" y="2826814"/>
                  <a:ext cx="1120341" cy="269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15" name="Group 850">
                  <a:extLst>
                    <a:ext uri="{FF2B5EF4-FFF2-40B4-BE49-F238E27FC236}">
                      <a16:creationId xmlns:a16="http://schemas.microsoft.com/office/drawing/2014/main" id="{84052C40-E105-A342-89B4-BDF61A2D5A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88587" y="2748013"/>
                  <a:ext cx="527285" cy="118466"/>
                  <a:chOff x="2199" y="955"/>
                  <a:chExt cx="2547" cy="506"/>
                </a:xfrm>
              </p:grpSpPr>
              <p:sp>
                <p:nvSpPr>
                  <p:cNvPr id="717" name="Freeform 851">
                    <a:extLst>
                      <a:ext uri="{FF2B5EF4-FFF2-40B4-BE49-F238E27FC236}">
                        <a16:creationId xmlns:a16="http://schemas.microsoft.com/office/drawing/2014/main" id="{0BA44966-8A4E-BB43-959B-A59F35AB55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Freeform 852">
                    <a:extLst>
                      <a:ext uri="{FF2B5EF4-FFF2-40B4-BE49-F238E27FC236}">
                        <a16:creationId xmlns:a16="http://schemas.microsoft.com/office/drawing/2014/main" id="{5DC04172-F777-E646-93C2-4CDF96DA88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9" name="Freeform 853">
                    <a:extLst>
                      <a:ext uri="{FF2B5EF4-FFF2-40B4-BE49-F238E27FC236}">
                        <a16:creationId xmlns:a16="http://schemas.microsoft.com/office/drawing/2014/main" id="{A55970CF-BAEF-CD49-9BCE-C69AB8A5C4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Freeform 854">
                    <a:extLst>
                      <a:ext uri="{FF2B5EF4-FFF2-40B4-BE49-F238E27FC236}">
                        <a16:creationId xmlns:a16="http://schemas.microsoft.com/office/drawing/2014/main" id="{2986E248-F171-5D48-8739-D2298CCA87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Freeform 855">
                    <a:extLst>
                      <a:ext uri="{FF2B5EF4-FFF2-40B4-BE49-F238E27FC236}">
                        <a16:creationId xmlns:a16="http://schemas.microsoft.com/office/drawing/2014/main" id="{49F0B7F7-B410-9C43-9C2A-1B8B75259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2" name="Freeform 856">
                    <a:extLst>
                      <a:ext uri="{FF2B5EF4-FFF2-40B4-BE49-F238E27FC236}">
                        <a16:creationId xmlns:a16="http://schemas.microsoft.com/office/drawing/2014/main" id="{287FBEA2-91A4-594C-9875-9EB64B3104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0CD8070-E312-CE4E-9330-AF9220DB94C1}"/>
                    </a:ext>
                  </a:extLst>
                </p:cNvPr>
                <p:cNvCxnSpPr/>
                <p:nvPr/>
              </p:nvCxnSpPr>
              <p:spPr>
                <a:xfrm>
                  <a:off x="10032156" y="2798664"/>
                  <a:ext cx="31623" cy="1368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7270D670-9717-4947-8A8A-E81A05A4A5CB}"/>
                  </a:ext>
                </a:extLst>
              </p:cNvPr>
              <p:cNvGrpSpPr/>
              <p:nvPr/>
            </p:nvGrpSpPr>
            <p:grpSpPr>
              <a:xfrm>
                <a:off x="9731765" y="3463179"/>
                <a:ext cx="502369" cy="512348"/>
                <a:chOff x="7341491" y="2307905"/>
                <a:chExt cx="509280" cy="439573"/>
              </a:xfrm>
            </p:grpSpPr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46A2D8F1-7677-BA43-8C79-F92B915BC035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733" name="Picture 1018" descr="laptop_keyboard">
                    <a:extLst>
                      <a:ext uri="{FF2B5EF4-FFF2-40B4-BE49-F238E27FC236}">
                        <a16:creationId xmlns:a16="http://schemas.microsoft.com/office/drawing/2014/main" id="{0213EE88-DBCD-E942-AE09-77E4A5369E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4" name="Freeform 1019">
                    <a:extLst>
                      <a:ext uri="{FF2B5EF4-FFF2-40B4-BE49-F238E27FC236}">
                        <a16:creationId xmlns:a16="http://schemas.microsoft.com/office/drawing/2014/main" id="{1AB1E013-5334-2443-B3EA-0ADF9CDA9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735" name="Picture 1020" descr="screen">
                    <a:extLst>
                      <a:ext uri="{FF2B5EF4-FFF2-40B4-BE49-F238E27FC236}">
                        <a16:creationId xmlns:a16="http://schemas.microsoft.com/office/drawing/2014/main" id="{8E8FB868-F15A-354D-8A94-F6162964A2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6" name="Freeform 1021">
                    <a:extLst>
                      <a:ext uri="{FF2B5EF4-FFF2-40B4-BE49-F238E27FC236}">
                        <a16:creationId xmlns:a16="http://schemas.microsoft.com/office/drawing/2014/main" id="{808AD4A9-7969-A440-AF65-3F01AEA7E2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Freeform 1022">
                    <a:extLst>
                      <a:ext uri="{FF2B5EF4-FFF2-40B4-BE49-F238E27FC236}">
                        <a16:creationId xmlns:a16="http://schemas.microsoft.com/office/drawing/2014/main" id="{BE959CDF-8CEC-5D49-B9B5-695C75E54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8" name="Freeform 1023">
                    <a:extLst>
                      <a:ext uri="{FF2B5EF4-FFF2-40B4-BE49-F238E27FC236}">
                        <a16:creationId xmlns:a16="http://schemas.microsoft.com/office/drawing/2014/main" id="{C47539D5-AB19-6248-B8AC-D7C1EB7D8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9" name="Freeform 1024">
                    <a:extLst>
                      <a:ext uri="{FF2B5EF4-FFF2-40B4-BE49-F238E27FC236}">
                        <a16:creationId xmlns:a16="http://schemas.microsoft.com/office/drawing/2014/main" id="{5AEB62B0-7DA6-D743-86A5-DFFF45D54B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Freeform 1025">
                    <a:extLst>
                      <a:ext uri="{FF2B5EF4-FFF2-40B4-BE49-F238E27FC236}">
                        <a16:creationId xmlns:a16="http://schemas.microsoft.com/office/drawing/2014/main" id="{B47C284C-2338-754B-99BA-EA63C8A915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Freeform 1026">
                    <a:extLst>
                      <a:ext uri="{FF2B5EF4-FFF2-40B4-BE49-F238E27FC236}">
                        <a16:creationId xmlns:a16="http://schemas.microsoft.com/office/drawing/2014/main" id="{9B886F94-1E66-9F4A-AE5A-8E0F922D01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42" name="Group 1027">
                    <a:extLst>
                      <a:ext uri="{FF2B5EF4-FFF2-40B4-BE49-F238E27FC236}">
                        <a16:creationId xmlns:a16="http://schemas.microsoft.com/office/drawing/2014/main" id="{715EA677-D4AB-B447-B08B-D7ED313243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749" name="Freeform 1028">
                      <a:extLst>
                        <a:ext uri="{FF2B5EF4-FFF2-40B4-BE49-F238E27FC236}">
                          <a16:creationId xmlns:a16="http://schemas.microsoft.com/office/drawing/2014/main" id="{E1124562-ECF8-4F4C-90C1-EF6396A68E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0" name="Freeform 1029">
                      <a:extLst>
                        <a:ext uri="{FF2B5EF4-FFF2-40B4-BE49-F238E27FC236}">
                          <a16:creationId xmlns:a16="http://schemas.microsoft.com/office/drawing/2014/main" id="{3389E998-0F08-914D-9479-D8E12E2549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1" name="Freeform 1030">
                      <a:extLst>
                        <a:ext uri="{FF2B5EF4-FFF2-40B4-BE49-F238E27FC236}">
                          <a16:creationId xmlns:a16="http://schemas.microsoft.com/office/drawing/2014/main" id="{8A11850E-DFFA-ED48-BEB3-85180AD217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2" name="Freeform 1031">
                      <a:extLst>
                        <a:ext uri="{FF2B5EF4-FFF2-40B4-BE49-F238E27FC236}">
                          <a16:creationId xmlns:a16="http://schemas.microsoft.com/office/drawing/2014/main" id="{348FFCFE-31F3-D044-A19B-3EA98E2A2B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3" name="Freeform 1032">
                      <a:extLst>
                        <a:ext uri="{FF2B5EF4-FFF2-40B4-BE49-F238E27FC236}">
                          <a16:creationId xmlns:a16="http://schemas.microsoft.com/office/drawing/2014/main" id="{E0BFA97F-7FDE-4B49-BE02-A5B711E535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4" name="Freeform 1033">
                      <a:extLst>
                        <a:ext uri="{FF2B5EF4-FFF2-40B4-BE49-F238E27FC236}">
                          <a16:creationId xmlns:a16="http://schemas.microsoft.com/office/drawing/2014/main" id="{5566BB9E-C2DB-904B-8DAE-F1FAE62B3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43" name="Freeform 1034">
                    <a:extLst>
                      <a:ext uri="{FF2B5EF4-FFF2-40B4-BE49-F238E27FC236}">
                        <a16:creationId xmlns:a16="http://schemas.microsoft.com/office/drawing/2014/main" id="{8531613B-92A9-464D-BE9E-A372151861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Freeform 1035">
                    <a:extLst>
                      <a:ext uri="{FF2B5EF4-FFF2-40B4-BE49-F238E27FC236}">
                        <a16:creationId xmlns:a16="http://schemas.microsoft.com/office/drawing/2014/main" id="{EE5A0F89-BDF3-4F47-BA87-66EF728D0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Freeform 1036">
                    <a:extLst>
                      <a:ext uri="{FF2B5EF4-FFF2-40B4-BE49-F238E27FC236}">
                        <a16:creationId xmlns:a16="http://schemas.microsoft.com/office/drawing/2014/main" id="{1FD78267-7B3E-D540-902C-47129B46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6" name="Freeform 1037">
                    <a:extLst>
                      <a:ext uri="{FF2B5EF4-FFF2-40B4-BE49-F238E27FC236}">
                        <a16:creationId xmlns:a16="http://schemas.microsoft.com/office/drawing/2014/main" id="{16865503-BACA-1447-B755-0CA9ED8ED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7" name="Freeform 1038">
                    <a:extLst>
                      <a:ext uri="{FF2B5EF4-FFF2-40B4-BE49-F238E27FC236}">
                        <a16:creationId xmlns:a16="http://schemas.microsoft.com/office/drawing/2014/main" id="{3B1B22E2-5D91-E74A-9754-AC618ED26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8" name="Freeform 1039">
                    <a:extLst>
                      <a:ext uri="{FF2B5EF4-FFF2-40B4-BE49-F238E27FC236}">
                        <a16:creationId xmlns:a16="http://schemas.microsoft.com/office/drawing/2014/main" id="{7E7C97D1-0F33-3444-927F-6DA622B20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25" name="Group 850">
                  <a:extLst>
                    <a:ext uri="{FF2B5EF4-FFF2-40B4-BE49-F238E27FC236}">
                      <a16:creationId xmlns:a16="http://schemas.microsoft.com/office/drawing/2014/main" id="{62525AE2-4973-8D42-8457-3FD43C9E4D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727" name="Freeform 851">
                    <a:extLst>
                      <a:ext uri="{FF2B5EF4-FFF2-40B4-BE49-F238E27FC236}">
                        <a16:creationId xmlns:a16="http://schemas.microsoft.com/office/drawing/2014/main" id="{98DC9C84-53E3-014A-967F-FA84DB11D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8" name="Freeform 852">
                    <a:extLst>
                      <a:ext uri="{FF2B5EF4-FFF2-40B4-BE49-F238E27FC236}">
                        <a16:creationId xmlns:a16="http://schemas.microsoft.com/office/drawing/2014/main" id="{29B322F2-C071-D44B-B545-1D6315264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9" name="Freeform 853">
                    <a:extLst>
                      <a:ext uri="{FF2B5EF4-FFF2-40B4-BE49-F238E27FC236}">
                        <a16:creationId xmlns:a16="http://schemas.microsoft.com/office/drawing/2014/main" id="{0B4F0F6E-B830-CD43-97A0-CCF435339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0" name="Freeform 854">
                    <a:extLst>
                      <a:ext uri="{FF2B5EF4-FFF2-40B4-BE49-F238E27FC236}">
                        <a16:creationId xmlns:a16="http://schemas.microsoft.com/office/drawing/2014/main" id="{1F7BE4F9-0536-514B-946A-CAC994424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1" name="Freeform 855">
                    <a:extLst>
                      <a:ext uri="{FF2B5EF4-FFF2-40B4-BE49-F238E27FC236}">
                        <a16:creationId xmlns:a16="http://schemas.microsoft.com/office/drawing/2014/main" id="{F512D928-7DBD-174E-9B2D-4DC324036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2" name="Freeform 856">
                    <a:extLst>
                      <a:ext uri="{FF2B5EF4-FFF2-40B4-BE49-F238E27FC236}">
                        <a16:creationId xmlns:a16="http://schemas.microsoft.com/office/drawing/2014/main" id="{C88DD8DC-6D2B-A545-8A4F-C001C71ACD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5DFBB0AF-BFC3-414D-A6B2-5B5E573B8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5" name="Text Box 5">
              <a:extLst>
                <a:ext uri="{FF2B5EF4-FFF2-40B4-BE49-F238E27FC236}">
                  <a16:creationId xmlns:a16="http://schemas.microsoft.com/office/drawing/2014/main" id="{59DCFB19-2C53-724E-875B-11F6B0110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295" y="6092086"/>
              <a:ext cx="1872116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4G/5G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7A0916-6283-0C9C-1D2E-3E20600E8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shared broadcast channel 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simultaneous transmissions by nodes: interference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node receives two or more signals at the same time</a:t>
            </a:r>
            <a:endParaRPr kumimoji="0" lang="en-US" sz="2400" b="0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 algorithm that determines how nodes share channel, i.e., determine when node can transmit</a:t>
            </a:r>
          </a:p>
          <a:p>
            <a:pPr marL="45720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about channel sharing must use channel itself! </a:t>
            </a:r>
          </a:p>
          <a:p>
            <a:pPr marL="746125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 protocol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B7A869-7502-7081-9CB0-0F3D22D5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5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</a:t>
            </a:r>
            <a:r>
              <a:rPr lang="en-US" b="0" u="sng" dirty="0">
                <a:solidFill>
                  <a:srgbClr val="C00000"/>
                </a:solidFill>
                <a:latin typeface="+mn-lt"/>
              </a:rPr>
              <a:t>ideal</a:t>
            </a:r>
            <a:r>
              <a:rPr lang="en-US" b="0" dirty="0">
                <a:latin typeface="+mn-lt"/>
              </a:rPr>
              <a:t>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 channel (MAC) of rate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desiderata: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one node wants to transmit, it can send at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 want to transmit, each can send at average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fully decentralized: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special node to coordinate transmissions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synchronization of clocks, slots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simple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D35E-F388-1DBB-6AB1-B30BB4D6E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692428" y="1356210"/>
            <a:ext cx="6165572" cy="51638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broad classes: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channel into smaller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pieces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(time slots, frequency, code)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 piece to node for exclusive use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not divided, allow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collisions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“taking turns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take turns, but nodes with more to send can take longer turns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F2E5D-D0AD-428B-3150-07477E280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TDMA: time division multiple access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access to channel in “rounds”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station gets fixed length slot (length = packet transmission time) in each round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unused slots go idle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example: 6-station LAN, 1,3,4 have packets to send, slots 2,5,6 idle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5ED9F-AB5F-B146-B7B0-7832DE28BC25}"/>
              </a:ext>
            </a:extLst>
          </p:cNvPr>
          <p:cNvGrpSpPr/>
          <p:nvPr/>
        </p:nvGrpSpPr>
        <p:grpSpPr>
          <a:xfrm>
            <a:off x="2497001" y="4766572"/>
            <a:ext cx="6084887" cy="962025"/>
            <a:chOff x="2497001" y="4766572"/>
            <a:chExt cx="6084887" cy="962025"/>
          </a:xfrm>
        </p:grpSpPr>
        <p:sp>
          <p:nvSpPr>
            <p:cNvPr id="44" name="Line 7">
              <a:extLst>
                <a:ext uri="{FF2B5EF4-FFF2-40B4-BE49-F238E27FC236}">
                  <a16:creationId xmlns:a16="http://schemas.microsoft.com/office/drawing/2014/main" id="{A162B864-328B-BB4E-A401-8C10A01CA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001" y="5652397"/>
              <a:ext cx="6084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5BF0ACED-1DF3-A344-A69A-823B25CE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251" y="5425384"/>
              <a:ext cx="479425" cy="23018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B5DDDA64-5C9C-D148-8420-B5935655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01" y="5425384"/>
              <a:ext cx="479425" cy="230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D9985277-7968-C842-9231-012104EC2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763" y="5425384"/>
              <a:ext cx="479425" cy="2301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F7E6C5C0-28CB-2C46-906A-E86EFCC6E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838" y="5312672"/>
              <a:ext cx="0" cy="3381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1E737FE-2977-8B4C-B4D9-80C37910A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276" y="5315847"/>
              <a:ext cx="0" cy="33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48F8A2A9-DBD4-9443-B624-51C1A0D8A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263" y="5392047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4D91ED1E-2495-0E4F-9B3E-3AFE785C5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413" y="5377759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AAF51084-5D55-9047-9D10-B125F32EE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551" y="5384109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EA2F25EA-1C55-8B45-8EA1-3A00A92F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751" y="5420622"/>
              <a:ext cx="479425" cy="23018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39F06F1D-D0F6-4C49-99E0-AE58E606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601" y="5420622"/>
              <a:ext cx="479425" cy="230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80AEA40D-BFBF-704C-9415-CB79BC9B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263" y="5420622"/>
              <a:ext cx="479425" cy="2301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29">
              <a:extLst>
                <a:ext uri="{FF2B5EF4-FFF2-40B4-BE49-F238E27FC236}">
                  <a16:creationId xmlns:a16="http://schemas.microsoft.com/office/drawing/2014/main" id="{5025264D-4923-CA41-AB44-0965E958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8338" y="5307909"/>
              <a:ext cx="0" cy="3381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7" name="Text Box 30">
              <a:extLst>
                <a:ext uri="{FF2B5EF4-FFF2-40B4-BE49-F238E27FC236}">
                  <a16:creationId xmlns:a16="http://schemas.microsoft.com/office/drawing/2014/main" id="{9684285E-DFBE-DA4D-9AE4-55B5626A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763" y="5387284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58" name="Text Box 31">
              <a:extLst>
                <a:ext uri="{FF2B5EF4-FFF2-40B4-BE49-F238E27FC236}">
                  <a16:creationId xmlns:a16="http://schemas.microsoft.com/office/drawing/2014/main" id="{6E82E5EA-026E-7045-B1A4-9CC9C86E8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2913" y="5372997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59" name="Text Box 32">
              <a:extLst>
                <a:ext uri="{FF2B5EF4-FFF2-40B4-BE49-F238E27FC236}">
                  <a16:creationId xmlns:a16="http://schemas.microsoft.com/office/drawing/2014/main" id="{5B3E3799-80A5-7142-9795-9DF13D5FF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051" y="5379347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14EBD35E-98E3-AF4C-839F-9C6CB952A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85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F002AB0E-BA6B-6448-B7B9-3028A445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10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F10DFCB1-F5CE-2944-B5BD-75F801E54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35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5C202F74-B0E9-054A-BA6A-ED679E08B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60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17258870-A929-E743-9ABE-DE23B79DB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613" y="5412684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8AD32332-0DC8-9E49-947E-1BAEF13A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35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5AD88233-F39A-B84C-B2C9-4019C2559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7088" y="5412684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78671AB0-ED5E-5C4D-AC35-7C14A7C84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826" y="5407922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392BE166-36F8-ED44-B8F4-C49488BC9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810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C6ED8042-7995-2346-BE45-DBFCD6A2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5838" y="5322197"/>
              <a:ext cx="0" cy="3381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DD22EBBA-AEC8-5E4C-AABA-D5D9CC14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560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45">
              <a:extLst>
                <a:ext uri="{FF2B5EF4-FFF2-40B4-BE49-F238E27FC236}">
                  <a16:creationId xmlns:a16="http://schemas.microsoft.com/office/drawing/2014/main" id="{F54AF62A-48FF-814D-8354-2867F36F7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413" y="4793559"/>
              <a:ext cx="7048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6-slot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frame</a:t>
              </a:r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7D7E0352-F8F2-5743-A848-9F53111F6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26" y="5130109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EBD725BA-5097-D14C-982A-992BE18BD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1951" y="5125347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29434D8-2134-AC4C-88EE-1DEC7494A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313" y="5038034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DD6295BF-D109-B14A-8DA1-AE6AAF54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401" y="5028509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Text Box 51">
              <a:extLst>
                <a:ext uri="{FF2B5EF4-FFF2-40B4-BE49-F238E27FC236}">
                  <a16:creationId xmlns:a16="http://schemas.microsoft.com/office/drawing/2014/main" id="{699B3453-7E1D-004F-906D-AF951511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263" y="4766572"/>
              <a:ext cx="7048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6-slot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frame</a:t>
              </a:r>
            </a:p>
          </p:txBody>
        </p:sp>
        <p:sp>
          <p:nvSpPr>
            <p:cNvPr id="77" name="Line 52">
              <a:extLst>
                <a:ext uri="{FF2B5EF4-FFF2-40B4-BE49-F238E27FC236}">
                  <a16:creationId xmlns:a16="http://schemas.microsoft.com/office/drawing/2014/main" id="{93CF78E3-E304-1F47-A737-21BE287F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0476" y="5136459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" name="Line 53">
              <a:extLst>
                <a:ext uri="{FF2B5EF4-FFF2-40B4-BE49-F238E27FC236}">
                  <a16:creationId xmlns:a16="http://schemas.microsoft.com/office/drawing/2014/main" id="{AB3A3849-AE7D-284D-84DC-79BD81FCD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5801" y="5131697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Line 55">
              <a:extLst>
                <a:ext uri="{FF2B5EF4-FFF2-40B4-BE49-F238E27FC236}">
                  <a16:creationId xmlns:a16="http://schemas.microsoft.com/office/drawing/2014/main" id="{AE222EAA-A862-9447-9545-E85FC863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4251" y="5001522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12BB-0A25-D2A9-F5BA-55CE4914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FDMA: frequency division multiple access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channel spectrum divided into frequency bands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station assigned fixed frequency band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unused transmission time in frequency bands go idle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example: 6-station LAN, 1,3,4 have packet to send, frequency bands 2,5,6 idle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C81C2D-2CB9-E84D-933E-937D6C6ED228}"/>
              </a:ext>
            </a:extLst>
          </p:cNvPr>
          <p:cNvGrpSpPr/>
          <p:nvPr/>
        </p:nvGrpSpPr>
        <p:grpSpPr>
          <a:xfrm>
            <a:off x="2440541" y="3841543"/>
            <a:ext cx="7654925" cy="2428875"/>
            <a:chOff x="2440541" y="3841543"/>
            <a:chExt cx="7654925" cy="2428875"/>
          </a:xfrm>
        </p:grpSpPr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FB019CDD-E472-AF4E-8949-C4737F99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4416" y="4019343"/>
              <a:ext cx="627062" cy="22510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Line 5">
              <a:extLst>
                <a:ext uri="{FF2B5EF4-FFF2-40B4-BE49-F238E27FC236}">
                  <a16:creationId xmlns:a16="http://schemas.microsoft.com/office/drawing/2014/main" id="{7AC0087E-78DE-BF46-9489-779BB31FF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5124243"/>
              <a:ext cx="6223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Line 6">
              <a:extLst>
                <a:ext uri="{FF2B5EF4-FFF2-40B4-BE49-F238E27FC236}">
                  <a16:creationId xmlns:a16="http://schemas.microsoft.com/office/drawing/2014/main" id="{9FC23187-FBDC-FA4B-B4E6-6E7E43341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066" y="5516355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Line 7">
              <a:extLst>
                <a:ext uri="{FF2B5EF4-FFF2-40B4-BE49-F238E27FC236}">
                  <a16:creationId xmlns:a16="http://schemas.microsoft.com/office/drawing/2014/main" id="{E641A772-5023-C846-9FAC-463AEB27F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5902118"/>
              <a:ext cx="6270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3C34D97D-BA0E-E54B-8121-E6DAAC9C5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066" y="4738480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EADC3381-A525-5746-A4EC-3AFDB46D7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4352718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CAEC1A74-CC07-704F-8130-3B0A0ED2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53" y="4292393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4415498F-BA55-314D-A0E8-A4F7108E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191" y="4173330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3333CC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13">
              <a:extLst>
                <a:ext uri="{FF2B5EF4-FFF2-40B4-BE49-F238E27FC236}">
                  <a16:creationId xmlns:a16="http://schemas.microsoft.com/office/drawing/2014/main" id="{F566D06F-DA9B-924F-A309-E705E264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1178" y="4695618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15">
              <a:extLst>
                <a:ext uri="{FF2B5EF4-FFF2-40B4-BE49-F238E27FC236}">
                  <a16:creationId xmlns:a16="http://schemas.microsoft.com/office/drawing/2014/main" id="{4AF0EC43-8F11-1A47-8304-4922215B1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1178" y="5094080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AB06C57E-A006-8040-A27E-949550E4F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16" y="4975018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FF0000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18" name="Group 17">
              <a:extLst>
                <a:ext uri="{FF2B5EF4-FFF2-40B4-BE49-F238E27FC236}">
                  <a16:creationId xmlns:a16="http://schemas.microsoft.com/office/drawing/2014/main" id="{0C46EA38-B2CC-E242-A036-92D6D5CB1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8641" y="5379830"/>
              <a:ext cx="2228850" cy="119063"/>
              <a:chOff x="1884" y="2826"/>
              <a:chExt cx="1404" cy="75"/>
            </a:xfrm>
          </p:grpSpPr>
          <p:sp>
            <p:nvSpPr>
              <p:cNvPr id="119" name="Line 18">
                <a:extLst>
                  <a:ext uri="{FF2B5EF4-FFF2-40B4-BE49-F238E27FC236}">
                    <a16:creationId xmlns:a16="http://schemas.microsoft.com/office/drawing/2014/main" id="{4C5A6A23-131D-3D4A-A858-616AD50DE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2901"/>
                <a:ext cx="1404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AD858F7D-3B6B-6C4E-9D01-B6641A9BF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826"/>
                <a:ext cx="1089" cy="72"/>
              </a:xfrm>
              <a:custGeom>
                <a:avLst/>
                <a:gdLst>
                  <a:gd name="T0" fmla="*/ 0 w 1089"/>
                  <a:gd name="T1" fmla="*/ 72 h 72"/>
                  <a:gd name="T2" fmla="*/ 0 w 1089"/>
                  <a:gd name="T3" fmla="*/ 3 h 72"/>
                  <a:gd name="T4" fmla="*/ 1089 w 1089"/>
                  <a:gd name="T5" fmla="*/ 0 h 72"/>
                  <a:gd name="T6" fmla="*/ 1089 w 1089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9" h="72">
                    <a:moveTo>
                      <a:pt x="0" y="72"/>
                    </a:moveTo>
                    <a:lnTo>
                      <a:pt x="0" y="3"/>
                    </a:lnTo>
                    <a:lnTo>
                      <a:pt x="1089" y="0"/>
                    </a:lnTo>
                    <a:lnTo>
                      <a:pt x="1089" y="72"/>
                    </a:lnTo>
                  </a:path>
                </a:pathLst>
              </a:custGeom>
              <a:solidFill>
                <a:srgbClr val="00CC66"/>
              </a:solidFill>
              <a:ln w="19050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1" name="Line 20">
              <a:extLst>
                <a:ext uri="{FF2B5EF4-FFF2-40B4-BE49-F238E27FC236}">
                  <a16:creationId xmlns:a16="http://schemas.microsoft.com/office/drawing/2014/main" id="{C3DEAD67-CC99-8145-991E-0D18A9400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803" y="5905293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22">
              <a:extLst>
                <a:ext uri="{FF2B5EF4-FFF2-40B4-BE49-F238E27FC236}">
                  <a16:creationId xmlns:a16="http://schemas.microsoft.com/office/drawing/2014/main" id="{76166768-A0A0-D047-AF51-584B5A200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570297" y="4899612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frequency bands</a:t>
              </a:r>
            </a:p>
          </p:txBody>
        </p:sp>
        <p:sp>
          <p:nvSpPr>
            <p:cNvPr id="123" name="Text Box 23">
              <a:extLst>
                <a:ext uri="{FF2B5EF4-FFF2-40B4-BE49-F238E27FC236}">
                  <a16:creationId xmlns:a16="http://schemas.microsoft.com/office/drawing/2014/main" id="{17DE17BD-A94E-DA4D-AAF6-A402FC36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7766">
              <a:off x="9479516" y="3841543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7AD42071-4F64-B843-A1C6-7FCBFED0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853" y="4228893"/>
              <a:ext cx="595313" cy="1538287"/>
            </a:xfrm>
            <a:custGeom>
              <a:avLst/>
              <a:gdLst>
                <a:gd name="T0" fmla="*/ 2147483647 w 375"/>
                <a:gd name="T1" fmla="*/ 0 h 969"/>
                <a:gd name="T2" fmla="*/ 0 w 375"/>
                <a:gd name="T3" fmla="*/ 2147483647 h 969"/>
                <a:gd name="T4" fmla="*/ 2147483647 w 375"/>
                <a:gd name="T5" fmla="*/ 2147483647 h 969"/>
                <a:gd name="T6" fmla="*/ 2147483647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5" name="Group 56">
              <a:extLst>
                <a:ext uri="{FF2B5EF4-FFF2-40B4-BE49-F238E27FC236}">
                  <a16:creationId xmlns:a16="http://schemas.microsoft.com/office/drawing/2014/main" id="{34B5CE52-E522-7047-BA9D-9BB20B9F9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0541" y="4867068"/>
              <a:ext cx="1666875" cy="314325"/>
              <a:chOff x="1614" y="1494"/>
              <a:chExt cx="1050" cy="198"/>
            </a:xfrm>
          </p:grpSpPr>
          <p:sp>
            <p:nvSpPr>
              <p:cNvPr id="126" name="Rectangle 57">
                <a:extLst>
                  <a:ext uri="{FF2B5EF4-FFF2-40B4-BE49-F238E27FC236}">
                    <a16:creationId xmlns:a16="http://schemas.microsoft.com/office/drawing/2014/main" id="{35185768-7475-464D-9B46-EAE338591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7" name="Freeform 58">
                <a:extLst>
                  <a:ext uri="{FF2B5EF4-FFF2-40B4-BE49-F238E27FC236}">
                    <a16:creationId xmlns:a16="http://schemas.microsoft.com/office/drawing/2014/main" id="{DE23B659-5071-9E47-B3AE-975CCCF9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8" name="Oval 59">
                <a:extLst>
                  <a:ext uri="{FF2B5EF4-FFF2-40B4-BE49-F238E27FC236}">
                    <a16:creationId xmlns:a16="http://schemas.microsoft.com/office/drawing/2014/main" id="{4CF64D39-F6A5-B043-AE9F-C0E095A89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9" name="Line 60">
                <a:extLst>
                  <a:ext uri="{FF2B5EF4-FFF2-40B4-BE49-F238E27FC236}">
                    <a16:creationId xmlns:a16="http://schemas.microsoft.com/office/drawing/2014/main" id="{1E0950E2-1737-0848-B4CE-20AE13DC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3" name="Text Box 69">
              <a:extLst>
                <a:ext uri="{FF2B5EF4-FFF2-40B4-BE49-F238E27FC236}">
                  <a16:creationId xmlns:a16="http://schemas.microsoft.com/office/drawing/2014/main" id="{D3E65D95-5225-584A-9047-05868BCE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766" y="5579855"/>
              <a:ext cx="1289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FDM cable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A0270D6-4A2D-1440-9DDD-3F93BFED8457}"/>
                </a:ext>
              </a:extLst>
            </p:cNvPr>
            <p:cNvSpPr/>
            <p:nvPr/>
          </p:nvSpPr>
          <p:spPr>
            <a:xfrm>
              <a:off x="5002905" y="5527821"/>
              <a:ext cx="1003515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148A4D-594A-A94D-A5E8-FC72A487E4BC}"/>
                </a:ext>
              </a:extLst>
            </p:cNvPr>
            <p:cNvGrpSpPr/>
            <p:nvPr/>
          </p:nvGrpSpPr>
          <p:grpSpPr>
            <a:xfrm>
              <a:off x="5000976" y="4204816"/>
              <a:ext cx="907351" cy="280296"/>
              <a:chOff x="4298196" y="6444710"/>
              <a:chExt cx="907351" cy="28029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419FC4E-49FE-3642-80AD-AAE6918A7757}"/>
                  </a:ext>
                </a:extLst>
              </p:cNvPr>
              <p:cNvSpPr/>
              <p:nvPr/>
            </p:nvSpPr>
            <p:spPr>
              <a:xfrm>
                <a:off x="4298196" y="6444710"/>
                <a:ext cx="455909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473D5352-C1A7-7E4B-9326-FE6B9BF0A5AA}"/>
                  </a:ext>
                </a:extLst>
              </p:cNvPr>
              <p:cNvSpPr/>
              <p:nvPr/>
            </p:nvSpPr>
            <p:spPr>
              <a:xfrm>
                <a:off x="4749638" y="6449877"/>
                <a:ext cx="455909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59B8CB-4346-D742-A279-4850646C075E}"/>
                </a:ext>
              </a:extLst>
            </p:cNvPr>
            <p:cNvGrpSpPr/>
            <p:nvPr/>
          </p:nvGrpSpPr>
          <p:grpSpPr>
            <a:xfrm>
              <a:off x="4979505" y="4883429"/>
              <a:ext cx="993354" cy="277839"/>
              <a:chOff x="4343400" y="5348498"/>
              <a:chExt cx="993354" cy="277839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256BD977-F2A8-9E41-ADA8-C51B7FED488E}"/>
                  </a:ext>
                </a:extLst>
              </p:cNvPr>
              <p:cNvSpPr/>
              <p:nvPr/>
            </p:nvSpPr>
            <p:spPr>
              <a:xfrm>
                <a:off x="4343400" y="5348498"/>
                <a:ext cx="614122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3FA4DA1D-7930-274D-A8BC-73EA2CC3EB94}"/>
                  </a:ext>
                </a:extLst>
              </p:cNvPr>
              <p:cNvSpPr/>
              <p:nvPr/>
            </p:nvSpPr>
            <p:spPr>
              <a:xfrm>
                <a:off x="4951503" y="5353664"/>
                <a:ext cx="385251" cy="272673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  <a:gd name="connsiteX0" fmla="*/ 0 w 1836551"/>
                  <a:gd name="connsiteY0" fmla="*/ 228603 h 437831"/>
                  <a:gd name="connsiteX1" fmla="*/ 100739 w 1836551"/>
                  <a:gd name="connsiteY1" fmla="*/ 3 h 437831"/>
                  <a:gd name="connsiteX2" fmla="*/ 286719 w 1836551"/>
                  <a:gd name="connsiteY2" fmla="*/ 430081 h 437831"/>
                  <a:gd name="connsiteX3" fmla="*/ 480448 w 1836551"/>
                  <a:gd name="connsiteY3" fmla="*/ 7752 h 437831"/>
                  <a:gd name="connsiteX4" fmla="*/ 681926 w 1836551"/>
                  <a:gd name="connsiteY4" fmla="*/ 433956 h 437831"/>
                  <a:gd name="connsiteX5" fmla="*/ 867905 w 1836551"/>
                  <a:gd name="connsiteY5" fmla="*/ 7752 h 437831"/>
                  <a:gd name="connsiteX6" fmla="*/ 1061634 w 1836551"/>
                  <a:gd name="connsiteY6" fmla="*/ 430081 h 437831"/>
                  <a:gd name="connsiteX7" fmla="*/ 1255363 w 1836551"/>
                  <a:gd name="connsiteY7" fmla="*/ 3878 h 437831"/>
                  <a:gd name="connsiteX8" fmla="*/ 1452966 w 1836551"/>
                  <a:gd name="connsiteY8" fmla="*/ 430081 h 437831"/>
                  <a:gd name="connsiteX9" fmla="*/ 1638946 w 1836551"/>
                  <a:gd name="connsiteY9" fmla="*/ 3878 h 437831"/>
                  <a:gd name="connsiteX10" fmla="*/ 1836550 w 1836551"/>
                  <a:gd name="connsiteY10" fmla="*/ 437830 h 437831"/>
                  <a:gd name="connsiteX0" fmla="*/ 0 w 1638946"/>
                  <a:gd name="connsiteY0" fmla="*/ 228603 h 433956"/>
                  <a:gd name="connsiteX1" fmla="*/ 100739 w 1638946"/>
                  <a:gd name="connsiteY1" fmla="*/ 3 h 433956"/>
                  <a:gd name="connsiteX2" fmla="*/ 286719 w 1638946"/>
                  <a:gd name="connsiteY2" fmla="*/ 430081 h 433956"/>
                  <a:gd name="connsiteX3" fmla="*/ 480448 w 1638946"/>
                  <a:gd name="connsiteY3" fmla="*/ 7752 h 433956"/>
                  <a:gd name="connsiteX4" fmla="*/ 681926 w 1638946"/>
                  <a:gd name="connsiteY4" fmla="*/ 433956 h 433956"/>
                  <a:gd name="connsiteX5" fmla="*/ 867905 w 1638946"/>
                  <a:gd name="connsiteY5" fmla="*/ 7752 h 433956"/>
                  <a:gd name="connsiteX6" fmla="*/ 1061634 w 1638946"/>
                  <a:gd name="connsiteY6" fmla="*/ 430081 h 433956"/>
                  <a:gd name="connsiteX7" fmla="*/ 1255363 w 1638946"/>
                  <a:gd name="connsiteY7" fmla="*/ 3878 h 433956"/>
                  <a:gd name="connsiteX8" fmla="*/ 1452966 w 1638946"/>
                  <a:gd name="connsiteY8" fmla="*/ 430081 h 433956"/>
                  <a:gd name="connsiteX9" fmla="*/ 1638946 w 1638946"/>
                  <a:gd name="connsiteY9" fmla="*/ 3878 h 433956"/>
                  <a:gd name="connsiteX0" fmla="*/ 0 w 1452965"/>
                  <a:gd name="connsiteY0" fmla="*/ 228603 h 433956"/>
                  <a:gd name="connsiteX1" fmla="*/ 100739 w 1452965"/>
                  <a:gd name="connsiteY1" fmla="*/ 3 h 433956"/>
                  <a:gd name="connsiteX2" fmla="*/ 286719 w 1452965"/>
                  <a:gd name="connsiteY2" fmla="*/ 430081 h 433956"/>
                  <a:gd name="connsiteX3" fmla="*/ 480448 w 1452965"/>
                  <a:gd name="connsiteY3" fmla="*/ 7752 h 433956"/>
                  <a:gd name="connsiteX4" fmla="*/ 681926 w 1452965"/>
                  <a:gd name="connsiteY4" fmla="*/ 433956 h 433956"/>
                  <a:gd name="connsiteX5" fmla="*/ 867905 w 1452965"/>
                  <a:gd name="connsiteY5" fmla="*/ 7752 h 433956"/>
                  <a:gd name="connsiteX6" fmla="*/ 1061634 w 1452965"/>
                  <a:gd name="connsiteY6" fmla="*/ 430081 h 433956"/>
                  <a:gd name="connsiteX7" fmla="*/ 1255363 w 1452965"/>
                  <a:gd name="connsiteY7" fmla="*/ 3878 h 433956"/>
                  <a:gd name="connsiteX8" fmla="*/ 1452966 w 1452965"/>
                  <a:gd name="connsiteY8" fmla="*/ 430081 h 433956"/>
                  <a:gd name="connsiteX0" fmla="*/ 0 w 1255363"/>
                  <a:gd name="connsiteY0" fmla="*/ 228603 h 433956"/>
                  <a:gd name="connsiteX1" fmla="*/ 100739 w 1255363"/>
                  <a:gd name="connsiteY1" fmla="*/ 3 h 433956"/>
                  <a:gd name="connsiteX2" fmla="*/ 286719 w 1255363"/>
                  <a:gd name="connsiteY2" fmla="*/ 430081 h 433956"/>
                  <a:gd name="connsiteX3" fmla="*/ 480448 w 1255363"/>
                  <a:gd name="connsiteY3" fmla="*/ 7752 h 433956"/>
                  <a:gd name="connsiteX4" fmla="*/ 681926 w 1255363"/>
                  <a:gd name="connsiteY4" fmla="*/ 433956 h 433956"/>
                  <a:gd name="connsiteX5" fmla="*/ 867905 w 1255363"/>
                  <a:gd name="connsiteY5" fmla="*/ 7752 h 433956"/>
                  <a:gd name="connsiteX6" fmla="*/ 1061634 w 1255363"/>
                  <a:gd name="connsiteY6" fmla="*/ 430081 h 433956"/>
                  <a:gd name="connsiteX7" fmla="*/ 1255363 w 1255363"/>
                  <a:gd name="connsiteY7" fmla="*/ 3878 h 433956"/>
                  <a:gd name="connsiteX0" fmla="*/ 0 w 1255363"/>
                  <a:gd name="connsiteY0" fmla="*/ 228603 h 433956"/>
                  <a:gd name="connsiteX1" fmla="*/ 100739 w 1255363"/>
                  <a:gd name="connsiteY1" fmla="*/ 3 h 433956"/>
                  <a:gd name="connsiteX2" fmla="*/ 286719 w 1255363"/>
                  <a:gd name="connsiteY2" fmla="*/ 430081 h 433956"/>
                  <a:gd name="connsiteX3" fmla="*/ 480448 w 1255363"/>
                  <a:gd name="connsiteY3" fmla="*/ 7752 h 433956"/>
                  <a:gd name="connsiteX4" fmla="*/ 681926 w 1255363"/>
                  <a:gd name="connsiteY4" fmla="*/ 433956 h 433956"/>
                  <a:gd name="connsiteX5" fmla="*/ 867905 w 1255363"/>
                  <a:gd name="connsiteY5" fmla="*/ 7752 h 433956"/>
                  <a:gd name="connsiteX6" fmla="*/ 1061634 w 1255363"/>
                  <a:gd name="connsiteY6" fmla="*/ 430081 h 433956"/>
                  <a:gd name="connsiteX7" fmla="*/ 1255363 w 1255363"/>
                  <a:gd name="connsiteY7" fmla="*/ 3878 h 433956"/>
                  <a:gd name="connsiteX0" fmla="*/ 0 w 1215300"/>
                  <a:gd name="connsiteY0" fmla="*/ 228603 h 433956"/>
                  <a:gd name="connsiteX1" fmla="*/ 100739 w 1215300"/>
                  <a:gd name="connsiteY1" fmla="*/ 3 h 433956"/>
                  <a:gd name="connsiteX2" fmla="*/ 286719 w 1215300"/>
                  <a:gd name="connsiteY2" fmla="*/ 430081 h 433956"/>
                  <a:gd name="connsiteX3" fmla="*/ 480448 w 1215300"/>
                  <a:gd name="connsiteY3" fmla="*/ 7752 h 433956"/>
                  <a:gd name="connsiteX4" fmla="*/ 681926 w 1215300"/>
                  <a:gd name="connsiteY4" fmla="*/ 433956 h 433956"/>
                  <a:gd name="connsiteX5" fmla="*/ 867905 w 1215300"/>
                  <a:gd name="connsiteY5" fmla="*/ 7752 h 433956"/>
                  <a:gd name="connsiteX6" fmla="*/ 1061634 w 1215300"/>
                  <a:gd name="connsiteY6" fmla="*/ 430081 h 433956"/>
                  <a:gd name="connsiteX7" fmla="*/ 1215300 w 1215300"/>
                  <a:gd name="connsiteY7" fmla="*/ 200945 h 4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5300" h="433956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1003735" y="397882"/>
                      <a:pt x="1061634" y="430081"/>
                    </a:cubicBezTo>
                    <a:cubicBezTo>
                      <a:pt x="1119533" y="462280"/>
                      <a:pt x="1190142" y="281793"/>
                      <a:pt x="1215300" y="20094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F3B0C8-9BB5-1CF3-9B79-E287F312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4C3F8BEC-161D-A27E-2CED-8D776FA11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641" y="5514581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E5429894-294E-DF81-6B57-304C17024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62704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799736" y="1280077"/>
            <a:ext cx="6376316" cy="541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has packet to send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 at full channel data rate R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priori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coordination among nodes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transmitting nodes: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665BA5-9731-9B46-99EC-BAE8216A6FDD}"/>
              </a:ext>
            </a:extLst>
          </p:cNvPr>
          <p:cNvSpPr txBox="1">
            <a:spLocks noChangeArrowheads="1"/>
          </p:cNvSpPr>
          <p:nvPr/>
        </p:nvSpPr>
        <p:spPr>
          <a:xfrm>
            <a:off x="798443" y="3698600"/>
            <a:ext cx="11393557" cy="29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protocol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detect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recover from collisions (e.g., via delayed retransmissions)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random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slotted ALOHA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CSMA, CSMA/CD, CSMA/CA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224C-9EA7-AE8B-F8ED-833FAA42B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hosts, routers: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nodes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adjacent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nodes along communication path: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links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, wireless 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A394CC-D70F-8E43-8065-B95B6A0A5E94}"/>
              </a:ext>
            </a:extLst>
          </p:cNvPr>
          <p:cNvGrpSpPr/>
          <p:nvPr/>
        </p:nvGrpSpPr>
        <p:grpSpPr>
          <a:xfrm>
            <a:off x="1104900" y="5189517"/>
            <a:ext cx="5226627" cy="1233055"/>
            <a:chOff x="1104900" y="5320145"/>
            <a:chExt cx="5226627" cy="1233055"/>
          </a:xfrm>
        </p:grpSpPr>
        <p:sp>
          <p:nvSpPr>
            <p:cNvPr id="683" name="Text Box 467">
              <a:extLst>
                <a:ext uri="{FF2B5EF4-FFF2-40B4-BE49-F238E27FC236}">
                  <a16:creationId xmlns:a16="http://schemas.microsoft.com/office/drawing/2014/main" id="{1E3B9681-8FF1-EC4D-B168-3EC992789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75" y="5424331"/>
              <a:ext cx="4933787" cy="1036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 layer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has responsibility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transferring datagram from one node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physically adjacent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node over a link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D408BE-7166-1A47-AA93-D02ED37AA439}"/>
                </a:ext>
              </a:extLst>
            </p:cNvPr>
            <p:cNvSpPr/>
            <p:nvPr/>
          </p:nvSpPr>
          <p:spPr>
            <a:xfrm>
              <a:off x="1104900" y="5320145"/>
              <a:ext cx="5226627" cy="12330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36AE-5E28-E527-6F11-F40D08A3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93218" y="2309845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frames same size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divided into equal size slots (time to transmit 1 frame)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start to transmit only slot beginning 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synchronized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2 or more nodes transmit in slot, all nodes detect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operation:</a:t>
            </a:r>
          </a:p>
          <a:p>
            <a:pPr marL="45720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obtains fresh frame, transmits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can send new frame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retransmits frame in each subsequent slot with probability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randomization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C19C9-3429-515D-18FE-B538826B2FCC}"/>
              </a:ext>
            </a:extLst>
          </p:cNvPr>
          <p:cNvGrpSpPr/>
          <p:nvPr/>
        </p:nvGrpSpPr>
        <p:grpSpPr>
          <a:xfrm>
            <a:off x="750225" y="1590726"/>
            <a:ext cx="5379777" cy="616012"/>
            <a:chOff x="1060780" y="6095491"/>
            <a:chExt cx="5379777" cy="616012"/>
          </a:xfrm>
        </p:grpSpPr>
        <p:sp>
          <p:nvSpPr>
            <p:cNvPr id="7" name="Line 41">
              <a:extLst>
                <a:ext uri="{FF2B5EF4-FFF2-40B4-BE49-F238E27FC236}">
                  <a16:creationId xmlns:a16="http://schemas.microsoft.com/office/drawing/2014/main" id="{0276C5F5-C151-8B64-F6A1-5AD68357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382" y="6205029"/>
              <a:ext cx="5210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40CF0F8C-E8B1-8046-FF5B-12F7C2EBE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557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8A25623F-AD5C-9E28-1A05-E10223AC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61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E67433BA-1EE5-B88B-99A3-26EEEB88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857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AEF826E8-B6A9-42F1-B7FD-68B72099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6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" name="Line 46">
              <a:extLst>
                <a:ext uri="{FF2B5EF4-FFF2-40B4-BE49-F238E27FC236}">
                  <a16:creationId xmlns:a16="http://schemas.microsoft.com/office/drawing/2014/main" id="{29AFBB19-94EA-015D-272A-C30C9315C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94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5" name="Line 47">
              <a:extLst>
                <a:ext uri="{FF2B5EF4-FFF2-40B4-BE49-F238E27FC236}">
                  <a16:creationId xmlns:a16="http://schemas.microsoft.com/office/drawing/2014/main" id="{E1F94E06-E6E9-C745-8192-2694DE6A4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094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6" name="Line 48">
              <a:extLst>
                <a:ext uri="{FF2B5EF4-FFF2-40B4-BE49-F238E27FC236}">
                  <a16:creationId xmlns:a16="http://schemas.microsoft.com/office/drawing/2014/main" id="{0176187C-B557-E25A-7CEC-479F6C56F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91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7" name="Line 49">
              <a:extLst>
                <a:ext uri="{FF2B5EF4-FFF2-40B4-BE49-F238E27FC236}">
                  <a16:creationId xmlns:a16="http://schemas.microsoft.com/office/drawing/2014/main" id="{3CE6A93B-8F27-DE7D-3863-730D93C3F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744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" name="Line 50">
              <a:extLst>
                <a:ext uri="{FF2B5EF4-FFF2-40B4-BE49-F238E27FC236}">
                  <a16:creationId xmlns:a16="http://schemas.microsoft.com/office/drawing/2014/main" id="{B191F230-8FF8-0FDA-A0B9-119931581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44" y="609866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9" name="Line 51">
              <a:extLst>
                <a:ext uri="{FF2B5EF4-FFF2-40B4-BE49-F238E27FC236}">
                  <a16:creationId xmlns:a16="http://schemas.microsoft.com/office/drawing/2014/main" id="{AA514025-D0EB-9111-2BCC-BF84748CE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94" y="609549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9F028EB-7EAA-B84A-14D5-5C9E9F8A8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780" y="6309765"/>
              <a:ext cx="3577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</a:t>
              </a:r>
            </a:p>
          </p:txBody>
        </p:sp>
        <p:sp>
          <p:nvSpPr>
            <p:cNvPr id="21" name="Text Box 54">
              <a:extLst>
                <a:ext uri="{FF2B5EF4-FFF2-40B4-BE49-F238E27FC236}">
                  <a16:creationId xmlns:a16="http://schemas.microsoft.com/office/drawing/2014/main" id="{1C927C57-7914-9E4A-3CEE-46A3C449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437" y="6311393"/>
              <a:ext cx="615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+1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713A912-1EA8-5CBF-7591-3B1FF37A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Pros: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active node can continuously transmit at full rate of channel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highly decentralized: only slots in nodes need to be in sync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Cons: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collisions, wasting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idle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nodes may be able to detect collision in less than time to transmit packet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collision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empty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86F0-43E2-384B-F097-CFEFD62A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1062252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sz="3600" i="1" dirty="0">
                <a:solidFill>
                  <a:srgbClr val="0000A8"/>
                </a:solidFill>
              </a:rPr>
              <a:t>at best:</a:t>
            </a:r>
            <a:r>
              <a:rPr lang="en-US" sz="3200" i="1" dirty="0">
                <a:solidFill>
                  <a:srgbClr val="0000A8"/>
                </a:solidFill>
              </a:rPr>
              <a:t> </a:t>
            </a:r>
            <a:r>
              <a:rPr lang="en-US" sz="32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4AC7DCD-4616-1546-AB2B-CA980B6C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273" y="5062654"/>
            <a:ext cx="1639229" cy="16392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7C3ED5-1E49-4EEE-BCA0-29AF0988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unslotted Aloha: simpler, no synchronization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 first arrives: transmit immediately 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probability increases with no synchronization: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sent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collides with other frames sent in [t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-1,t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end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start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pure Aloha efficiency: 18%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EFECF1-323E-75AA-5C67-91F64A9E4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6" y="40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context</a:t>
            </a:r>
            <a:endParaRPr lang="en-US" sz="5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2" y="1533958"/>
            <a:ext cx="5291937" cy="486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49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 transferred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link protocols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 different links: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WiFi on first link, Ethernet on next link</a:t>
            </a:r>
          </a:p>
          <a:p>
            <a:pPr marL="352425" marR="0" lvl="0" indent="-3349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link protocol provides different services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or may not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 reliable data transfer over link</a:t>
            </a:r>
          </a:p>
        </p:txBody>
      </p:sp>
      <p:grpSp>
        <p:nvGrpSpPr>
          <p:cNvPr id="1003" name="Group 1002">
            <a:extLst>
              <a:ext uri="{FF2B5EF4-FFF2-40B4-BE49-F238E27FC236}">
                <a16:creationId xmlns:a16="http://schemas.microsoft.com/office/drawing/2014/main" id="{4A5B4D32-877B-75C3-657C-781123EA348C}"/>
              </a:ext>
            </a:extLst>
          </p:cNvPr>
          <p:cNvGrpSpPr/>
          <p:nvPr/>
        </p:nvGrpSpPr>
        <p:grpSpPr>
          <a:xfrm>
            <a:off x="6792968" y="1533958"/>
            <a:ext cx="6086967" cy="3109070"/>
            <a:chOff x="7205350" y="2695013"/>
            <a:chExt cx="3345270" cy="170868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8226F4C-C650-54E2-C6F5-E2FF942AD40D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418">
              <a:extLst>
                <a:ext uri="{FF2B5EF4-FFF2-40B4-BE49-F238E27FC236}">
                  <a16:creationId xmlns:a16="http://schemas.microsoft.com/office/drawing/2014/main" id="{AAFFA11B-2850-0767-AA2C-E5D4BBB59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10" name="Rectangle 419">
                <a:extLst>
                  <a:ext uri="{FF2B5EF4-FFF2-40B4-BE49-F238E27FC236}">
                    <a16:creationId xmlns:a16="http://schemas.microsoft.com/office/drawing/2014/main" id="{2B710F5A-12B9-FA95-F933-DECE114A1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" name="AutoShape 420">
                <a:extLst>
                  <a:ext uri="{FF2B5EF4-FFF2-40B4-BE49-F238E27FC236}">
                    <a16:creationId xmlns:a16="http://schemas.microsoft.com/office/drawing/2014/main" id="{07406B59-928A-C330-A2A0-3924FC80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C6D08A-A730-9324-4DDE-BB11027725A8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C2A6C37-6694-6906-1626-55634060B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 w="19050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DCE83D2-68AD-735F-095F-BB2F49710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 w="19050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95CA32-9958-F0B5-287E-BB63D56A0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 w="19050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EE45B5-AEBE-FC2E-E890-22D31F7A74A5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 w="19050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13B1C8-EA6E-611D-C39E-7FE4A375B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9050">
              <a:solidFill>
                <a:srgbClr val="E4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443">
              <a:extLst>
                <a:ext uri="{FF2B5EF4-FFF2-40B4-BE49-F238E27FC236}">
                  <a16:creationId xmlns:a16="http://schemas.microsoft.com/office/drawing/2014/main" id="{2BA062C2-AFCD-1ADC-F00D-9F57477B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7778" y="3829970"/>
              <a:ext cx="0" cy="131762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449">
              <a:extLst>
                <a:ext uri="{FF2B5EF4-FFF2-40B4-BE49-F238E27FC236}">
                  <a16:creationId xmlns:a16="http://schemas.microsoft.com/office/drawing/2014/main" id="{C477F6A8-E1BA-906B-E794-43A6843D3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96666" y="4041107"/>
              <a:ext cx="168275" cy="3175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050BA66D-CAED-B868-3354-3AE9315E5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4554" y="4047456"/>
              <a:ext cx="969051" cy="3175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21" name="Picture 778" descr="antenna_radiation_stylized">
              <a:extLst>
                <a:ext uri="{FF2B5EF4-FFF2-40B4-BE49-F238E27FC236}">
                  <a16:creationId xmlns:a16="http://schemas.microsoft.com/office/drawing/2014/main" id="{46369473-82AE-C38E-8A69-CE33B9545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6" name="Picture 777" descr="access_point_stylized_small">
              <a:extLst>
                <a:ext uri="{FF2B5EF4-FFF2-40B4-BE49-F238E27FC236}">
                  <a16:creationId xmlns:a16="http://schemas.microsoft.com/office/drawing/2014/main" id="{A9F8BC5E-C63A-D6FB-2F90-5447ECE73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882" y="3861899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6851E490-F58D-C7CC-25C4-F92864C0C416}"/>
                </a:ext>
              </a:extLst>
            </p:cNvPr>
            <p:cNvGrpSpPr/>
            <p:nvPr/>
          </p:nvGrpSpPr>
          <p:grpSpPr>
            <a:xfrm>
              <a:off x="9497138" y="3394032"/>
              <a:ext cx="367224" cy="240304"/>
              <a:chOff x="7493876" y="2774731"/>
              <a:chExt cx="1481958" cy="894622"/>
            </a:xfrm>
          </p:grpSpPr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7EEBFFBE-4E92-7D3C-2969-D41E9CA3159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8E989183-681A-B2F7-C673-4786F93DA1B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A40325E5-842D-5DD1-312A-738BA1FBCF5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D175117C-6E1B-284E-5142-4A5F0DFAB69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CC548496-6CE7-9575-9BEF-D9458587B1B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4FCAD91D-9519-D51A-18CD-48975E7BE6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A441F31A-9C1C-77A6-D7E6-DB7E3D60653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94235CB9-AE94-D235-01D3-4BF0F12D3BBA}"/>
                </a:ext>
              </a:extLst>
            </p:cNvPr>
            <p:cNvGrpSpPr/>
            <p:nvPr/>
          </p:nvGrpSpPr>
          <p:grpSpPr>
            <a:xfrm>
              <a:off x="7493518" y="3325424"/>
              <a:ext cx="857739" cy="583764"/>
              <a:chOff x="7487144" y="3296104"/>
              <a:chExt cx="857739" cy="583764"/>
            </a:xfrm>
          </p:grpSpPr>
          <p:grpSp>
            <p:nvGrpSpPr>
              <p:cNvPr id="657" name="Group 656">
                <a:extLst>
                  <a:ext uri="{FF2B5EF4-FFF2-40B4-BE49-F238E27FC236}">
                    <a16:creationId xmlns:a16="http://schemas.microsoft.com/office/drawing/2014/main" id="{9AF95F14-4D06-075F-8B41-99854900B4EC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664" name="Picture 1115" descr="antenna_stylized">
                  <a:extLst>
                    <a:ext uri="{FF2B5EF4-FFF2-40B4-BE49-F238E27FC236}">
                      <a16:creationId xmlns:a16="http://schemas.microsoft.com/office/drawing/2014/main" id="{2E0674AF-437F-4410-8C8A-285E2A2D18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5" name="Picture 1116" descr="laptop_keyboard">
                  <a:extLst>
                    <a:ext uri="{FF2B5EF4-FFF2-40B4-BE49-F238E27FC236}">
                      <a16:creationId xmlns:a16="http://schemas.microsoft.com/office/drawing/2014/main" id="{85AA8B4A-E17F-2C9D-EAAA-AC33A7008D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6" name="Freeform 1117">
                  <a:extLst>
                    <a:ext uri="{FF2B5EF4-FFF2-40B4-BE49-F238E27FC236}">
                      <a16:creationId xmlns:a16="http://schemas.microsoft.com/office/drawing/2014/main" id="{5340431B-200B-9469-FB2A-6D5B0C766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667" name="Picture 1118" descr="screen">
                  <a:extLst>
                    <a:ext uri="{FF2B5EF4-FFF2-40B4-BE49-F238E27FC236}">
                      <a16:creationId xmlns:a16="http://schemas.microsoft.com/office/drawing/2014/main" id="{EBBFF0BA-F0C0-BD74-36D2-48BEB486CB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8" name="Freeform 1119">
                  <a:extLst>
                    <a:ext uri="{FF2B5EF4-FFF2-40B4-BE49-F238E27FC236}">
                      <a16:creationId xmlns:a16="http://schemas.microsoft.com/office/drawing/2014/main" id="{187ABB20-422B-F2C2-9B8A-29B64996B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1120">
                  <a:extLst>
                    <a:ext uri="{FF2B5EF4-FFF2-40B4-BE49-F238E27FC236}">
                      <a16:creationId xmlns:a16="http://schemas.microsoft.com/office/drawing/2014/main" id="{E2DDEC6E-A596-F7CB-54E3-CE00E9C5E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1121">
                  <a:extLst>
                    <a:ext uri="{FF2B5EF4-FFF2-40B4-BE49-F238E27FC236}">
                      <a16:creationId xmlns:a16="http://schemas.microsoft.com/office/drawing/2014/main" id="{37550A82-E27C-06A0-ED5E-42E47A98F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1122">
                  <a:extLst>
                    <a:ext uri="{FF2B5EF4-FFF2-40B4-BE49-F238E27FC236}">
                      <a16:creationId xmlns:a16="http://schemas.microsoft.com/office/drawing/2014/main" id="{5BA195B8-0407-C0FF-F04F-2186A877F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1123">
                  <a:extLst>
                    <a:ext uri="{FF2B5EF4-FFF2-40B4-BE49-F238E27FC236}">
                      <a16:creationId xmlns:a16="http://schemas.microsoft.com/office/drawing/2014/main" id="{5895AF77-9595-1965-B623-26BFB2D84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1124">
                  <a:extLst>
                    <a:ext uri="{FF2B5EF4-FFF2-40B4-BE49-F238E27FC236}">
                      <a16:creationId xmlns:a16="http://schemas.microsoft.com/office/drawing/2014/main" id="{B7955256-E269-31AE-9309-AE22D4F7B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74" name="Group 1125">
                  <a:extLst>
                    <a:ext uri="{FF2B5EF4-FFF2-40B4-BE49-F238E27FC236}">
                      <a16:creationId xmlns:a16="http://schemas.microsoft.com/office/drawing/2014/main" id="{025E5496-31A5-2BD5-BB3E-59A6F2385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681" name="Freeform 1126">
                    <a:extLst>
                      <a:ext uri="{FF2B5EF4-FFF2-40B4-BE49-F238E27FC236}">
                        <a16:creationId xmlns:a16="http://schemas.microsoft.com/office/drawing/2014/main" id="{4F2EAF35-53A6-718A-A5A0-9FFBB14992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Freeform 1127">
                    <a:extLst>
                      <a:ext uri="{FF2B5EF4-FFF2-40B4-BE49-F238E27FC236}">
                        <a16:creationId xmlns:a16="http://schemas.microsoft.com/office/drawing/2014/main" id="{A36C1500-C09E-12EF-6125-BAEC306AC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Freeform 1128">
                    <a:extLst>
                      <a:ext uri="{FF2B5EF4-FFF2-40B4-BE49-F238E27FC236}">
                        <a16:creationId xmlns:a16="http://schemas.microsoft.com/office/drawing/2014/main" id="{2C1A2E4A-DA62-9BBB-9FE0-709D67BA03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4" name="Freeform 1129">
                    <a:extLst>
                      <a:ext uri="{FF2B5EF4-FFF2-40B4-BE49-F238E27FC236}">
                        <a16:creationId xmlns:a16="http://schemas.microsoft.com/office/drawing/2014/main" id="{1525DA31-0F92-8882-9EC0-E4BEFC0CF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Freeform 1130">
                    <a:extLst>
                      <a:ext uri="{FF2B5EF4-FFF2-40B4-BE49-F238E27FC236}">
                        <a16:creationId xmlns:a16="http://schemas.microsoft.com/office/drawing/2014/main" id="{255F71CB-B821-C700-6B26-059955E00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Freeform 1131">
                    <a:extLst>
                      <a:ext uri="{FF2B5EF4-FFF2-40B4-BE49-F238E27FC236}">
                        <a16:creationId xmlns:a16="http://schemas.microsoft.com/office/drawing/2014/main" id="{BCD3AB77-FA2E-F5C2-7BCA-37E861C439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5" name="Freeform 1132">
                  <a:extLst>
                    <a:ext uri="{FF2B5EF4-FFF2-40B4-BE49-F238E27FC236}">
                      <a16:creationId xmlns:a16="http://schemas.microsoft.com/office/drawing/2014/main" id="{19BCEB05-E253-AB0F-333D-027D84580E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1133">
                  <a:extLst>
                    <a:ext uri="{FF2B5EF4-FFF2-40B4-BE49-F238E27FC236}">
                      <a16:creationId xmlns:a16="http://schemas.microsoft.com/office/drawing/2014/main" id="{7C656453-D6DB-2597-1B0C-6F3F5929D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1134">
                  <a:extLst>
                    <a:ext uri="{FF2B5EF4-FFF2-40B4-BE49-F238E27FC236}">
                      <a16:creationId xmlns:a16="http://schemas.microsoft.com/office/drawing/2014/main" id="{D53EE7A3-B2FB-E4A9-3227-D7A629A67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1135">
                  <a:extLst>
                    <a:ext uri="{FF2B5EF4-FFF2-40B4-BE49-F238E27FC236}">
                      <a16:creationId xmlns:a16="http://schemas.microsoft.com/office/drawing/2014/main" id="{CD341D05-3452-1EDA-CEC6-2E29F848C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1136">
                  <a:extLst>
                    <a:ext uri="{FF2B5EF4-FFF2-40B4-BE49-F238E27FC236}">
                      <a16:creationId xmlns:a16="http://schemas.microsoft.com/office/drawing/2014/main" id="{4AB1F2EC-8AC9-DBA6-8839-6E234AFC9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1137">
                  <a:extLst>
                    <a:ext uri="{FF2B5EF4-FFF2-40B4-BE49-F238E27FC236}">
                      <a16:creationId xmlns:a16="http://schemas.microsoft.com/office/drawing/2014/main" id="{5A919973-1443-F9C0-7EC9-141EDE9AB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8" name="Group 1139">
                <a:extLst>
                  <a:ext uri="{FF2B5EF4-FFF2-40B4-BE49-F238E27FC236}">
                    <a16:creationId xmlns:a16="http://schemas.microsoft.com/office/drawing/2014/main" id="{C1F8A8A6-320F-6F71-AF3D-1215252B5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662" name="Picture 1140" descr="desktop_computer_stylized_medium">
                  <a:extLst>
                    <a:ext uri="{FF2B5EF4-FFF2-40B4-BE49-F238E27FC236}">
                      <a16:creationId xmlns:a16="http://schemas.microsoft.com/office/drawing/2014/main" id="{3E2A4BEC-317E-35CC-DDC9-74B7F0E9CE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3" name="Freeform 1141">
                  <a:extLst>
                    <a:ext uri="{FF2B5EF4-FFF2-40B4-BE49-F238E27FC236}">
                      <a16:creationId xmlns:a16="http://schemas.microsoft.com/office/drawing/2014/main" id="{F7AFBD32-4D29-FE56-659D-D9E459F7C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7BA208E1-4913-8A4D-4731-64A89EBCFADD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660" name="Picture 571" descr="fridge2.png">
                  <a:extLst>
                    <a:ext uri="{FF2B5EF4-FFF2-40B4-BE49-F238E27FC236}">
                      <a16:creationId xmlns:a16="http://schemas.microsoft.com/office/drawing/2014/main" id="{0BB87D3A-E53B-0758-FD44-14908DAE2A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1" name="Picture 1115" descr="antenna_stylized">
                  <a:extLst>
                    <a:ext uri="{FF2B5EF4-FFF2-40B4-BE49-F238E27FC236}">
                      <a16:creationId xmlns:a16="http://schemas.microsoft.com/office/drawing/2014/main" id="{D3B98F1E-AC60-DCC6-7DE7-A257A678A1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A38E8B98-2C56-7BAD-BC29-72036BF353BB}"/>
                </a:ext>
              </a:extLst>
            </p:cNvPr>
            <p:cNvGrpSpPr/>
            <p:nvPr/>
          </p:nvGrpSpPr>
          <p:grpSpPr>
            <a:xfrm>
              <a:off x="9098788" y="3956624"/>
              <a:ext cx="367224" cy="240304"/>
              <a:chOff x="7493876" y="2774731"/>
              <a:chExt cx="1481958" cy="894622"/>
            </a:xfrm>
          </p:grpSpPr>
          <p:sp>
            <p:nvSpPr>
              <p:cNvPr id="861" name="Freeform 860">
                <a:extLst>
                  <a:ext uri="{FF2B5EF4-FFF2-40B4-BE49-F238E27FC236}">
                    <a16:creationId xmlns:a16="http://schemas.microsoft.com/office/drawing/2014/main" id="{16D3849D-3E47-24EF-5823-7CBAEC5DB9D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64729257-5B11-35DE-E078-59AC64988CF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ED9A57C4-59D1-16BB-9999-1F4AACBA69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64" name="Freeform 863">
                  <a:extLst>
                    <a:ext uri="{FF2B5EF4-FFF2-40B4-BE49-F238E27FC236}">
                      <a16:creationId xmlns:a16="http://schemas.microsoft.com/office/drawing/2014/main" id="{C87B1011-5F05-B825-8608-4BA9EC92FF6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864">
                  <a:extLst>
                    <a:ext uri="{FF2B5EF4-FFF2-40B4-BE49-F238E27FC236}">
                      <a16:creationId xmlns:a16="http://schemas.microsoft.com/office/drawing/2014/main" id="{FB8A9119-485A-64FE-F14A-850CB1F56F5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865">
                  <a:extLst>
                    <a:ext uri="{FF2B5EF4-FFF2-40B4-BE49-F238E27FC236}">
                      <a16:creationId xmlns:a16="http://schemas.microsoft.com/office/drawing/2014/main" id="{5BE14736-7FEB-9DF2-DD30-A17D610CB7A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866">
                  <a:extLst>
                    <a:ext uri="{FF2B5EF4-FFF2-40B4-BE49-F238E27FC236}">
                      <a16:creationId xmlns:a16="http://schemas.microsoft.com/office/drawing/2014/main" id="{E55285C6-31B7-37B4-6CBA-2546778C320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7B2A056A-9FA2-AC48-604F-96CBC6EEB53E}"/>
                </a:ext>
              </a:extLst>
            </p:cNvPr>
            <p:cNvGrpSpPr/>
            <p:nvPr/>
          </p:nvGrpSpPr>
          <p:grpSpPr>
            <a:xfrm>
              <a:off x="9601554" y="3999763"/>
              <a:ext cx="367224" cy="240304"/>
              <a:chOff x="7493876" y="2774731"/>
              <a:chExt cx="1481958" cy="894622"/>
            </a:xfrm>
          </p:grpSpPr>
          <p:sp>
            <p:nvSpPr>
              <p:cNvPr id="869" name="Freeform 868">
                <a:extLst>
                  <a:ext uri="{FF2B5EF4-FFF2-40B4-BE49-F238E27FC236}">
                    <a16:creationId xmlns:a16="http://schemas.microsoft.com/office/drawing/2014/main" id="{DFB0D7FA-A483-6EB7-1999-74383118EFE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3323E89D-9535-E82B-813C-F3A61E3B678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71" name="Group 870">
                <a:extLst>
                  <a:ext uri="{FF2B5EF4-FFF2-40B4-BE49-F238E27FC236}">
                    <a16:creationId xmlns:a16="http://schemas.microsoft.com/office/drawing/2014/main" id="{86F43EFA-3C65-C199-1661-A1AC627AFED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72" name="Freeform 871">
                  <a:extLst>
                    <a:ext uri="{FF2B5EF4-FFF2-40B4-BE49-F238E27FC236}">
                      <a16:creationId xmlns:a16="http://schemas.microsoft.com/office/drawing/2014/main" id="{DD2BD0D8-239D-4211-B8F2-4F969E451C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872">
                  <a:extLst>
                    <a:ext uri="{FF2B5EF4-FFF2-40B4-BE49-F238E27FC236}">
                      <a16:creationId xmlns:a16="http://schemas.microsoft.com/office/drawing/2014/main" id="{6BB1F372-AB22-A6C6-21C1-88F2ED1A282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873">
                  <a:extLst>
                    <a:ext uri="{FF2B5EF4-FFF2-40B4-BE49-F238E27FC236}">
                      <a16:creationId xmlns:a16="http://schemas.microsoft.com/office/drawing/2014/main" id="{B6340B6B-3246-A231-A31D-284BA4CF177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874">
                  <a:extLst>
                    <a:ext uri="{FF2B5EF4-FFF2-40B4-BE49-F238E27FC236}">
                      <a16:creationId xmlns:a16="http://schemas.microsoft.com/office/drawing/2014/main" id="{810DB93F-922F-4B43-CCC5-D8D497869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6" name="Group 875">
              <a:extLst>
                <a:ext uri="{FF2B5EF4-FFF2-40B4-BE49-F238E27FC236}">
                  <a16:creationId xmlns:a16="http://schemas.microsoft.com/office/drawing/2014/main" id="{D1B28408-53A6-A076-1440-F60C60EBA29A}"/>
                </a:ext>
              </a:extLst>
            </p:cNvPr>
            <p:cNvGrpSpPr/>
            <p:nvPr/>
          </p:nvGrpSpPr>
          <p:grpSpPr>
            <a:xfrm>
              <a:off x="8050070" y="3965994"/>
              <a:ext cx="354986" cy="175668"/>
              <a:chOff x="7493876" y="2774731"/>
              <a:chExt cx="1481958" cy="894622"/>
            </a:xfrm>
          </p:grpSpPr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2F5913D3-9D45-66EE-D3FF-208979BDF6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D6E71A5C-5BDD-242F-7C3D-64497CFEF48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7C2F13A7-229C-C637-8A92-3FB7D951030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80" name="Freeform 879">
                  <a:extLst>
                    <a:ext uri="{FF2B5EF4-FFF2-40B4-BE49-F238E27FC236}">
                      <a16:creationId xmlns:a16="http://schemas.microsoft.com/office/drawing/2014/main" id="{3A808755-C3C4-25FD-4A6F-C18C84F1480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880">
                  <a:extLst>
                    <a:ext uri="{FF2B5EF4-FFF2-40B4-BE49-F238E27FC236}">
                      <a16:creationId xmlns:a16="http://schemas.microsoft.com/office/drawing/2014/main" id="{70C340FF-AF08-4AC9-A6B0-97B1058BAA2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881">
                  <a:extLst>
                    <a:ext uri="{FF2B5EF4-FFF2-40B4-BE49-F238E27FC236}">
                      <a16:creationId xmlns:a16="http://schemas.microsoft.com/office/drawing/2014/main" id="{428031C0-19E2-B060-D192-495639C7CB2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882">
                  <a:extLst>
                    <a:ext uri="{FF2B5EF4-FFF2-40B4-BE49-F238E27FC236}">
                      <a16:creationId xmlns:a16="http://schemas.microsoft.com/office/drawing/2014/main" id="{88F87115-55A6-B588-B7CB-F00E7DC6FBC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" name="Group 850">
              <a:extLst>
                <a:ext uri="{FF2B5EF4-FFF2-40B4-BE49-F238E27FC236}">
                  <a16:creationId xmlns:a16="http://schemas.microsoft.com/office/drawing/2014/main" id="{81ACB191-EB62-ED71-86E6-07F0CB75D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49" y="3812814"/>
              <a:ext cx="496588" cy="96676"/>
              <a:chOff x="2199" y="955"/>
              <a:chExt cx="2547" cy="506"/>
            </a:xfrm>
          </p:grpSpPr>
          <p:sp>
            <p:nvSpPr>
              <p:cNvPr id="901" name="Freeform 851">
                <a:extLst>
                  <a:ext uri="{FF2B5EF4-FFF2-40B4-BE49-F238E27FC236}">
                    <a16:creationId xmlns:a16="http://schemas.microsoft.com/office/drawing/2014/main" id="{1D35EF32-05AD-869A-FB41-72E2A66E3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2" name="Freeform 852">
                <a:extLst>
                  <a:ext uri="{FF2B5EF4-FFF2-40B4-BE49-F238E27FC236}">
                    <a16:creationId xmlns:a16="http://schemas.microsoft.com/office/drawing/2014/main" id="{7D7D42FF-0AFB-F847-9649-9DB9EE6C4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3" name="Freeform 853">
                <a:extLst>
                  <a:ext uri="{FF2B5EF4-FFF2-40B4-BE49-F238E27FC236}">
                    <a16:creationId xmlns:a16="http://schemas.microsoft.com/office/drawing/2014/main" id="{2239401D-6000-5123-39B4-4404A7CD4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4" name="Freeform 854">
                <a:extLst>
                  <a:ext uri="{FF2B5EF4-FFF2-40B4-BE49-F238E27FC236}">
                    <a16:creationId xmlns:a16="http://schemas.microsoft.com/office/drawing/2014/main" id="{18AAB4E0-49D2-9B80-5734-F45A5F6F9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5" name="Freeform 855">
                <a:extLst>
                  <a:ext uri="{FF2B5EF4-FFF2-40B4-BE49-F238E27FC236}">
                    <a16:creationId xmlns:a16="http://schemas.microsoft.com/office/drawing/2014/main" id="{D62B902E-A47C-B8AE-E75B-2ECD338F7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Freeform 856">
                <a:extLst>
                  <a:ext uri="{FF2B5EF4-FFF2-40B4-BE49-F238E27FC236}">
                    <a16:creationId xmlns:a16="http://schemas.microsoft.com/office/drawing/2014/main" id="{D718A0C9-B88C-7C70-F47A-73E07B8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7" name="Group 850">
              <a:extLst>
                <a:ext uri="{FF2B5EF4-FFF2-40B4-BE49-F238E27FC236}">
                  <a16:creationId xmlns:a16="http://schemas.microsoft.com/office/drawing/2014/main" id="{A4BEACB0-518B-3C71-9D21-7602A9390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1777" y="3327400"/>
              <a:ext cx="269073" cy="46492"/>
              <a:chOff x="2199" y="955"/>
              <a:chExt cx="2547" cy="506"/>
            </a:xfrm>
          </p:grpSpPr>
          <p:sp>
            <p:nvSpPr>
              <p:cNvPr id="908" name="Freeform 851">
                <a:extLst>
                  <a:ext uri="{FF2B5EF4-FFF2-40B4-BE49-F238E27FC236}">
                    <a16:creationId xmlns:a16="http://schemas.microsoft.com/office/drawing/2014/main" id="{A651B36C-97D0-A6CF-2867-469254212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Freeform 852">
                <a:extLst>
                  <a:ext uri="{FF2B5EF4-FFF2-40B4-BE49-F238E27FC236}">
                    <a16:creationId xmlns:a16="http://schemas.microsoft.com/office/drawing/2014/main" id="{0880B423-9C70-FC0F-91E9-FC4E0EAF2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0" name="Freeform 853">
                <a:extLst>
                  <a:ext uri="{FF2B5EF4-FFF2-40B4-BE49-F238E27FC236}">
                    <a16:creationId xmlns:a16="http://schemas.microsoft.com/office/drawing/2014/main" id="{7BA268A5-7633-F514-1213-75BF2D236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1" name="Freeform 854">
                <a:extLst>
                  <a:ext uri="{FF2B5EF4-FFF2-40B4-BE49-F238E27FC236}">
                    <a16:creationId xmlns:a16="http://schemas.microsoft.com/office/drawing/2014/main" id="{C12E7BB4-08A2-48B7-B51A-75AEFD986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Freeform 855">
                <a:extLst>
                  <a:ext uri="{FF2B5EF4-FFF2-40B4-BE49-F238E27FC236}">
                    <a16:creationId xmlns:a16="http://schemas.microsoft.com/office/drawing/2014/main" id="{4F563D42-6F9B-F9DA-CF5E-EFE05423D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3" name="Freeform 856">
                <a:extLst>
                  <a:ext uri="{FF2B5EF4-FFF2-40B4-BE49-F238E27FC236}">
                    <a16:creationId xmlns:a16="http://schemas.microsoft.com/office/drawing/2014/main" id="{32590A99-3536-E10D-9EC3-48BA580E9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4" name="Group 850">
              <a:extLst>
                <a:ext uri="{FF2B5EF4-FFF2-40B4-BE49-F238E27FC236}">
                  <a16:creationId xmlns:a16="http://schemas.microsoft.com/office/drawing/2014/main" id="{48E025E1-8AC9-641E-B831-EBF403173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3802" y="3422650"/>
              <a:ext cx="269073" cy="46492"/>
              <a:chOff x="2199" y="955"/>
              <a:chExt cx="2547" cy="506"/>
            </a:xfrm>
          </p:grpSpPr>
          <p:sp>
            <p:nvSpPr>
              <p:cNvPr id="915" name="Freeform 851">
                <a:extLst>
                  <a:ext uri="{FF2B5EF4-FFF2-40B4-BE49-F238E27FC236}">
                    <a16:creationId xmlns:a16="http://schemas.microsoft.com/office/drawing/2014/main" id="{462403A8-F898-FF39-849C-3D741FD2E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6" name="Freeform 852">
                <a:extLst>
                  <a:ext uri="{FF2B5EF4-FFF2-40B4-BE49-F238E27FC236}">
                    <a16:creationId xmlns:a16="http://schemas.microsoft.com/office/drawing/2014/main" id="{AC8C0C42-137C-566A-BA62-D0ADEDC8D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7" name="Freeform 853">
                <a:extLst>
                  <a:ext uri="{FF2B5EF4-FFF2-40B4-BE49-F238E27FC236}">
                    <a16:creationId xmlns:a16="http://schemas.microsoft.com/office/drawing/2014/main" id="{5085223C-5E54-1AA8-66F4-869515051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8" name="Freeform 854">
                <a:extLst>
                  <a:ext uri="{FF2B5EF4-FFF2-40B4-BE49-F238E27FC236}">
                    <a16:creationId xmlns:a16="http://schemas.microsoft.com/office/drawing/2014/main" id="{6F7A31F6-99FA-60A7-00D9-4585C8DB2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9" name="Freeform 855">
                <a:extLst>
                  <a:ext uri="{FF2B5EF4-FFF2-40B4-BE49-F238E27FC236}">
                    <a16:creationId xmlns:a16="http://schemas.microsoft.com/office/drawing/2014/main" id="{A5487983-FC7E-F8DA-2754-ECDFFCD3E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0" name="Freeform 856">
                <a:extLst>
                  <a:ext uri="{FF2B5EF4-FFF2-40B4-BE49-F238E27FC236}">
                    <a16:creationId xmlns:a16="http://schemas.microsoft.com/office/drawing/2014/main" id="{00BB2048-A0F0-8AAC-5D67-21D5FDA59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7" name="Slide Number Placeholder 1006">
            <a:extLst>
              <a:ext uri="{FF2B5EF4-FFF2-40B4-BE49-F238E27FC236}">
                <a16:creationId xmlns:a16="http://schemas.microsoft.com/office/drawing/2014/main" id="{87BAF8FF-DC14-0A80-33C1-EF1AA456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>
            <a:extLst>
              <a:ext uri="{FF2B5EF4-FFF2-40B4-BE49-F238E27FC236}">
                <a16:creationId xmlns:a16="http://schemas.microsoft.com/office/drawing/2014/main" id="{22110369-90D7-FD3A-62E5-02B5D6CA62D8}"/>
              </a:ext>
            </a:extLst>
          </p:cNvPr>
          <p:cNvSpPr/>
          <p:nvPr/>
        </p:nvSpPr>
        <p:spPr>
          <a:xfrm rot="8568869">
            <a:off x="1556718" y="3851119"/>
            <a:ext cx="3620733" cy="311693"/>
          </a:xfrm>
          <a:prstGeom prst="rightArrow">
            <a:avLst/>
          </a:prstGeom>
          <a:solidFill>
            <a:srgbClr val="02B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3CF0A89-2AFE-E00F-B470-36CADBA49A97}"/>
              </a:ext>
            </a:extLst>
          </p:cNvPr>
          <p:cNvSpPr/>
          <p:nvPr/>
        </p:nvSpPr>
        <p:spPr>
          <a:xfrm>
            <a:off x="1915571" y="5996243"/>
            <a:ext cx="2743064" cy="2852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1DF835B-4521-E928-3588-8395AE7E6FCD}"/>
              </a:ext>
            </a:extLst>
          </p:cNvPr>
          <p:cNvSpPr/>
          <p:nvPr/>
        </p:nvSpPr>
        <p:spPr>
          <a:xfrm>
            <a:off x="1745809" y="2305258"/>
            <a:ext cx="2743064" cy="285275"/>
          </a:xfrm>
          <a:prstGeom prst="rightArrow">
            <a:avLst/>
          </a:pr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EB8D-02B5-AFF8-113A-C97C1A0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analogy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BB2F83-A8AB-8639-C991-4DE1912A567D}"/>
              </a:ext>
            </a:extLst>
          </p:cNvPr>
          <p:cNvSpPr txBox="1">
            <a:spLocks noChangeArrowheads="1"/>
          </p:cNvSpPr>
          <p:nvPr/>
        </p:nvSpPr>
        <p:spPr>
          <a:xfrm>
            <a:off x="6503296" y="1454430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tourist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segment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link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mode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link-layer protocol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 agent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algorithm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14" name="Picture 13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1A494F2-345C-4FB1-C476-2FF09827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64" y="5297248"/>
            <a:ext cx="929641" cy="929641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BBD2942A-C840-B98D-F09E-97F36AA92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25" y="1565892"/>
            <a:ext cx="1112982" cy="1112982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8FEC51B5-6931-3DC5-6D17-EED29B33E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5" y="1714520"/>
            <a:ext cx="693138" cy="69313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0465E42-78C7-228E-51B9-6E11455AD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696" y="1454430"/>
            <a:ext cx="1601585" cy="160158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CBC4C6E-1665-5CA9-1580-8C46FB627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242646">
            <a:off x="3089825" y="3385388"/>
            <a:ext cx="929640" cy="929640"/>
          </a:xfrm>
          <a:prstGeom prst="rect">
            <a:avLst/>
          </a:prstGeom>
        </p:spPr>
      </p:pic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B58E758B-9E8E-E797-CD0A-5BC6BE2E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" y="5109885"/>
            <a:ext cx="1112982" cy="111298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CA94E103-DEF4-F689-2EC2-2C36B53FA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9550" y="5422356"/>
            <a:ext cx="919779" cy="9197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8A98A8-5186-1E1D-A241-5F393F38D806}"/>
              </a:ext>
            </a:extLst>
          </p:cNvPr>
          <p:cNvSpPr txBox="1"/>
          <p:nvPr/>
        </p:nvSpPr>
        <p:spPr>
          <a:xfrm>
            <a:off x="569665" y="2407658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Princeton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75AA8-3E7E-9024-CDED-7BA9619EE9F6}"/>
              </a:ext>
            </a:extLst>
          </p:cNvPr>
          <p:cNvSpPr txBox="1"/>
          <p:nvPr/>
        </p:nvSpPr>
        <p:spPr>
          <a:xfrm>
            <a:off x="4988358" y="2713657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A3428-283A-BDA3-DA6D-ED346DC93A3E}"/>
              </a:ext>
            </a:extLst>
          </p:cNvPr>
          <p:cNvSpPr txBox="1"/>
          <p:nvPr/>
        </p:nvSpPr>
        <p:spPr>
          <a:xfrm>
            <a:off x="833318" y="6266343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F5271-71F6-B382-67F3-F23B3D05D618}"/>
              </a:ext>
            </a:extLst>
          </p:cNvPr>
          <p:cNvSpPr txBox="1"/>
          <p:nvPr/>
        </p:nvSpPr>
        <p:spPr>
          <a:xfrm>
            <a:off x="4725782" y="6280676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Lausanne</a:t>
            </a:r>
          </a:p>
        </p:txBody>
      </p:sp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DBAE814F-348F-ED67-AEE5-46AB81002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361" y="1817242"/>
            <a:ext cx="667867" cy="667867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C0EF820-11F1-FC3C-1BCE-B76AC366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34401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services</a:t>
            </a:r>
            <a:endParaRPr lang="en-US" sz="5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903304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framing, link access: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encapsulate datagram into frame, adding header, trailer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access if shared medium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“MAC” addresses in frame headers identify source, destination (different from IP address!)</a:t>
            </a:r>
          </a:p>
          <a:p>
            <a:pPr marL="352425" marR="0" lvl="0" indent="-284163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reliable delivery between adjacent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already know how to do this!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seldom used on low bit-error links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wireless links: high error rates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 link-level and end-end reliability?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809199-2E5E-0C47-AF05-8522B171420A}"/>
              </a:ext>
            </a:extLst>
          </p:cNvPr>
          <p:cNvGrpSpPr/>
          <p:nvPr/>
        </p:nvGrpSpPr>
        <p:grpSpPr>
          <a:xfrm>
            <a:off x="7840518" y="1242873"/>
            <a:ext cx="4208607" cy="5116362"/>
            <a:chOff x="7840518" y="1242873"/>
            <a:chExt cx="4208607" cy="5116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3D70D9-7861-1D4C-BBF3-3A5EAAD960EB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99" name="Oval 800">
                <a:extLst>
                  <a:ext uri="{FF2B5EF4-FFF2-40B4-BE49-F238E27FC236}">
                    <a16:creationId xmlns:a16="http://schemas.microsoft.com/office/drawing/2014/main" id="{F837CB36-493B-5745-B9FD-E82937992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01" name="Group 817">
                <a:extLst>
                  <a:ext uri="{FF2B5EF4-FFF2-40B4-BE49-F238E27FC236}">
                    <a16:creationId xmlns:a16="http://schemas.microsoft.com/office/drawing/2014/main" id="{CA1E1C7E-A9E4-CF45-9133-2CC43B860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102" name="Oval 818">
                  <a:extLst>
                    <a:ext uri="{FF2B5EF4-FFF2-40B4-BE49-F238E27FC236}">
                      <a16:creationId xmlns:a16="http://schemas.microsoft.com/office/drawing/2014/main" id="{CF63D940-213E-E04E-B278-9D3A7C64D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819">
                  <a:extLst>
                    <a:ext uri="{FF2B5EF4-FFF2-40B4-BE49-F238E27FC236}">
                      <a16:creationId xmlns:a16="http://schemas.microsoft.com/office/drawing/2014/main" id="{41FFEB08-147C-7842-AF61-E4B607AED1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105" name="Oval 820">
                    <a:extLst>
                      <a:ext uri="{FF2B5EF4-FFF2-40B4-BE49-F238E27FC236}">
                        <a16:creationId xmlns:a16="http://schemas.microsoft.com/office/drawing/2014/main" id="{35CFE63C-F843-B949-AE7D-6F9539B566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Oval 821">
                    <a:extLst>
                      <a:ext uri="{FF2B5EF4-FFF2-40B4-BE49-F238E27FC236}">
                        <a16:creationId xmlns:a16="http://schemas.microsoft.com/office/drawing/2014/main" id="{B892C53C-F2F4-CE4E-8F26-179F537FF2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Oval 822">
                    <a:extLst>
                      <a:ext uri="{FF2B5EF4-FFF2-40B4-BE49-F238E27FC236}">
                        <a16:creationId xmlns:a16="http://schemas.microsoft.com/office/drawing/2014/main" id="{93D8ED6E-5A62-7746-B2FE-26FB2D1244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823">
                    <a:extLst>
                      <a:ext uri="{FF2B5EF4-FFF2-40B4-BE49-F238E27FC236}">
                        <a16:creationId xmlns:a16="http://schemas.microsoft.com/office/drawing/2014/main" id="{8B0BD3C8-F5CA-2F4E-ACAC-306F926E7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824">
                    <a:extLst>
                      <a:ext uri="{FF2B5EF4-FFF2-40B4-BE49-F238E27FC236}">
                        <a16:creationId xmlns:a16="http://schemas.microsoft.com/office/drawing/2014/main" id="{FB8F1236-6E4E-714D-83A5-42A9D509C7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Freeform 825">
                  <a:extLst>
                    <a:ext uri="{FF2B5EF4-FFF2-40B4-BE49-F238E27FC236}">
                      <a16:creationId xmlns:a16="http://schemas.microsoft.com/office/drawing/2014/main" id="{C06E7111-B442-654D-93DE-DCB036DF81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783">
                <a:extLst>
                  <a:ext uri="{FF2B5EF4-FFF2-40B4-BE49-F238E27FC236}">
                    <a16:creationId xmlns:a16="http://schemas.microsoft.com/office/drawing/2014/main" id="{4E159764-D53A-B343-8E61-238FD6ACF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111" name="Line 270">
                  <a:extLst>
                    <a:ext uri="{FF2B5EF4-FFF2-40B4-BE49-F238E27FC236}">
                      <a16:creationId xmlns:a16="http://schemas.microsoft.com/office/drawing/2014/main" id="{EF393024-E96E-BC4A-AFC7-770CCF687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Line 271">
                  <a:extLst>
                    <a:ext uri="{FF2B5EF4-FFF2-40B4-BE49-F238E27FC236}">
                      <a16:creationId xmlns:a16="http://schemas.microsoft.com/office/drawing/2014/main" id="{97A332F8-64CC-E54E-89A8-3A66296F2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Line 272">
                  <a:extLst>
                    <a:ext uri="{FF2B5EF4-FFF2-40B4-BE49-F238E27FC236}">
                      <a16:creationId xmlns:a16="http://schemas.microsoft.com/office/drawing/2014/main" id="{B89CE5D8-6AD0-234A-A17D-F831C5189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Line 273">
                  <a:extLst>
                    <a:ext uri="{FF2B5EF4-FFF2-40B4-BE49-F238E27FC236}">
                      <a16:creationId xmlns:a16="http://schemas.microsoft.com/office/drawing/2014/main" id="{9B5C3397-523D-9644-BC85-607D66CD1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Line 274">
                  <a:extLst>
                    <a:ext uri="{FF2B5EF4-FFF2-40B4-BE49-F238E27FC236}">
                      <a16:creationId xmlns:a16="http://schemas.microsoft.com/office/drawing/2014/main" id="{12645991-B70B-2B48-998E-16E93B522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Line 275">
                  <a:extLst>
                    <a:ext uri="{FF2B5EF4-FFF2-40B4-BE49-F238E27FC236}">
                      <a16:creationId xmlns:a16="http://schemas.microsoft.com/office/drawing/2014/main" id="{7A8C4036-0BF2-9840-B003-74195473F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Line 276">
                  <a:extLst>
                    <a:ext uri="{FF2B5EF4-FFF2-40B4-BE49-F238E27FC236}">
                      <a16:creationId xmlns:a16="http://schemas.microsoft.com/office/drawing/2014/main" id="{7CDA1E43-304C-074F-9E06-E93B37E49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Line 277">
                  <a:extLst>
                    <a:ext uri="{FF2B5EF4-FFF2-40B4-BE49-F238E27FC236}">
                      <a16:creationId xmlns:a16="http://schemas.microsoft.com/office/drawing/2014/main" id="{C7C89A76-158C-7E4B-9295-D1DFF6E09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Line 278">
                  <a:extLst>
                    <a:ext uri="{FF2B5EF4-FFF2-40B4-BE49-F238E27FC236}">
                      <a16:creationId xmlns:a16="http://schemas.microsoft.com/office/drawing/2014/main" id="{2A9734CD-5DDC-B344-9909-F9F2B8896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Line 279">
                  <a:extLst>
                    <a:ext uri="{FF2B5EF4-FFF2-40B4-BE49-F238E27FC236}">
                      <a16:creationId xmlns:a16="http://schemas.microsoft.com/office/drawing/2014/main" id="{7977226D-E060-384A-8FB2-4D4BA87F4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Line 280">
                  <a:extLst>
                    <a:ext uri="{FF2B5EF4-FFF2-40B4-BE49-F238E27FC236}">
                      <a16:creationId xmlns:a16="http://schemas.microsoft.com/office/drawing/2014/main" id="{7BC5632D-E9C7-C34C-B3D8-2D5EDB4FD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Line 281">
                  <a:extLst>
                    <a:ext uri="{FF2B5EF4-FFF2-40B4-BE49-F238E27FC236}">
                      <a16:creationId xmlns:a16="http://schemas.microsoft.com/office/drawing/2014/main" id="{784FC5BE-6C9B-1641-8647-96A953320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Line 282">
                  <a:extLst>
                    <a:ext uri="{FF2B5EF4-FFF2-40B4-BE49-F238E27FC236}">
                      <a16:creationId xmlns:a16="http://schemas.microsoft.com/office/drawing/2014/main" id="{112A8FA7-D02F-1C4E-928A-458AE095C8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Line 283">
                  <a:extLst>
                    <a:ext uri="{FF2B5EF4-FFF2-40B4-BE49-F238E27FC236}">
                      <a16:creationId xmlns:a16="http://schemas.microsoft.com/office/drawing/2014/main" id="{62B98988-D94E-9445-99A1-BDC64235B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Line 284">
                  <a:extLst>
                    <a:ext uri="{FF2B5EF4-FFF2-40B4-BE49-F238E27FC236}">
                      <a16:creationId xmlns:a16="http://schemas.microsoft.com/office/drawing/2014/main" id="{A9D2D73A-3D78-1145-AB93-BA57A4EAE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6838F16-4A3C-DD46-9087-E9BB27216267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154" name="Picture 653" descr="iphone_stylized_small">
                <a:extLst>
                  <a:ext uri="{FF2B5EF4-FFF2-40B4-BE49-F238E27FC236}">
                    <a16:creationId xmlns:a16="http://schemas.microsoft.com/office/drawing/2014/main" id="{FA77DB9E-F75E-434C-9D9B-6786CCA70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3" name="Group 850">
                <a:extLst>
                  <a:ext uri="{FF2B5EF4-FFF2-40B4-BE49-F238E27FC236}">
                    <a16:creationId xmlns:a16="http://schemas.microsoft.com/office/drawing/2014/main" id="{0DD913BC-2375-CA41-B393-8196AC67C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164" name="Freeform 851">
                  <a:extLst>
                    <a:ext uri="{FF2B5EF4-FFF2-40B4-BE49-F238E27FC236}">
                      <a16:creationId xmlns:a16="http://schemas.microsoft.com/office/drawing/2014/main" id="{0A3B2890-63C0-1440-A3F8-44AC4E0DB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852">
                  <a:extLst>
                    <a:ext uri="{FF2B5EF4-FFF2-40B4-BE49-F238E27FC236}">
                      <a16:creationId xmlns:a16="http://schemas.microsoft.com/office/drawing/2014/main" id="{A936340B-6216-054B-ABBB-931445925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853">
                  <a:extLst>
                    <a:ext uri="{FF2B5EF4-FFF2-40B4-BE49-F238E27FC236}">
                      <a16:creationId xmlns:a16="http://schemas.microsoft.com/office/drawing/2014/main" id="{BC6D110B-6A56-E645-8A6E-0EAE48C6F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854">
                  <a:extLst>
                    <a:ext uri="{FF2B5EF4-FFF2-40B4-BE49-F238E27FC236}">
                      <a16:creationId xmlns:a16="http://schemas.microsoft.com/office/drawing/2014/main" id="{87BB582F-47C4-C14A-97F4-E44CFD9AD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 855">
                  <a:extLst>
                    <a:ext uri="{FF2B5EF4-FFF2-40B4-BE49-F238E27FC236}">
                      <a16:creationId xmlns:a16="http://schemas.microsoft.com/office/drawing/2014/main" id="{9C57A89C-CE02-E746-A809-CF43F9221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 856">
                  <a:extLst>
                    <a:ext uri="{FF2B5EF4-FFF2-40B4-BE49-F238E27FC236}">
                      <a16:creationId xmlns:a16="http://schemas.microsoft.com/office/drawing/2014/main" id="{FDBAE25A-BB84-9244-B180-D26AB9237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9AA7F5F4-C3F0-DE47-B448-A0D5329BF8F8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151" name="Picture 603" descr="car_icon_small">
                <a:extLst>
                  <a:ext uri="{FF2B5EF4-FFF2-40B4-BE49-F238E27FC236}">
                    <a16:creationId xmlns:a16="http://schemas.microsoft.com/office/drawing/2014/main" id="{33C39A1D-A80E-064C-8859-82219AD6D5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0" name="Group 850">
                <a:extLst>
                  <a:ext uri="{FF2B5EF4-FFF2-40B4-BE49-F238E27FC236}">
                    <a16:creationId xmlns:a16="http://schemas.microsoft.com/office/drawing/2014/main" id="{A59911D2-E46E-9348-A949-1DF1D38ED5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171" name="Freeform 851">
                  <a:extLst>
                    <a:ext uri="{FF2B5EF4-FFF2-40B4-BE49-F238E27FC236}">
                      <a16:creationId xmlns:a16="http://schemas.microsoft.com/office/drawing/2014/main" id="{0C14BB78-0294-D54F-9DD1-C6F2EDA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852">
                  <a:extLst>
                    <a:ext uri="{FF2B5EF4-FFF2-40B4-BE49-F238E27FC236}">
                      <a16:creationId xmlns:a16="http://schemas.microsoft.com/office/drawing/2014/main" id="{55BB298B-A15C-B24A-B157-0358B8660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853">
                  <a:extLst>
                    <a:ext uri="{FF2B5EF4-FFF2-40B4-BE49-F238E27FC236}">
                      <a16:creationId xmlns:a16="http://schemas.microsoft.com/office/drawing/2014/main" id="{141EB67B-0F7A-374E-96B4-A369EE448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854">
                  <a:extLst>
                    <a:ext uri="{FF2B5EF4-FFF2-40B4-BE49-F238E27FC236}">
                      <a16:creationId xmlns:a16="http://schemas.microsoft.com/office/drawing/2014/main" id="{ACA4D0C6-74D9-FD45-A60A-768D96892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855">
                  <a:extLst>
                    <a:ext uri="{FF2B5EF4-FFF2-40B4-BE49-F238E27FC236}">
                      <a16:creationId xmlns:a16="http://schemas.microsoft.com/office/drawing/2014/main" id="{2C29AE09-F70C-834E-81F1-8458E86CF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856">
                  <a:extLst>
                    <a:ext uri="{FF2B5EF4-FFF2-40B4-BE49-F238E27FC236}">
                      <a16:creationId xmlns:a16="http://schemas.microsoft.com/office/drawing/2014/main" id="{7DF8543E-A029-FF4D-8570-1F1561369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D836A7FE-71EF-AE45-913D-6B411C646596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EC62089-4CCC-E141-AC3C-36C166B8E09C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D901445-2578-E74A-AB6E-D336861DE9B9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128" name="Picture 1018" descr="laptop_keyboard">
                  <a:extLst>
                    <a:ext uri="{FF2B5EF4-FFF2-40B4-BE49-F238E27FC236}">
                      <a16:creationId xmlns:a16="http://schemas.microsoft.com/office/drawing/2014/main" id="{27AA9BC0-B9AF-FC45-AEDF-D414C68DE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9" name="Freeform 1019">
                  <a:extLst>
                    <a:ext uri="{FF2B5EF4-FFF2-40B4-BE49-F238E27FC236}">
                      <a16:creationId xmlns:a16="http://schemas.microsoft.com/office/drawing/2014/main" id="{7176C226-BF44-6649-950B-948E66759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30" name="Picture 1020" descr="screen">
                  <a:extLst>
                    <a:ext uri="{FF2B5EF4-FFF2-40B4-BE49-F238E27FC236}">
                      <a16:creationId xmlns:a16="http://schemas.microsoft.com/office/drawing/2014/main" id="{A1384515-5D36-E044-BC1F-52436C5BCA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1" name="Freeform 1021">
                  <a:extLst>
                    <a:ext uri="{FF2B5EF4-FFF2-40B4-BE49-F238E27FC236}">
                      <a16:creationId xmlns:a16="http://schemas.microsoft.com/office/drawing/2014/main" id="{3598EC29-E280-F746-B36D-588439E6D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022">
                  <a:extLst>
                    <a:ext uri="{FF2B5EF4-FFF2-40B4-BE49-F238E27FC236}">
                      <a16:creationId xmlns:a16="http://schemas.microsoft.com/office/drawing/2014/main" id="{F9DCA515-22F0-1E48-9019-A84C0C1F8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1023">
                  <a:extLst>
                    <a:ext uri="{FF2B5EF4-FFF2-40B4-BE49-F238E27FC236}">
                      <a16:creationId xmlns:a16="http://schemas.microsoft.com/office/drawing/2014/main" id="{8E442298-4994-1142-A6C6-3903018E7A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1024">
                  <a:extLst>
                    <a:ext uri="{FF2B5EF4-FFF2-40B4-BE49-F238E27FC236}">
                      <a16:creationId xmlns:a16="http://schemas.microsoft.com/office/drawing/2014/main" id="{8CC776D6-5663-BF46-A106-69B421106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1025">
                  <a:extLst>
                    <a:ext uri="{FF2B5EF4-FFF2-40B4-BE49-F238E27FC236}">
                      <a16:creationId xmlns:a16="http://schemas.microsoft.com/office/drawing/2014/main" id="{D55E08AE-23F1-214A-8BD5-F87052809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1026">
                  <a:extLst>
                    <a:ext uri="{FF2B5EF4-FFF2-40B4-BE49-F238E27FC236}">
                      <a16:creationId xmlns:a16="http://schemas.microsoft.com/office/drawing/2014/main" id="{8CB649A3-8BDF-E747-A414-CDEA46401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7" name="Group 1027">
                  <a:extLst>
                    <a:ext uri="{FF2B5EF4-FFF2-40B4-BE49-F238E27FC236}">
                      <a16:creationId xmlns:a16="http://schemas.microsoft.com/office/drawing/2014/main" id="{8424DCB7-60B5-7949-BF2B-46C1177C8D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44" name="Freeform 1028">
                    <a:extLst>
                      <a:ext uri="{FF2B5EF4-FFF2-40B4-BE49-F238E27FC236}">
                        <a16:creationId xmlns:a16="http://schemas.microsoft.com/office/drawing/2014/main" id="{2FE98928-41C9-8D41-A287-45BCF42D09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Freeform 1029">
                    <a:extLst>
                      <a:ext uri="{FF2B5EF4-FFF2-40B4-BE49-F238E27FC236}">
                        <a16:creationId xmlns:a16="http://schemas.microsoft.com/office/drawing/2014/main" id="{838D3DA7-E057-3346-864B-5082E4403A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Freeform 1030">
                    <a:extLst>
                      <a:ext uri="{FF2B5EF4-FFF2-40B4-BE49-F238E27FC236}">
                        <a16:creationId xmlns:a16="http://schemas.microsoft.com/office/drawing/2014/main" id="{61E88B83-952F-C24F-8123-5FF21D78D0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 1031">
                    <a:extLst>
                      <a:ext uri="{FF2B5EF4-FFF2-40B4-BE49-F238E27FC236}">
                        <a16:creationId xmlns:a16="http://schemas.microsoft.com/office/drawing/2014/main" id="{12CA5741-2D5F-B242-8E25-CA7F3C179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Freeform 1032">
                    <a:extLst>
                      <a:ext uri="{FF2B5EF4-FFF2-40B4-BE49-F238E27FC236}">
                        <a16:creationId xmlns:a16="http://schemas.microsoft.com/office/drawing/2014/main" id="{6D94FDC2-2CEC-124C-9643-9FBD7AD07B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Freeform 1033">
                    <a:extLst>
                      <a:ext uri="{FF2B5EF4-FFF2-40B4-BE49-F238E27FC236}">
                        <a16:creationId xmlns:a16="http://schemas.microsoft.com/office/drawing/2014/main" id="{D7942E49-B3B0-2945-94EE-E8F1B6FCB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Freeform 1034">
                  <a:extLst>
                    <a:ext uri="{FF2B5EF4-FFF2-40B4-BE49-F238E27FC236}">
                      <a16:creationId xmlns:a16="http://schemas.microsoft.com/office/drawing/2014/main" id="{FD3D4085-DD0A-D547-ABF1-A7510D1A4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5">
                  <a:extLst>
                    <a:ext uri="{FF2B5EF4-FFF2-40B4-BE49-F238E27FC236}">
                      <a16:creationId xmlns:a16="http://schemas.microsoft.com/office/drawing/2014/main" id="{0BFDF49B-A9BF-934A-910F-F26A5134B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6">
                  <a:extLst>
                    <a:ext uri="{FF2B5EF4-FFF2-40B4-BE49-F238E27FC236}">
                      <a16:creationId xmlns:a16="http://schemas.microsoft.com/office/drawing/2014/main" id="{21F4B59D-5D85-964E-BDDE-E5E86FF69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7">
                  <a:extLst>
                    <a:ext uri="{FF2B5EF4-FFF2-40B4-BE49-F238E27FC236}">
                      <a16:creationId xmlns:a16="http://schemas.microsoft.com/office/drawing/2014/main" id="{298DF50A-C343-D34F-9CBE-3627C25C7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038">
                  <a:extLst>
                    <a:ext uri="{FF2B5EF4-FFF2-40B4-BE49-F238E27FC236}">
                      <a16:creationId xmlns:a16="http://schemas.microsoft.com/office/drawing/2014/main" id="{CB753F3D-F63E-E249-8C26-0B99126FF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039">
                  <a:extLst>
                    <a:ext uri="{FF2B5EF4-FFF2-40B4-BE49-F238E27FC236}">
                      <a16:creationId xmlns:a16="http://schemas.microsoft.com/office/drawing/2014/main" id="{6E91FD67-A892-364A-97CA-C6EE03DEF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6" name="Group 850">
                <a:extLst>
                  <a:ext uri="{FF2B5EF4-FFF2-40B4-BE49-F238E27FC236}">
                    <a16:creationId xmlns:a16="http://schemas.microsoft.com/office/drawing/2014/main" id="{02A8867F-D007-AE4F-B03F-660C78A12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57" name="Freeform 851">
                  <a:extLst>
                    <a:ext uri="{FF2B5EF4-FFF2-40B4-BE49-F238E27FC236}">
                      <a16:creationId xmlns:a16="http://schemas.microsoft.com/office/drawing/2014/main" id="{4460B147-19FD-ED40-A3B7-0F7EE0A57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852">
                  <a:extLst>
                    <a:ext uri="{FF2B5EF4-FFF2-40B4-BE49-F238E27FC236}">
                      <a16:creationId xmlns:a16="http://schemas.microsoft.com/office/drawing/2014/main" id="{13E6A2E8-520D-9749-9BFE-80F719C4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853">
                  <a:extLst>
                    <a:ext uri="{FF2B5EF4-FFF2-40B4-BE49-F238E27FC236}">
                      <a16:creationId xmlns:a16="http://schemas.microsoft.com/office/drawing/2014/main" id="{EE3C2BDD-616C-AB4F-B41E-A0418E345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854">
                  <a:extLst>
                    <a:ext uri="{FF2B5EF4-FFF2-40B4-BE49-F238E27FC236}">
                      <a16:creationId xmlns:a16="http://schemas.microsoft.com/office/drawing/2014/main" id="{F4D786B4-49B0-364F-BC7F-0D534B21E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855">
                  <a:extLst>
                    <a:ext uri="{FF2B5EF4-FFF2-40B4-BE49-F238E27FC236}">
                      <a16:creationId xmlns:a16="http://schemas.microsoft.com/office/drawing/2014/main" id="{DA18CE26-E66F-7A43-901C-8DB0512D7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856">
                  <a:extLst>
                    <a:ext uri="{FF2B5EF4-FFF2-40B4-BE49-F238E27FC236}">
                      <a16:creationId xmlns:a16="http://schemas.microsoft.com/office/drawing/2014/main" id="{258D91CA-3C65-0945-B397-447D80E3D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0D64F1E-CB1A-A646-B422-FB171B402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837365-7D27-2B4C-8382-E851F65D2180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7" name="Line 435">
                <a:extLst>
                  <a:ext uri="{FF2B5EF4-FFF2-40B4-BE49-F238E27FC236}">
                    <a16:creationId xmlns:a16="http://schemas.microsoft.com/office/drawing/2014/main" id="{BDE1E373-F1A0-C247-A16F-51FD5086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Line 436">
                <a:extLst>
                  <a:ext uri="{FF2B5EF4-FFF2-40B4-BE49-F238E27FC236}">
                    <a16:creationId xmlns:a16="http://schemas.microsoft.com/office/drawing/2014/main" id="{016BF512-7EEE-8E45-A51E-2C57B5976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Line 439">
                <a:extLst>
                  <a:ext uri="{FF2B5EF4-FFF2-40B4-BE49-F238E27FC236}">
                    <a16:creationId xmlns:a16="http://schemas.microsoft.com/office/drawing/2014/main" id="{3EB85E7D-B15D-694B-9BA3-E67818C2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4292F10-EFDE-C646-BCE0-43E3D3F0B73B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072EAAC-2851-D649-B728-FC09C1749859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13513B34-6DF2-0042-82EF-D16C2B12A3A9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C14FCDE-EE37-724B-91B1-B35B8FBFB9DE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9D758CB1-341F-F142-A3E4-0C5D7F4A133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E96245B3-01A7-014E-9BA1-7FF4781468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61DDD58F-B6AD-AD4C-B3E4-BAFA003044B7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30F6942C-3B5A-C543-85D8-24BF9990A9C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590">
                <a:extLst>
                  <a:ext uri="{FF2B5EF4-FFF2-40B4-BE49-F238E27FC236}">
                    <a16:creationId xmlns:a16="http://schemas.microsoft.com/office/drawing/2014/main" id="{303C6DB6-B1E2-884C-BBB8-EC1A99AC6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20" name="Picture 591" descr="desktop_computer_stylized_medium">
                  <a:extLst>
                    <a:ext uri="{FF2B5EF4-FFF2-40B4-BE49-F238E27FC236}">
                      <a16:creationId xmlns:a16="http://schemas.microsoft.com/office/drawing/2014/main" id="{63D2D7F9-5192-C24A-82A4-B0EA6FAD6C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Freeform 592">
                  <a:extLst>
                    <a:ext uri="{FF2B5EF4-FFF2-40B4-BE49-F238E27FC236}">
                      <a16:creationId xmlns:a16="http://schemas.microsoft.com/office/drawing/2014/main" id="{CE876DBC-21CF-AE4B-919D-7AE28D5D0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590">
                <a:extLst>
                  <a:ext uri="{FF2B5EF4-FFF2-40B4-BE49-F238E27FC236}">
                    <a16:creationId xmlns:a16="http://schemas.microsoft.com/office/drawing/2014/main" id="{91392431-0A58-5644-AA3F-947CE467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23" name="Picture 591" descr="desktop_computer_stylized_medium">
                  <a:extLst>
                    <a:ext uri="{FF2B5EF4-FFF2-40B4-BE49-F238E27FC236}">
                      <a16:creationId xmlns:a16="http://schemas.microsoft.com/office/drawing/2014/main" id="{46FA0F11-EBA2-284F-8B1D-14AF391458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Freeform 592">
                  <a:extLst>
                    <a:ext uri="{FF2B5EF4-FFF2-40B4-BE49-F238E27FC236}">
                      <a16:creationId xmlns:a16="http://schemas.microsoft.com/office/drawing/2014/main" id="{52EF559D-DFC5-8447-AEA4-BC6B16E3F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590">
                <a:extLst>
                  <a:ext uri="{FF2B5EF4-FFF2-40B4-BE49-F238E27FC236}">
                    <a16:creationId xmlns:a16="http://schemas.microsoft.com/office/drawing/2014/main" id="{F7641AD9-87D9-A44B-A42D-CB95A343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187" name="Picture 591" descr="desktop_computer_stylized_medium">
                  <a:extLst>
                    <a:ext uri="{FF2B5EF4-FFF2-40B4-BE49-F238E27FC236}">
                      <a16:creationId xmlns:a16="http://schemas.microsoft.com/office/drawing/2014/main" id="{30678A54-3E22-8B42-A81E-5CF5B995FA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592">
                  <a:extLst>
                    <a:ext uri="{FF2B5EF4-FFF2-40B4-BE49-F238E27FC236}">
                      <a16:creationId xmlns:a16="http://schemas.microsoft.com/office/drawing/2014/main" id="{6D9A530E-D982-6948-B078-2A03FF1F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BCEAC609-53A3-DC4E-B9E6-B5176894A3B7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26" name="Picture 781" descr="antenna_radiation_stylized">
                <a:extLst>
                  <a:ext uri="{FF2B5EF4-FFF2-40B4-BE49-F238E27FC236}">
                    <a16:creationId xmlns:a16="http://schemas.microsoft.com/office/drawing/2014/main" id="{DB627E11-E099-EC41-BC25-0FB10F3B6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780" descr="access_point_stylized_small">
                <a:extLst>
                  <a:ext uri="{FF2B5EF4-FFF2-40B4-BE49-F238E27FC236}">
                    <a16:creationId xmlns:a16="http://schemas.microsoft.com/office/drawing/2014/main" id="{A02A91D2-3E70-F042-A5F5-5B2635BF0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6" name="Group 850">
                <a:extLst>
                  <a:ext uri="{FF2B5EF4-FFF2-40B4-BE49-F238E27FC236}">
                    <a16:creationId xmlns:a16="http://schemas.microsoft.com/office/drawing/2014/main" id="{57E97886-C05F-6048-B731-37159BF97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77" name="Freeform 851">
                  <a:extLst>
                    <a:ext uri="{FF2B5EF4-FFF2-40B4-BE49-F238E27FC236}">
                      <a16:creationId xmlns:a16="http://schemas.microsoft.com/office/drawing/2014/main" id="{B3924299-6BE1-3843-A764-2F95D9F82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852">
                  <a:extLst>
                    <a:ext uri="{FF2B5EF4-FFF2-40B4-BE49-F238E27FC236}">
                      <a16:creationId xmlns:a16="http://schemas.microsoft.com/office/drawing/2014/main" id="{603A533B-82A1-6445-B323-DBB29F6A3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53">
                  <a:extLst>
                    <a:ext uri="{FF2B5EF4-FFF2-40B4-BE49-F238E27FC236}">
                      <a16:creationId xmlns:a16="http://schemas.microsoft.com/office/drawing/2014/main" id="{51E5D983-ADB0-114C-9834-F8276FDAF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854">
                  <a:extLst>
                    <a:ext uri="{FF2B5EF4-FFF2-40B4-BE49-F238E27FC236}">
                      <a16:creationId xmlns:a16="http://schemas.microsoft.com/office/drawing/2014/main" id="{AD9CC5C5-8A1B-F443-B43A-D696211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55">
                  <a:extLst>
                    <a:ext uri="{FF2B5EF4-FFF2-40B4-BE49-F238E27FC236}">
                      <a16:creationId xmlns:a16="http://schemas.microsoft.com/office/drawing/2014/main" id="{82118053-8C1C-C841-A495-DCB0EF345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56">
                  <a:extLst>
                    <a:ext uri="{FF2B5EF4-FFF2-40B4-BE49-F238E27FC236}">
                      <a16:creationId xmlns:a16="http://schemas.microsoft.com/office/drawing/2014/main" id="{DFA74633-0451-F848-A038-52B85B120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4A1B945-82CF-B24C-927F-7FD13A0C24C4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14BD4F1A-F69B-CC4E-9ADB-754A3C888DDB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200" name="Picture 1018" descr="laptop_keyboard">
                    <a:extLst>
                      <a:ext uri="{FF2B5EF4-FFF2-40B4-BE49-F238E27FC236}">
                        <a16:creationId xmlns:a16="http://schemas.microsoft.com/office/drawing/2014/main" id="{43A4C956-16BA-2749-B63E-A0735579E8E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1" name="Freeform 1019">
                    <a:extLst>
                      <a:ext uri="{FF2B5EF4-FFF2-40B4-BE49-F238E27FC236}">
                        <a16:creationId xmlns:a16="http://schemas.microsoft.com/office/drawing/2014/main" id="{FB9CB46A-3962-FA48-A49E-FC5678B710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02" name="Picture 1020" descr="screen">
                    <a:extLst>
                      <a:ext uri="{FF2B5EF4-FFF2-40B4-BE49-F238E27FC236}">
                        <a16:creationId xmlns:a16="http://schemas.microsoft.com/office/drawing/2014/main" id="{546620B1-B43D-D44B-BDBF-CB7163856C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3" name="Freeform 1021">
                    <a:extLst>
                      <a:ext uri="{FF2B5EF4-FFF2-40B4-BE49-F238E27FC236}">
                        <a16:creationId xmlns:a16="http://schemas.microsoft.com/office/drawing/2014/main" id="{3609018E-54F0-C545-8881-2F666AE77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1022">
                    <a:extLst>
                      <a:ext uri="{FF2B5EF4-FFF2-40B4-BE49-F238E27FC236}">
                        <a16:creationId xmlns:a16="http://schemas.microsoft.com/office/drawing/2014/main" id="{25B49A33-C4F2-BD48-B970-1F34E2623C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1023">
                    <a:extLst>
                      <a:ext uri="{FF2B5EF4-FFF2-40B4-BE49-F238E27FC236}">
                        <a16:creationId xmlns:a16="http://schemas.microsoft.com/office/drawing/2014/main" id="{7A3CD4B0-7D22-AA45-8A15-E073D6195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1024">
                    <a:extLst>
                      <a:ext uri="{FF2B5EF4-FFF2-40B4-BE49-F238E27FC236}">
                        <a16:creationId xmlns:a16="http://schemas.microsoft.com/office/drawing/2014/main" id="{6A3B0A44-ABEE-F642-9AA1-40BC4C0AD4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Freeform 1025">
                    <a:extLst>
                      <a:ext uri="{FF2B5EF4-FFF2-40B4-BE49-F238E27FC236}">
                        <a16:creationId xmlns:a16="http://schemas.microsoft.com/office/drawing/2014/main" id="{8E276300-85ED-F14E-BCE2-C7D4D59B3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Freeform 1026">
                    <a:extLst>
                      <a:ext uri="{FF2B5EF4-FFF2-40B4-BE49-F238E27FC236}">
                        <a16:creationId xmlns:a16="http://schemas.microsoft.com/office/drawing/2014/main" id="{C5ADDBAC-F8C7-5846-8484-7E2ACCC042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9" name="Group 1027">
                    <a:extLst>
                      <a:ext uri="{FF2B5EF4-FFF2-40B4-BE49-F238E27FC236}">
                        <a16:creationId xmlns:a16="http://schemas.microsoft.com/office/drawing/2014/main" id="{6244016C-85DB-4D44-A0FC-F42A9A7D3A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216" name="Freeform 1028">
                      <a:extLst>
                        <a:ext uri="{FF2B5EF4-FFF2-40B4-BE49-F238E27FC236}">
                          <a16:creationId xmlns:a16="http://schemas.microsoft.com/office/drawing/2014/main" id="{5AA16397-7098-9946-8BE9-C4651BB16E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Freeform 1029">
                      <a:extLst>
                        <a:ext uri="{FF2B5EF4-FFF2-40B4-BE49-F238E27FC236}">
                          <a16:creationId xmlns:a16="http://schemas.microsoft.com/office/drawing/2014/main" id="{384C7126-22CD-204D-ADC8-D47C758957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Freeform 1030">
                      <a:extLst>
                        <a:ext uri="{FF2B5EF4-FFF2-40B4-BE49-F238E27FC236}">
                          <a16:creationId xmlns:a16="http://schemas.microsoft.com/office/drawing/2014/main" id="{988ADBF6-5CE8-D54F-9B1A-0CDD671EFC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" name="Freeform 1031">
                      <a:extLst>
                        <a:ext uri="{FF2B5EF4-FFF2-40B4-BE49-F238E27FC236}">
                          <a16:creationId xmlns:a16="http://schemas.microsoft.com/office/drawing/2014/main" id="{143CE67A-75D1-0648-A3F8-C441C79AD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" name="Freeform 1032">
                      <a:extLst>
                        <a:ext uri="{FF2B5EF4-FFF2-40B4-BE49-F238E27FC236}">
                          <a16:creationId xmlns:a16="http://schemas.microsoft.com/office/drawing/2014/main" id="{D7D5A372-4E31-6F4C-AAB1-9DE01C704B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" name="Freeform 1033">
                      <a:extLst>
                        <a:ext uri="{FF2B5EF4-FFF2-40B4-BE49-F238E27FC236}">
                          <a16:creationId xmlns:a16="http://schemas.microsoft.com/office/drawing/2014/main" id="{0AF2083D-846C-A943-9458-9EF7685D4D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0" name="Freeform 1034">
                    <a:extLst>
                      <a:ext uri="{FF2B5EF4-FFF2-40B4-BE49-F238E27FC236}">
                        <a16:creationId xmlns:a16="http://schemas.microsoft.com/office/drawing/2014/main" id="{3B1CD3A9-2A99-D943-AB31-0016D9DD74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1035">
                    <a:extLst>
                      <a:ext uri="{FF2B5EF4-FFF2-40B4-BE49-F238E27FC236}">
                        <a16:creationId xmlns:a16="http://schemas.microsoft.com/office/drawing/2014/main" id="{9DA1D7A0-F967-E74D-960A-4B56F22DD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1036">
                    <a:extLst>
                      <a:ext uri="{FF2B5EF4-FFF2-40B4-BE49-F238E27FC236}">
                        <a16:creationId xmlns:a16="http://schemas.microsoft.com/office/drawing/2014/main" id="{950CCC8A-F414-9A41-9782-93A28378F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1037">
                    <a:extLst>
                      <a:ext uri="{FF2B5EF4-FFF2-40B4-BE49-F238E27FC236}">
                        <a16:creationId xmlns:a16="http://schemas.microsoft.com/office/drawing/2014/main" id="{096C7422-F2A4-C441-8ACD-BCE2E662D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Freeform 1038">
                    <a:extLst>
                      <a:ext uri="{FF2B5EF4-FFF2-40B4-BE49-F238E27FC236}">
                        <a16:creationId xmlns:a16="http://schemas.microsoft.com/office/drawing/2014/main" id="{62886C74-4755-1F49-916C-0FB17C421A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" name="Freeform 1039">
                    <a:extLst>
                      <a:ext uri="{FF2B5EF4-FFF2-40B4-BE49-F238E27FC236}">
                        <a16:creationId xmlns:a16="http://schemas.microsoft.com/office/drawing/2014/main" id="{83286882-3B59-2E4B-8F6B-0A559AFADE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2" name="Group 850">
                  <a:extLst>
                    <a:ext uri="{FF2B5EF4-FFF2-40B4-BE49-F238E27FC236}">
                      <a16:creationId xmlns:a16="http://schemas.microsoft.com/office/drawing/2014/main" id="{19F8753D-AAD8-4949-A49B-6EC93DC27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94" name="Freeform 851">
                    <a:extLst>
                      <a:ext uri="{FF2B5EF4-FFF2-40B4-BE49-F238E27FC236}">
                        <a16:creationId xmlns:a16="http://schemas.microsoft.com/office/drawing/2014/main" id="{40AEBF74-7D40-DE48-B7FB-0E8992CB5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Freeform 852">
                    <a:extLst>
                      <a:ext uri="{FF2B5EF4-FFF2-40B4-BE49-F238E27FC236}">
                        <a16:creationId xmlns:a16="http://schemas.microsoft.com/office/drawing/2014/main" id="{CD6F1594-3FE4-F94F-ACC7-0D901861F3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Freeform 853">
                    <a:extLst>
                      <a:ext uri="{FF2B5EF4-FFF2-40B4-BE49-F238E27FC236}">
                        <a16:creationId xmlns:a16="http://schemas.microsoft.com/office/drawing/2014/main" id="{D17F9977-9E37-8741-B482-D64778F671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 854">
                    <a:extLst>
                      <a:ext uri="{FF2B5EF4-FFF2-40B4-BE49-F238E27FC236}">
                        <a16:creationId xmlns:a16="http://schemas.microsoft.com/office/drawing/2014/main" id="{9CA9F277-24FA-3940-B16C-D12B7BB4F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Freeform 855">
                    <a:extLst>
                      <a:ext uri="{FF2B5EF4-FFF2-40B4-BE49-F238E27FC236}">
                        <a16:creationId xmlns:a16="http://schemas.microsoft.com/office/drawing/2014/main" id="{42D0BD36-F52A-EA4F-8E56-673822F593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856">
                    <a:extLst>
                      <a:ext uri="{FF2B5EF4-FFF2-40B4-BE49-F238E27FC236}">
                        <a16:creationId xmlns:a16="http://schemas.microsoft.com/office/drawing/2014/main" id="{DE032556-7636-804E-906F-97BBD0B9C9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327019D-1905-154A-8E85-6EC04E775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25857B5F-442D-6547-97DC-F5378BA1C438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76DB35A4-9E1B-4E44-8D0F-D270CF67063A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232" name="Picture 1018" descr="laptop_keyboard">
                    <a:extLst>
                      <a:ext uri="{FF2B5EF4-FFF2-40B4-BE49-F238E27FC236}">
                        <a16:creationId xmlns:a16="http://schemas.microsoft.com/office/drawing/2014/main" id="{4F4F48BB-0250-D44A-9BC4-81D3641D24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3" name="Freeform 1019">
                    <a:extLst>
                      <a:ext uri="{FF2B5EF4-FFF2-40B4-BE49-F238E27FC236}">
                        <a16:creationId xmlns:a16="http://schemas.microsoft.com/office/drawing/2014/main" id="{2AF3E33D-CD8C-2F48-81D3-778B4B41A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34" name="Picture 1020" descr="screen">
                    <a:extLst>
                      <a:ext uri="{FF2B5EF4-FFF2-40B4-BE49-F238E27FC236}">
                        <a16:creationId xmlns:a16="http://schemas.microsoft.com/office/drawing/2014/main" id="{8DF7014D-CFBA-C245-B0BD-DE0B172F72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5" name="Freeform 1021">
                    <a:extLst>
                      <a:ext uri="{FF2B5EF4-FFF2-40B4-BE49-F238E27FC236}">
                        <a16:creationId xmlns:a16="http://schemas.microsoft.com/office/drawing/2014/main" id="{511E93A6-2D52-5346-8CB6-B5B1DF37F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 1022">
                    <a:extLst>
                      <a:ext uri="{FF2B5EF4-FFF2-40B4-BE49-F238E27FC236}">
                        <a16:creationId xmlns:a16="http://schemas.microsoft.com/office/drawing/2014/main" id="{1D625A85-B0E0-4145-AF39-6DB0D9E0C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Freeform 1023">
                    <a:extLst>
                      <a:ext uri="{FF2B5EF4-FFF2-40B4-BE49-F238E27FC236}">
                        <a16:creationId xmlns:a16="http://schemas.microsoft.com/office/drawing/2014/main" id="{ABD8107C-127C-8B4C-956D-D2038C947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Freeform 1024">
                    <a:extLst>
                      <a:ext uri="{FF2B5EF4-FFF2-40B4-BE49-F238E27FC236}">
                        <a16:creationId xmlns:a16="http://schemas.microsoft.com/office/drawing/2014/main" id="{523BA87F-7AE2-F34A-B701-BE0CF79FE0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Freeform 1025">
                    <a:extLst>
                      <a:ext uri="{FF2B5EF4-FFF2-40B4-BE49-F238E27FC236}">
                        <a16:creationId xmlns:a16="http://schemas.microsoft.com/office/drawing/2014/main" id="{F6F11968-F7C7-7148-A094-57D4B6F7A6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Freeform 1026">
                    <a:extLst>
                      <a:ext uri="{FF2B5EF4-FFF2-40B4-BE49-F238E27FC236}">
                        <a16:creationId xmlns:a16="http://schemas.microsoft.com/office/drawing/2014/main" id="{9CE419CC-6653-D64F-826C-2A3B663DD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1" name="Group 1027">
                    <a:extLst>
                      <a:ext uri="{FF2B5EF4-FFF2-40B4-BE49-F238E27FC236}">
                        <a16:creationId xmlns:a16="http://schemas.microsoft.com/office/drawing/2014/main" id="{B79A86C8-03B9-3742-B3E1-C3C4870A9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248" name="Freeform 1028">
                      <a:extLst>
                        <a:ext uri="{FF2B5EF4-FFF2-40B4-BE49-F238E27FC236}">
                          <a16:creationId xmlns:a16="http://schemas.microsoft.com/office/drawing/2014/main" id="{294DD880-2083-8645-945D-9844B40608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9" name="Freeform 1029">
                      <a:extLst>
                        <a:ext uri="{FF2B5EF4-FFF2-40B4-BE49-F238E27FC236}">
                          <a16:creationId xmlns:a16="http://schemas.microsoft.com/office/drawing/2014/main" id="{AE3490FA-748F-B64C-A3DB-5C327A8281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0" name="Freeform 1030">
                      <a:extLst>
                        <a:ext uri="{FF2B5EF4-FFF2-40B4-BE49-F238E27FC236}">
                          <a16:creationId xmlns:a16="http://schemas.microsoft.com/office/drawing/2014/main" id="{2A46627B-BBEF-1943-8288-EC0F71CA7D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1" name="Freeform 1031">
                      <a:extLst>
                        <a:ext uri="{FF2B5EF4-FFF2-40B4-BE49-F238E27FC236}">
                          <a16:creationId xmlns:a16="http://schemas.microsoft.com/office/drawing/2014/main" id="{6DF5FBDA-FAE1-B241-90C6-B93B7090DB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2" name="Freeform 1032">
                      <a:extLst>
                        <a:ext uri="{FF2B5EF4-FFF2-40B4-BE49-F238E27FC236}">
                          <a16:creationId xmlns:a16="http://schemas.microsoft.com/office/drawing/2014/main" id="{7FA684E5-78AC-0C46-8D3D-012C1F7450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3" name="Freeform 1033">
                      <a:extLst>
                        <a:ext uri="{FF2B5EF4-FFF2-40B4-BE49-F238E27FC236}">
                          <a16:creationId xmlns:a16="http://schemas.microsoft.com/office/drawing/2014/main" id="{B3FCEF67-D6F1-984D-8779-21AC52CA9C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2" name="Freeform 1034">
                    <a:extLst>
                      <a:ext uri="{FF2B5EF4-FFF2-40B4-BE49-F238E27FC236}">
                        <a16:creationId xmlns:a16="http://schemas.microsoft.com/office/drawing/2014/main" id="{236DF0FE-8B0C-254C-9AE3-B73153B83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Freeform 1035">
                    <a:extLst>
                      <a:ext uri="{FF2B5EF4-FFF2-40B4-BE49-F238E27FC236}">
                        <a16:creationId xmlns:a16="http://schemas.microsoft.com/office/drawing/2014/main" id="{CD69B965-4D92-7C44-AB07-D51C40C35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Freeform 1036">
                    <a:extLst>
                      <a:ext uri="{FF2B5EF4-FFF2-40B4-BE49-F238E27FC236}">
                        <a16:creationId xmlns:a16="http://schemas.microsoft.com/office/drawing/2014/main" id="{7F88CD3B-8D3F-944F-93A0-3272A6EC0F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Freeform 1037">
                    <a:extLst>
                      <a:ext uri="{FF2B5EF4-FFF2-40B4-BE49-F238E27FC236}">
                        <a16:creationId xmlns:a16="http://schemas.microsoft.com/office/drawing/2014/main" id="{96F1BC2D-3CA4-2C4F-9D40-5E252F8EF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Freeform 1038">
                    <a:extLst>
                      <a:ext uri="{FF2B5EF4-FFF2-40B4-BE49-F238E27FC236}">
                        <a16:creationId xmlns:a16="http://schemas.microsoft.com/office/drawing/2014/main" id="{0907C174-E6C0-5642-A505-58A08DD18A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Freeform 1039">
                    <a:extLst>
                      <a:ext uri="{FF2B5EF4-FFF2-40B4-BE49-F238E27FC236}">
                        <a16:creationId xmlns:a16="http://schemas.microsoft.com/office/drawing/2014/main" id="{1CDC6E2D-A772-3B49-8439-D3D8915183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4" name="Group 850">
                  <a:extLst>
                    <a:ext uri="{FF2B5EF4-FFF2-40B4-BE49-F238E27FC236}">
                      <a16:creationId xmlns:a16="http://schemas.microsoft.com/office/drawing/2014/main" id="{C7FC9F56-C4B9-CB4F-871F-27598301F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226" name="Freeform 851">
                    <a:extLst>
                      <a:ext uri="{FF2B5EF4-FFF2-40B4-BE49-F238E27FC236}">
                        <a16:creationId xmlns:a16="http://schemas.microsoft.com/office/drawing/2014/main" id="{C78362AD-12BA-544F-9449-4E99CFE45F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Freeform 852">
                    <a:extLst>
                      <a:ext uri="{FF2B5EF4-FFF2-40B4-BE49-F238E27FC236}">
                        <a16:creationId xmlns:a16="http://schemas.microsoft.com/office/drawing/2014/main" id="{D7D5F371-6CB2-754F-B423-4A735A9DB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Freeform 853">
                    <a:extLst>
                      <a:ext uri="{FF2B5EF4-FFF2-40B4-BE49-F238E27FC236}">
                        <a16:creationId xmlns:a16="http://schemas.microsoft.com/office/drawing/2014/main" id="{8BA4DE9D-2F75-6549-9A25-7FB763FE55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Freeform 854">
                    <a:extLst>
                      <a:ext uri="{FF2B5EF4-FFF2-40B4-BE49-F238E27FC236}">
                        <a16:creationId xmlns:a16="http://schemas.microsoft.com/office/drawing/2014/main" id="{9C6E88C6-1471-3640-9C83-836DB2672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 855">
                    <a:extLst>
                      <a:ext uri="{FF2B5EF4-FFF2-40B4-BE49-F238E27FC236}">
                        <a16:creationId xmlns:a16="http://schemas.microsoft.com/office/drawing/2014/main" id="{CDF7241E-AB35-CB4E-AC37-D40F82656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 856">
                    <a:extLst>
                      <a:ext uri="{FF2B5EF4-FFF2-40B4-BE49-F238E27FC236}">
                        <a16:creationId xmlns:a16="http://schemas.microsoft.com/office/drawing/2014/main" id="{1F147BC7-3E05-0248-B4B8-53FE858D23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BA573AA-F2AE-334C-B328-9F37A8FF4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B503E439-945A-A344-AB60-2A65A7023FC4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273" name="Group 117">
                <a:extLst>
                  <a:ext uri="{FF2B5EF4-FFF2-40B4-BE49-F238E27FC236}">
                    <a16:creationId xmlns:a16="http://schemas.microsoft.com/office/drawing/2014/main" id="{D45AA40C-B22D-9946-9473-ECEF602BD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274" name="AutoShape 111">
                  <a:extLst>
                    <a:ext uri="{FF2B5EF4-FFF2-40B4-BE49-F238E27FC236}">
                      <a16:creationId xmlns:a16="http://schemas.microsoft.com/office/drawing/2014/main" id="{19FECEC5-DE0E-784A-9583-2B6FFC9B7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75" name="Group 116">
                  <a:extLst>
                    <a:ext uri="{FF2B5EF4-FFF2-40B4-BE49-F238E27FC236}">
                      <a16:creationId xmlns:a16="http://schemas.microsoft.com/office/drawing/2014/main" id="{CB83F8A1-1FC2-3B4D-8C09-DF5C801835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76" name="Rectangle 99">
                    <a:extLst>
                      <a:ext uri="{FF2B5EF4-FFF2-40B4-BE49-F238E27FC236}">
                        <a16:creationId xmlns:a16="http://schemas.microsoft.com/office/drawing/2014/main" id="{A2734C67-F9AC-2F44-B35F-38E877473C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77" name="Line 7">
                    <a:extLst>
                      <a:ext uri="{FF2B5EF4-FFF2-40B4-BE49-F238E27FC236}">
                        <a16:creationId xmlns:a16="http://schemas.microsoft.com/office/drawing/2014/main" id="{C66E4941-F9C5-1E4F-8B84-AFF95C6698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8" name="Group 103">
                    <a:extLst>
                      <a:ext uri="{FF2B5EF4-FFF2-40B4-BE49-F238E27FC236}">
                        <a16:creationId xmlns:a16="http://schemas.microsoft.com/office/drawing/2014/main" id="{7CB4606E-327A-1A44-A907-2660A5637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84" name="Rectangle 104">
                      <a:extLst>
                        <a:ext uri="{FF2B5EF4-FFF2-40B4-BE49-F238E27FC236}">
                          <a16:creationId xmlns:a16="http://schemas.microsoft.com/office/drawing/2014/main" id="{A99A3752-5DF1-1C4E-BD45-602755ADFA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5" name="Rectangle 105">
                      <a:extLst>
                        <a:ext uri="{FF2B5EF4-FFF2-40B4-BE49-F238E27FC236}">
                          <a16:creationId xmlns:a16="http://schemas.microsoft.com/office/drawing/2014/main" id="{AC49E6EB-2EDA-8B47-AE75-BB9901D4F9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6" name="Rectangle 106">
                      <a:extLst>
                        <a:ext uri="{FF2B5EF4-FFF2-40B4-BE49-F238E27FC236}">
                          <a16:creationId xmlns:a16="http://schemas.microsoft.com/office/drawing/2014/main" id="{651CC5C2-CB72-6C43-B103-BE4D703728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7" name="Rectangle 107">
                      <a:extLst>
                        <a:ext uri="{FF2B5EF4-FFF2-40B4-BE49-F238E27FC236}">
                          <a16:creationId xmlns:a16="http://schemas.microsoft.com/office/drawing/2014/main" id="{1DE97946-179C-8D42-A61A-D83CE59461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8" name="Rectangle 108">
                      <a:extLst>
                        <a:ext uri="{FF2B5EF4-FFF2-40B4-BE49-F238E27FC236}">
                          <a16:creationId xmlns:a16="http://schemas.microsoft.com/office/drawing/2014/main" id="{04A1C1EF-E526-1F41-A47F-D1260D32E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9" name="AutoShape 109">
                      <a:extLst>
                        <a:ext uri="{FF2B5EF4-FFF2-40B4-BE49-F238E27FC236}">
                          <a16:creationId xmlns:a16="http://schemas.microsoft.com/office/drawing/2014/main" id="{DAE4B7E4-EF46-4D47-BE30-6BDF7FC9D9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7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DDDBC1EE-FFD8-AA47-90A3-58C691D12C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0" name="Rectangle 112">
                    <a:extLst>
                      <a:ext uri="{FF2B5EF4-FFF2-40B4-BE49-F238E27FC236}">
                        <a16:creationId xmlns:a16="http://schemas.microsoft.com/office/drawing/2014/main" id="{1ABA220B-E12D-014F-A57E-FF99A7E82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1" name="Freeform 113">
                    <a:extLst>
                      <a:ext uri="{FF2B5EF4-FFF2-40B4-BE49-F238E27FC236}">
                        <a16:creationId xmlns:a16="http://schemas.microsoft.com/office/drawing/2014/main" id="{D421ED9C-7EE2-4245-A767-1000693F38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83" name="Picture 115" descr="tv">
                    <a:extLst>
                      <a:ext uri="{FF2B5EF4-FFF2-40B4-BE49-F238E27FC236}">
                        <a16:creationId xmlns:a16="http://schemas.microsoft.com/office/drawing/2014/main" id="{DA3CD424-6F2B-A64F-BB99-BFCEFC77DB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41" name="Line 169">
                <a:extLst>
                  <a:ext uri="{FF2B5EF4-FFF2-40B4-BE49-F238E27FC236}">
                    <a16:creationId xmlns:a16="http://schemas.microsoft.com/office/drawing/2014/main" id="{0ED8CDDF-16E6-9949-AE23-AEA42EA9F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Text Box 204">
                <a:extLst>
                  <a:ext uri="{FF2B5EF4-FFF2-40B4-BE49-F238E27FC236}">
                    <a16:creationId xmlns:a16="http://schemas.microsoft.com/office/drawing/2014/main" id="{9EB94DD9-4B0C-9F40-A9C8-055FEE1AE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4702E13-DA68-4543-AB4F-AD4BC76B53EB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07" name="Group 135">
                  <a:extLst>
                    <a:ext uri="{FF2B5EF4-FFF2-40B4-BE49-F238E27FC236}">
                      <a16:creationId xmlns:a16="http://schemas.microsoft.com/office/drawing/2014/main" id="{18C2718F-6489-3842-866B-C6083D9124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08" name="AutoShape 136">
                    <a:extLst>
                      <a:ext uri="{FF2B5EF4-FFF2-40B4-BE49-F238E27FC236}">
                        <a16:creationId xmlns:a16="http://schemas.microsoft.com/office/drawing/2014/main" id="{06A4920B-716F-6440-A4A4-D28120C164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09" name="Group 137">
                    <a:extLst>
                      <a:ext uri="{FF2B5EF4-FFF2-40B4-BE49-F238E27FC236}">
                        <a16:creationId xmlns:a16="http://schemas.microsoft.com/office/drawing/2014/main" id="{D5BBEB23-7774-4344-9031-57B565E628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10" name="Rectangle 138">
                      <a:extLst>
                        <a:ext uri="{FF2B5EF4-FFF2-40B4-BE49-F238E27FC236}">
                          <a16:creationId xmlns:a16="http://schemas.microsoft.com/office/drawing/2014/main" id="{8FC71A6F-1303-3A46-848F-ED88E09D46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1" name="Line 7">
                      <a:extLst>
                        <a:ext uri="{FF2B5EF4-FFF2-40B4-BE49-F238E27FC236}">
                          <a16:creationId xmlns:a16="http://schemas.microsoft.com/office/drawing/2014/main" id="{74A21E63-C3A9-BE46-B55D-249D7B73AC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2" name="Group 140">
                      <a:extLst>
                        <a:ext uri="{FF2B5EF4-FFF2-40B4-BE49-F238E27FC236}">
                          <a16:creationId xmlns:a16="http://schemas.microsoft.com/office/drawing/2014/main" id="{F6600432-E3DE-234E-9D32-F244445547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18" name="Rectangle 141">
                        <a:extLst>
                          <a:ext uri="{FF2B5EF4-FFF2-40B4-BE49-F238E27FC236}">
                            <a16:creationId xmlns:a16="http://schemas.microsoft.com/office/drawing/2014/main" id="{0AC9502F-C0FF-034A-B159-81DCA48F81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Rectangle 142">
                        <a:extLst>
                          <a:ext uri="{FF2B5EF4-FFF2-40B4-BE49-F238E27FC236}">
                            <a16:creationId xmlns:a16="http://schemas.microsoft.com/office/drawing/2014/main" id="{1836D0E5-A637-3645-ADFC-9E3F1C7344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Rectangle 143">
                        <a:extLst>
                          <a:ext uri="{FF2B5EF4-FFF2-40B4-BE49-F238E27FC236}">
                            <a16:creationId xmlns:a16="http://schemas.microsoft.com/office/drawing/2014/main" id="{033C6F2A-0F65-6040-8A3C-BAD90C628B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1" name="Rectangle 144">
                        <a:extLst>
                          <a:ext uri="{FF2B5EF4-FFF2-40B4-BE49-F238E27FC236}">
                            <a16:creationId xmlns:a16="http://schemas.microsoft.com/office/drawing/2014/main" id="{513E5FB6-D7F9-9343-82C8-9BB80CB7FF9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2" name="Rectangle 145">
                        <a:extLst>
                          <a:ext uri="{FF2B5EF4-FFF2-40B4-BE49-F238E27FC236}">
                            <a16:creationId xmlns:a16="http://schemas.microsoft.com/office/drawing/2014/main" id="{700456BA-BDB8-784C-999D-644E2C79FCD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3" name="AutoShape 146">
                        <a:extLst>
                          <a:ext uri="{FF2B5EF4-FFF2-40B4-BE49-F238E27FC236}">
                            <a16:creationId xmlns:a16="http://schemas.microsoft.com/office/drawing/2014/main" id="{902212FC-7256-754F-AFD4-8BD64D83D2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1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6749D4B2-638E-3247-895E-C38F81C6A1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14" name="Rectangle 148">
                      <a:extLst>
                        <a:ext uri="{FF2B5EF4-FFF2-40B4-BE49-F238E27FC236}">
                          <a16:creationId xmlns:a16="http://schemas.microsoft.com/office/drawing/2014/main" id="{11D92BD6-CE36-634D-9F1B-6CBED16DB8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5" name="Freeform 149">
                      <a:extLst>
                        <a:ext uri="{FF2B5EF4-FFF2-40B4-BE49-F238E27FC236}">
                          <a16:creationId xmlns:a16="http://schemas.microsoft.com/office/drawing/2014/main" id="{FA61DEAA-1D6D-3A4B-9DD2-2633E3EF32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17" name="Picture 151" descr="tv">
                      <a:extLst>
                        <a:ext uri="{FF2B5EF4-FFF2-40B4-BE49-F238E27FC236}">
                          <a16:creationId xmlns:a16="http://schemas.microsoft.com/office/drawing/2014/main" id="{94763A90-FA83-6D43-A436-F13917DEDD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64" name="Freeform 209">
                  <a:extLst>
                    <a:ext uri="{FF2B5EF4-FFF2-40B4-BE49-F238E27FC236}">
                      <a16:creationId xmlns:a16="http://schemas.microsoft.com/office/drawing/2014/main" id="{EFB2345E-45BF-0345-9876-16ED4A0CB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5" name="Rectangle 44">
                <a:extLst>
                  <a:ext uri="{FF2B5EF4-FFF2-40B4-BE49-F238E27FC236}">
                    <a16:creationId xmlns:a16="http://schemas.microsoft.com/office/drawing/2014/main" id="{7ABEC7AC-0CF9-7740-88E7-0E43CF017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7" name="Freeform 216">
                <a:extLst>
                  <a:ext uri="{FF2B5EF4-FFF2-40B4-BE49-F238E27FC236}">
                    <a16:creationId xmlns:a16="http://schemas.microsoft.com/office/drawing/2014/main" id="{D74A0656-120C-2348-A152-8E46A643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217">
                <a:extLst>
                  <a:ext uri="{FF2B5EF4-FFF2-40B4-BE49-F238E27FC236}">
                    <a16:creationId xmlns:a16="http://schemas.microsoft.com/office/drawing/2014/main" id="{B21EE085-803A-FB4A-83BD-700B68E7F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Line 218">
                <a:extLst>
                  <a:ext uri="{FF2B5EF4-FFF2-40B4-BE49-F238E27FC236}">
                    <a16:creationId xmlns:a16="http://schemas.microsoft.com/office/drawing/2014/main" id="{662CF9DC-48CB-3C4D-B5DD-565FE580B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Line 219">
                <a:extLst>
                  <a:ext uri="{FF2B5EF4-FFF2-40B4-BE49-F238E27FC236}">
                    <a16:creationId xmlns:a16="http://schemas.microsoft.com/office/drawing/2014/main" id="{7C5780A1-D001-8344-837A-3397C457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220">
                <a:extLst>
                  <a:ext uri="{FF2B5EF4-FFF2-40B4-BE49-F238E27FC236}">
                    <a16:creationId xmlns:a16="http://schemas.microsoft.com/office/drawing/2014/main" id="{6C59CA65-50C3-0443-8B37-EE986EE2D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221">
                <a:extLst>
                  <a:ext uri="{FF2B5EF4-FFF2-40B4-BE49-F238E27FC236}">
                    <a16:creationId xmlns:a16="http://schemas.microsoft.com/office/drawing/2014/main" id="{7556E69F-3BCD-2B4F-A17A-81BBDE0EEFC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AutoShape 225">
                <a:extLst>
                  <a:ext uri="{FF2B5EF4-FFF2-40B4-BE49-F238E27FC236}">
                    <a16:creationId xmlns:a16="http://schemas.microsoft.com/office/drawing/2014/main" id="{9DD28501-C345-2745-849B-87EB7597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83BDABC-49F0-F642-9544-FC51657A2E15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393" name="Group 117">
                  <a:extLst>
                    <a:ext uri="{FF2B5EF4-FFF2-40B4-BE49-F238E27FC236}">
                      <a16:creationId xmlns:a16="http://schemas.microsoft.com/office/drawing/2014/main" id="{D54CFC43-9C44-9741-8C04-D80CE47569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94" name="AutoShape 111">
                    <a:extLst>
                      <a:ext uri="{FF2B5EF4-FFF2-40B4-BE49-F238E27FC236}">
                        <a16:creationId xmlns:a16="http://schemas.microsoft.com/office/drawing/2014/main" id="{97DF7804-CC88-1F42-B8F9-051351FE8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95" name="Group 116">
                    <a:extLst>
                      <a:ext uri="{FF2B5EF4-FFF2-40B4-BE49-F238E27FC236}">
                        <a16:creationId xmlns:a16="http://schemas.microsoft.com/office/drawing/2014/main" id="{62D463CD-C41B-EB42-B714-BE7DEB8C5A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96" name="Rectangle 99">
                      <a:extLst>
                        <a:ext uri="{FF2B5EF4-FFF2-40B4-BE49-F238E27FC236}">
                          <a16:creationId xmlns:a16="http://schemas.microsoft.com/office/drawing/2014/main" id="{C882ED75-ED21-974A-90AC-D2ADE1E07E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7" name="Line 7">
                      <a:extLst>
                        <a:ext uri="{FF2B5EF4-FFF2-40B4-BE49-F238E27FC236}">
                          <a16:creationId xmlns:a16="http://schemas.microsoft.com/office/drawing/2014/main" id="{1BB2D968-610B-184F-A2CF-14B33B3A95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98" name="Group 103">
                      <a:extLst>
                        <a:ext uri="{FF2B5EF4-FFF2-40B4-BE49-F238E27FC236}">
                          <a16:creationId xmlns:a16="http://schemas.microsoft.com/office/drawing/2014/main" id="{4D4CE61C-8983-B647-864F-F470C03A07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403" name="Rectangle 104">
                        <a:extLst>
                          <a:ext uri="{FF2B5EF4-FFF2-40B4-BE49-F238E27FC236}">
                            <a16:creationId xmlns:a16="http://schemas.microsoft.com/office/drawing/2014/main" id="{F0C7BF96-DC9B-8F46-A1CD-DF23ED3B11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4" name="Rectangle 105">
                        <a:extLst>
                          <a:ext uri="{FF2B5EF4-FFF2-40B4-BE49-F238E27FC236}">
                            <a16:creationId xmlns:a16="http://schemas.microsoft.com/office/drawing/2014/main" id="{31A36EA8-D658-AB47-BE82-801AA588F5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Rectangle 106">
                        <a:extLst>
                          <a:ext uri="{FF2B5EF4-FFF2-40B4-BE49-F238E27FC236}">
                            <a16:creationId xmlns:a16="http://schemas.microsoft.com/office/drawing/2014/main" id="{5DDEAC47-056C-384C-B89F-5A42C8379A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Rectangle 107">
                        <a:extLst>
                          <a:ext uri="{FF2B5EF4-FFF2-40B4-BE49-F238E27FC236}">
                            <a16:creationId xmlns:a16="http://schemas.microsoft.com/office/drawing/2014/main" id="{5FAEA790-B08D-2741-A24E-F6C8966DFA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Rectangle 108">
                        <a:extLst>
                          <a:ext uri="{FF2B5EF4-FFF2-40B4-BE49-F238E27FC236}">
                            <a16:creationId xmlns:a16="http://schemas.microsoft.com/office/drawing/2014/main" id="{C8681A97-C9D1-FE48-BB82-818A99CB0B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AutoShape 109">
                        <a:extLst>
                          <a:ext uri="{FF2B5EF4-FFF2-40B4-BE49-F238E27FC236}">
                            <a16:creationId xmlns:a16="http://schemas.microsoft.com/office/drawing/2014/main" id="{CFB36D93-5244-FD4C-BD34-FB641007F5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99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9B404C1F-048E-7044-BE69-14D8C09F81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00" name="Rectangle 112">
                      <a:extLst>
                        <a:ext uri="{FF2B5EF4-FFF2-40B4-BE49-F238E27FC236}">
                          <a16:creationId xmlns:a16="http://schemas.microsoft.com/office/drawing/2014/main" id="{93620211-30D2-A74F-85D8-3CCB3BB54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1" name="Freeform 113">
                      <a:extLst>
                        <a:ext uri="{FF2B5EF4-FFF2-40B4-BE49-F238E27FC236}">
                          <a16:creationId xmlns:a16="http://schemas.microsoft.com/office/drawing/2014/main" id="{EAB132C2-BF16-0F4B-B306-8B5A4C1C07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402" name="Picture 115" descr="tv">
                      <a:extLst>
                        <a:ext uri="{FF2B5EF4-FFF2-40B4-BE49-F238E27FC236}">
                          <a16:creationId xmlns:a16="http://schemas.microsoft.com/office/drawing/2014/main" id="{E56F1C09-456F-6945-AACA-76354A8314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CEADDDE2-F07E-2048-90F3-56476774EC97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E6A914D-56E6-6144-8A5D-B26042233D49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EA667DB5-3322-4A46-B5FA-A070FD5DC154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416" name="Group 135">
                  <a:extLst>
                    <a:ext uri="{FF2B5EF4-FFF2-40B4-BE49-F238E27FC236}">
                      <a16:creationId xmlns:a16="http://schemas.microsoft.com/office/drawing/2014/main" id="{85DFD946-B194-774B-88CB-2C0D2F0CAA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418" name="AutoShape 136">
                    <a:extLst>
                      <a:ext uri="{FF2B5EF4-FFF2-40B4-BE49-F238E27FC236}">
                        <a16:creationId xmlns:a16="http://schemas.microsoft.com/office/drawing/2014/main" id="{F297B945-74B3-CB4B-878C-7C02A4889F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419" name="Group 137">
                    <a:extLst>
                      <a:ext uri="{FF2B5EF4-FFF2-40B4-BE49-F238E27FC236}">
                        <a16:creationId xmlns:a16="http://schemas.microsoft.com/office/drawing/2014/main" id="{E4CF7180-96A2-CD40-B8A0-45AE98BA1F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420" name="Rectangle 138">
                      <a:extLst>
                        <a:ext uri="{FF2B5EF4-FFF2-40B4-BE49-F238E27FC236}">
                          <a16:creationId xmlns:a16="http://schemas.microsoft.com/office/drawing/2014/main" id="{E728FEDA-C496-A141-8FEA-14AAB825D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1" name="Line 7">
                      <a:extLst>
                        <a:ext uri="{FF2B5EF4-FFF2-40B4-BE49-F238E27FC236}">
                          <a16:creationId xmlns:a16="http://schemas.microsoft.com/office/drawing/2014/main" id="{94947D33-1E0B-FE40-8CAB-CBBDC0D6E2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2" name="Group 140">
                      <a:extLst>
                        <a:ext uri="{FF2B5EF4-FFF2-40B4-BE49-F238E27FC236}">
                          <a16:creationId xmlns:a16="http://schemas.microsoft.com/office/drawing/2014/main" id="{394E883E-EC3D-5D4A-AEA2-4725F7F2DBF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427" name="Rectangle 141">
                        <a:extLst>
                          <a:ext uri="{FF2B5EF4-FFF2-40B4-BE49-F238E27FC236}">
                            <a16:creationId xmlns:a16="http://schemas.microsoft.com/office/drawing/2014/main" id="{448655B1-0992-6F4B-815F-913E06606C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Rectangle 142">
                        <a:extLst>
                          <a:ext uri="{FF2B5EF4-FFF2-40B4-BE49-F238E27FC236}">
                            <a16:creationId xmlns:a16="http://schemas.microsoft.com/office/drawing/2014/main" id="{968409F2-F7DA-2446-B315-0CF4D05EAD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Rectangle 143">
                        <a:extLst>
                          <a:ext uri="{FF2B5EF4-FFF2-40B4-BE49-F238E27FC236}">
                            <a16:creationId xmlns:a16="http://schemas.microsoft.com/office/drawing/2014/main" id="{0362FF3B-ADD9-5744-8ACA-3EFADB8322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0" name="Rectangle 144">
                        <a:extLst>
                          <a:ext uri="{FF2B5EF4-FFF2-40B4-BE49-F238E27FC236}">
                            <a16:creationId xmlns:a16="http://schemas.microsoft.com/office/drawing/2014/main" id="{C40AA11A-DFD4-8F42-897F-82FED599B2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1" name="Rectangle 145">
                        <a:extLst>
                          <a:ext uri="{FF2B5EF4-FFF2-40B4-BE49-F238E27FC236}">
                            <a16:creationId xmlns:a16="http://schemas.microsoft.com/office/drawing/2014/main" id="{8A810F1B-6E62-5742-8139-F7E89D3E1C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2" name="AutoShape 146">
                        <a:extLst>
                          <a:ext uri="{FF2B5EF4-FFF2-40B4-BE49-F238E27FC236}">
                            <a16:creationId xmlns:a16="http://schemas.microsoft.com/office/drawing/2014/main" id="{F9E0BEC6-A98D-274B-80FC-89A0443392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42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0A91A55F-2043-9E4B-99F9-AFA78F5A814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24" name="Rectangle 148">
                      <a:extLst>
                        <a:ext uri="{FF2B5EF4-FFF2-40B4-BE49-F238E27FC236}">
                          <a16:creationId xmlns:a16="http://schemas.microsoft.com/office/drawing/2014/main" id="{F8AF0B05-119A-0146-852E-B3BD3225EC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5" name="Freeform 149">
                      <a:extLst>
                        <a:ext uri="{FF2B5EF4-FFF2-40B4-BE49-F238E27FC236}">
                          <a16:creationId xmlns:a16="http://schemas.microsoft.com/office/drawing/2014/main" id="{AB1B2319-3B1A-4844-AE46-5CB41DCFDC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426" name="Picture 151" descr="tv">
                      <a:extLst>
                        <a:ext uri="{FF2B5EF4-FFF2-40B4-BE49-F238E27FC236}">
                          <a16:creationId xmlns:a16="http://schemas.microsoft.com/office/drawing/2014/main" id="{FBF03B14-5AED-7E49-8E18-C9D52DD066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17" name="Freeform 209">
                  <a:extLst>
                    <a:ext uri="{FF2B5EF4-FFF2-40B4-BE49-F238E27FC236}">
                      <a16:creationId xmlns:a16="http://schemas.microsoft.com/office/drawing/2014/main" id="{0B7484A0-57B4-9D4F-88D9-C1C31B000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3" name="Text Box 204">
                <a:extLst>
                  <a:ext uri="{FF2B5EF4-FFF2-40B4-BE49-F238E27FC236}">
                    <a16:creationId xmlns:a16="http://schemas.microsoft.com/office/drawing/2014/main" id="{3C38ADF6-8694-1144-9C3F-327CA8736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F01AC7-2E5B-D84F-AB90-A83570071E30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Cable access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59E104B-0656-AD45-8B15-E06794D0179B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cellular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3043AC6-1FBA-CA4A-90DB-571BBB799190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6AA65EC-3CE2-F045-85D4-2A946CC3BFE5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 LANs</a:t>
              </a: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D0657B2-9D8B-CF92-BE48-D98FDD0CA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88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services (more)</a:t>
            </a:r>
            <a:endParaRPr lang="en-US" sz="5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007706" y="1476885"/>
            <a:ext cx="6591653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pacing between adjacent sending and receiving nodes</a:t>
            </a:r>
          </a:p>
          <a:p>
            <a:pPr marL="344488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 caused by signal attenuation, noise.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detects errors, signals retransmission, or drops frame 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correction: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identifies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corrects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error(s) without retransmission</a:t>
            </a:r>
          </a:p>
          <a:p>
            <a:pPr marL="344488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half-duplex and full-duplex: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half duplex, nodes at both ends of link can transmit, but not at same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18DD465-5678-7F46-88CD-A9C8241C43A8}"/>
              </a:ext>
            </a:extLst>
          </p:cNvPr>
          <p:cNvGrpSpPr/>
          <p:nvPr/>
        </p:nvGrpSpPr>
        <p:grpSpPr>
          <a:xfrm>
            <a:off x="7840518" y="1242873"/>
            <a:ext cx="4208607" cy="5116362"/>
            <a:chOff x="7840518" y="1242873"/>
            <a:chExt cx="4208607" cy="51163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25656D4-B7A0-C048-90DD-116180563E05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583" name="Oval 800">
                <a:extLst>
                  <a:ext uri="{FF2B5EF4-FFF2-40B4-BE49-F238E27FC236}">
                    <a16:creationId xmlns:a16="http://schemas.microsoft.com/office/drawing/2014/main" id="{F687B44D-8D4B-A74D-8F58-0F188DCC6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584" name="Group 817">
                <a:extLst>
                  <a:ext uri="{FF2B5EF4-FFF2-40B4-BE49-F238E27FC236}">
                    <a16:creationId xmlns:a16="http://schemas.microsoft.com/office/drawing/2014/main" id="{D6E2B641-9D17-2347-9494-752FEC79FE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601" name="Oval 818">
                  <a:extLst>
                    <a:ext uri="{FF2B5EF4-FFF2-40B4-BE49-F238E27FC236}">
                      <a16:creationId xmlns:a16="http://schemas.microsoft.com/office/drawing/2014/main" id="{D7B3FADD-EEE2-3743-8F0A-E01E2C3F4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2" name="Group 819">
                  <a:extLst>
                    <a:ext uri="{FF2B5EF4-FFF2-40B4-BE49-F238E27FC236}">
                      <a16:creationId xmlns:a16="http://schemas.microsoft.com/office/drawing/2014/main" id="{8B3464A8-E853-A64B-9712-FC16795F77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604" name="Oval 820">
                    <a:extLst>
                      <a:ext uri="{FF2B5EF4-FFF2-40B4-BE49-F238E27FC236}">
                        <a16:creationId xmlns:a16="http://schemas.microsoft.com/office/drawing/2014/main" id="{F6774F0C-90C9-204B-B18E-4E9469E21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Oval 821">
                    <a:extLst>
                      <a:ext uri="{FF2B5EF4-FFF2-40B4-BE49-F238E27FC236}">
                        <a16:creationId xmlns:a16="http://schemas.microsoft.com/office/drawing/2014/main" id="{075DBCC1-6C56-F64C-AC66-773FFA666E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6" name="Oval 822">
                    <a:extLst>
                      <a:ext uri="{FF2B5EF4-FFF2-40B4-BE49-F238E27FC236}">
                        <a16:creationId xmlns:a16="http://schemas.microsoft.com/office/drawing/2014/main" id="{2688E6EC-A9AC-8542-9ABA-5D70150C8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" name="Oval 823">
                    <a:extLst>
                      <a:ext uri="{FF2B5EF4-FFF2-40B4-BE49-F238E27FC236}">
                        <a16:creationId xmlns:a16="http://schemas.microsoft.com/office/drawing/2014/main" id="{C2CA4C50-60D7-1242-AF37-D86F543CE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8" name="Freeform 824">
                    <a:extLst>
                      <a:ext uri="{FF2B5EF4-FFF2-40B4-BE49-F238E27FC236}">
                        <a16:creationId xmlns:a16="http://schemas.microsoft.com/office/drawing/2014/main" id="{A8DDFFF3-CE51-9B42-9E5F-D541D5414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3" name="Freeform 825">
                  <a:extLst>
                    <a:ext uri="{FF2B5EF4-FFF2-40B4-BE49-F238E27FC236}">
                      <a16:creationId xmlns:a16="http://schemas.microsoft.com/office/drawing/2014/main" id="{1259158D-5FC5-2E48-AA91-E37CD0405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5" name="Group 783">
                <a:extLst>
                  <a:ext uri="{FF2B5EF4-FFF2-40B4-BE49-F238E27FC236}">
                    <a16:creationId xmlns:a16="http://schemas.microsoft.com/office/drawing/2014/main" id="{A5401281-C010-FA40-ACD7-EDAB7C810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586" name="Line 270">
                  <a:extLst>
                    <a:ext uri="{FF2B5EF4-FFF2-40B4-BE49-F238E27FC236}">
                      <a16:creationId xmlns:a16="http://schemas.microsoft.com/office/drawing/2014/main" id="{0CF128C2-09AA-7048-BF4A-CAD7299FD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Line 271">
                  <a:extLst>
                    <a:ext uri="{FF2B5EF4-FFF2-40B4-BE49-F238E27FC236}">
                      <a16:creationId xmlns:a16="http://schemas.microsoft.com/office/drawing/2014/main" id="{353BD8ED-04F8-604B-9852-A4031B864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Line 272">
                  <a:extLst>
                    <a:ext uri="{FF2B5EF4-FFF2-40B4-BE49-F238E27FC236}">
                      <a16:creationId xmlns:a16="http://schemas.microsoft.com/office/drawing/2014/main" id="{9BE7E3A0-CCBA-0B4D-8E2B-0A951A511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Line 273">
                  <a:extLst>
                    <a:ext uri="{FF2B5EF4-FFF2-40B4-BE49-F238E27FC236}">
                      <a16:creationId xmlns:a16="http://schemas.microsoft.com/office/drawing/2014/main" id="{86C9D0F3-E069-8A49-A72E-CF4AF5BB1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Line 274">
                  <a:extLst>
                    <a:ext uri="{FF2B5EF4-FFF2-40B4-BE49-F238E27FC236}">
                      <a16:creationId xmlns:a16="http://schemas.microsoft.com/office/drawing/2014/main" id="{D649354C-9195-7F49-BB05-EE2A053B5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Line 275">
                  <a:extLst>
                    <a:ext uri="{FF2B5EF4-FFF2-40B4-BE49-F238E27FC236}">
                      <a16:creationId xmlns:a16="http://schemas.microsoft.com/office/drawing/2014/main" id="{7EBCC3C8-43FB-D746-AC83-38FDE50FF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Line 276">
                  <a:extLst>
                    <a:ext uri="{FF2B5EF4-FFF2-40B4-BE49-F238E27FC236}">
                      <a16:creationId xmlns:a16="http://schemas.microsoft.com/office/drawing/2014/main" id="{72689539-26BE-064E-9437-B9456BEE7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Line 277">
                  <a:extLst>
                    <a:ext uri="{FF2B5EF4-FFF2-40B4-BE49-F238E27FC236}">
                      <a16:creationId xmlns:a16="http://schemas.microsoft.com/office/drawing/2014/main" id="{EA7F379A-F606-D84A-B561-3DA5257E3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Line 278">
                  <a:extLst>
                    <a:ext uri="{FF2B5EF4-FFF2-40B4-BE49-F238E27FC236}">
                      <a16:creationId xmlns:a16="http://schemas.microsoft.com/office/drawing/2014/main" id="{AD0E3F60-40A4-E249-9B7A-3F4C5CB08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Line 279">
                  <a:extLst>
                    <a:ext uri="{FF2B5EF4-FFF2-40B4-BE49-F238E27FC236}">
                      <a16:creationId xmlns:a16="http://schemas.microsoft.com/office/drawing/2014/main" id="{3A20EB55-5F53-8D4A-B15F-D4BDF5B957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Line 280">
                  <a:extLst>
                    <a:ext uri="{FF2B5EF4-FFF2-40B4-BE49-F238E27FC236}">
                      <a16:creationId xmlns:a16="http://schemas.microsoft.com/office/drawing/2014/main" id="{09B1AE77-ABC6-A543-9BD3-1B79AEE54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Line 281">
                  <a:extLst>
                    <a:ext uri="{FF2B5EF4-FFF2-40B4-BE49-F238E27FC236}">
                      <a16:creationId xmlns:a16="http://schemas.microsoft.com/office/drawing/2014/main" id="{C9E2F43C-BF37-C043-9B9F-9B871CC21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8" name="Line 282">
                  <a:extLst>
                    <a:ext uri="{FF2B5EF4-FFF2-40B4-BE49-F238E27FC236}">
                      <a16:creationId xmlns:a16="http://schemas.microsoft.com/office/drawing/2014/main" id="{5E154FF5-2885-3B45-AA84-B8A439A04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Line 283">
                  <a:extLst>
                    <a:ext uri="{FF2B5EF4-FFF2-40B4-BE49-F238E27FC236}">
                      <a16:creationId xmlns:a16="http://schemas.microsoft.com/office/drawing/2014/main" id="{F5561895-586A-9C4D-B794-5F38CF92B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Line 284">
                  <a:extLst>
                    <a:ext uri="{FF2B5EF4-FFF2-40B4-BE49-F238E27FC236}">
                      <a16:creationId xmlns:a16="http://schemas.microsoft.com/office/drawing/2014/main" id="{530EB7CE-EDFC-7A4B-8A20-743CB2980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75D495D-C255-814F-AC70-A857D9CADE9E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575" name="Picture 653" descr="iphone_stylized_small">
                <a:extLst>
                  <a:ext uri="{FF2B5EF4-FFF2-40B4-BE49-F238E27FC236}">
                    <a16:creationId xmlns:a16="http://schemas.microsoft.com/office/drawing/2014/main" id="{26EE1846-03D3-3F42-8334-610B30AB2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6" name="Group 850">
                <a:extLst>
                  <a:ext uri="{FF2B5EF4-FFF2-40B4-BE49-F238E27FC236}">
                    <a16:creationId xmlns:a16="http://schemas.microsoft.com/office/drawing/2014/main" id="{866E8245-505E-3D4A-BEA8-C37EF27B3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577" name="Freeform 851">
                  <a:extLst>
                    <a:ext uri="{FF2B5EF4-FFF2-40B4-BE49-F238E27FC236}">
                      <a16:creationId xmlns:a16="http://schemas.microsoft.com/office/drawing/2014/main" id="{43658B60-BEC0-2940-B4D2-1C6DF40A2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Freeform 852">
                  <a:extLst>
                    <a:ext uri="{FF2B5EF4-FFF2-40B4-BE49-F238E27FC236}">
                      <a16:creationId xmlns:a16="http://schemas.microsoft.com/office/drawing/2014/main" id="{57F7CCE4-09AA-0F4A-97AC-1F0005571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Freeform 853">
                  <a:extLst>
                    <a:ext uri="{FF2B5EF4-FFF2-40B4-BE49-F238E27FC236}">
                      <a16:creationId xmlns:a16="http://schemas.microsoft.com/office/drawing/2014/main" id="{08300E6E-FB45-764B-92BB-C176A3322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Freeform 854">
                  <a:extLst>
                    <a:ext uri="{FF2B5EF4-FFF2-40B4-BE49-F238E27FC236}">
                      <a16:creationId xmlns:a16="http://schemas.microsoft.com/office/drawing/2014/main" id="{48F0C5EB-B463-1941-A973-B8AF6D57B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Freeform 855">
                  <a:extLst>
                    <a:ext uri="{FF2B5EF4-FFF2-40B4-BE49-F238E27FC236}">
                      <a16:creationId xmlns:a16="http://schemas.microsoft.com/office/drawing/2014/main" id="{D46B24E5-B89E-144F-BA23-B0F528821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Freeform 856">
                  <a:extLst>
                    <a:ext uri="{FF2B5EF4-FFF2-40B4-BE49-F238E27FC236}">
                      <a16:creationId xmlns:a16="http://schemas.microsoft.com/office/drawing/2014/main" id="{4E35544A-3DDA-974E-9C4C-694B4E35F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2C545ED-43BF-7B4E-8160-E564ACA96044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566" name="Picture 603" descr="car_icon_small">
                <a:extLst>
                  <a:ext uri="{FF2B5EF4-FFF2-40B4-BE49-F238E27FC236}">
                    <a16:creationId xmlns:a16="http://schemas.microsoft.com/office/drawing/2014/main" id="{9069160E-81B3-814E-BC7A-543EA448AC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67" name="Group 850">
                <a:extLst>
                  <a:ext uri="{FF2B5EF4-FFF2-40B4-BE49-F238E27FC236}">
                    <a16:creationId xmlns:a16="http://schemas.microsoft.com/office/drawing/2014/main" id="{FDD85375-764E-1A4D-AAC3-B4572E6A4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569" name="Freeform 851">
                  <a:extLst>
                    <a:ext uri="{FF2B5EF4-FFF2-40B4-BE49-F238E27FC236}">
                      <a16:creationId xmlns:a16="http://schemas.microsoft.com/office/drawing/2014/main" id="{A627EE87-50B4-EA4B-9EAF-9300F6093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0" name="Freeform 852">
                  <a:extLst>
                    <a:ext uri="{FF2B5EF4-FFF2-40B4-BE49-F238E27FC236}">
                      <a16:creationId xmlns:a16="http://schemas.microsoft.com/office/drawing/2014/main" id="{E110E52C-6DC7-D449-86DF-2909C9282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1" name="Freeform 853">
                  <a:extLst>
                    <a:ext uri="{FF2B5EF4-FFF2-40B4-BE49-F238E27FC236}">
                      <a16:creationId xmlns:a16="http://schemas.microsoft.com/office/drawing/2014/main" id="{1CBD7BA2-89D1-8D42-9BFD-5738BAD3A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2" name="Freeform 854">
                  <a:extLst>
                    <a:ext uri="{FF2B5EF4-FFF2-40B4-BE49-F238E27FC236}">
                      <a16:creationId xmlns:a16="http://schemas.microsoft.com/office/drawing/2014/main" id="{73CEC12A-17BA-9F45-B7BF-12FFD0853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3" name="Freeform 855">
                  <a:extLst>
                    <a:ext uri="{FF2B5EF4-FFF2-40B4-BE49-F238E27FC236}">
                      <a16:creationId xmlns:a16="http://schemas.microsoft.com/office/drawing/2014/main" id="{DCD2F1BD-FE5C-AA4E-9F72-36A5532E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Freeform 856">
                  <a:extLst>
                    <a:ext uri="{FF2B5EF4-FFF2-40B4-BE49-F238E27FC236}">
                      <a16:creationId xmlns:a16="http://schemas.microsoft.com/office/drawing/2014/main" id="{447254F4-B1F8-FF42-A10D-AD0109927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A5FA3456-E7C2-5346-90DA-566DF6B7CE52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E6D2425-80FB-B94E-B01C-00CDE34C0ABE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62E2EB96-BBDF-1B42-BD81-8F2EA9EEB029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544" name="Picture 1018" descr="laptop_keyboard">
                  <a:extLst>
                    <a:ext uri="{FF2B5EF4-FFF2-40B4-BE49-F238E27FC236}">
                      <a16:creationId xmlns:a16="http://schemas.microsoft.com/office/drawing/2014/main" id="{B26BC03B-36B5-C240-9509-5FC2687DAF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5" name="Freeform 1019">
                  <a:extLst>
                    <a:ext uri="{FF2B5EF4-FFF2-40B4-BE49-F238E27FC236}">
                      <a16:creationId xmlns:a16="http://schemas.microsoft.com/office/drawing/2014/main" id="{7184219E-4513-AD47-A6B5-6C820B45E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546" name="Picture 1020" descr="screen">
                  <a:extLst>
                    <a:ext uri="{FF2B5EF4-FFF2-40B4-BE49-F238E27FC236}">
                      <a16:creationId xmlns:a16="http://schemas.microsoft.com/office/drawing/2014/main" id="{7C9A828A-3FA8-DA44-B0BB-660CED5B6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7" name="Freeform 1021">
                  <a:extLst>
                    <a:ext uri="{FF2B5EF4-FFF2-40B4-BE49-F238E27FC236}">
                      <a16:creationId xmlns:a16="http://schemas.microsoft.com/office/drawing/2014/main" id="{360E1912-E990-EF4A-A168-97D62A042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Freeform 1022">
                  <a:extLst>
                    <a:ext uri="{FF2B5EF4-FFF2-40B4-BE49-F238E27FC236}">
                      <a16:creationId xmlns:a16="http://schemas.microsoft.com/office/drawing/2014/main" id="{AB2F9DCB-7D0E-CF4F-B534-CD48B0FF5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Freeform 1023">
                  <a:extLst>
                    <a:ext uri="{FF2B5EF4-FFF2-40B4-BE49-F238E27FC236}">
                      <a16:creationId xmlns:a16="http://schemas.microsoft.com/office/drawing/2014/main" id="{D2275662-6913-B342-8D4F-B54B1FD73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Freeform 1024">
                  <a:extLst>
                    <a:ext uri="{FF2B5EF4-FFF2-40B4-BE49-F238E27FC236}">
                      <a16:creationId xmlns:a16="http://schemas.microsoft.com/office/drawing/2014/main" id="{624D1F43-BEC1-0B42-B4B4-9C8B31E78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1" name="Freeform 1025">
                  <a:extLst>
                    <a:ext uri="{FF2B5EF4-FFF2-40B4-BE49-F238E27FC236}">
                      <a16:creationId xmlns:a16="http://schemas.microsoft.com/office/drawing/2014/main" id="{4D03BFA9-5625-7048-80AD-E11761123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Freeform 1026">
                  <a:extLst>
                    <a:ext uri="{FF2B5EF4-FFF2-40B4-BE49-F238E27FC236}">
                      <a16:creationId xmlns:a16="http://schemas.microsoft.com/office/drawing/2014/main" id="{CBA0000F-3C26-4F47-ADF0-3A42BEB73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3" name="Group 1027">
                  <a:extLst>
                    <a:ext uri="{FF2B5EF4-FFF2-40B4-BE49-F238E27FC236}">
                      <a16:creationId xmlns:a16="http://schemas.microsoft.com/office/drawing/2014/main" id="{B7A6EF01-4E6C-7747-9568-00D99B7B7E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60" name="Freeform 1028">
                    <a:extLst>
                      <a:ext uri="{FF2B5EF4-FFF2-40B4-BE49-F238E27FC236}">
                        <a16:creationId xmlns:a16="http://schemas.microsoft.com/office/drawing/2014/main" id="{3B534C3F-FFD2-AF49-A1B8-E3812FAAA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Freeform 1029">
                    <a:extLst>
                      <a:ext uri="{FF2B5EF4-FFF2-40B4-BE49-F238E27FC236}">
                        <a16:creationId xmlns:a16="http://schemas.microsoft.com/office/drawing/2014/main" id="{9E7AA977-F639-2A46-8045-57318488DC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Freeform 1030">
                    <a:extLst>
                      <a:ext uri="{FF2B5EF4-FFF2-40B4-BE49-F238E27FC236}">
                        <a16:creationId xmlns:a16="http://schemas.microsoft.com/office/drawing/2014/main" id="{31170FBC-FBB9-9247-A3E8-2C725CFE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 1031">
                    <a:extLst>
                      <a:ext uri="{FF2B5EF4-FFF2-40B4-BE49-F238E27FC236}">
                        <a16:creationId xmlns:a16="http://schemas.microsoft.com/office/drawing/2014/main" id="{F2F08FC2-75AB-2044-AF2A-8DBF41C89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 1032">
                    <a:extLst>
                      <a:ext uri="{FF2B5EF4-FFF2-40B4-BE49-F238E27FC236}">
                        <a16:creationId xmlns:a16="http://schemas.microsoft.com/office/drawing/2014/main" id="{8A6DE604-E047-5745-BA1E-D445993F7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 1033">
                    <a:extLst>
                      <a:ext uri="{FF2B5EF4-FFF2-40B4-BE49-F238E27FC236}">
                        <a16:creationId xmlns:a16="http://schemas.microsoft.com/office/drawing/2014/main" id="{9EC5A2BD-8AB7-CD4E-A1C6-691DC9E0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4" name="Freeform 1034">
                  <a:extLst>
                    <a:ext uri="{FF2B5EF4-FFF2-40B4-BE49-F238E27FC236}">
                      <a16:creationId xmlns:a16="http://schemas.microsoft.com/office/drawing/2014/main" id="{EDD0CD04-14F2-E64D-ADFB-1F9D962A8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Freeform 1035">
                  <a:extLst>
                    <a:ext uri="{FF2B5EF4-FFF2-40B4-BE49-F238E27FC236}">
                      <a16:creationId xmlns:a16="http://schemas.microsoft.com/office/drawing/2014/main" id="{344BEA7E-1D99-474C-BA43-D36AFF077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Freeform 1036">
                  <a:extLst>
                    <a:ext uri="{FF2B5EF4-FFF2-40B4-BE49-F238E27FC236}">
                      <a16:creationId xmlns:a16="http://schemas.microsoft.com/office/drawing/2014/main" id="{7D014298-3FAC-E74C-A3C6-FEF113FAB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Freeform 1037">
                  <a:extLst>
                    <a:ext uri="{FF2B5EF4-FFF2-40B4-BE49-F238E27FC236}">
                      <a16:creationId xmlns:a16="http://schemas.microsoft.com/office/drawing/2014/main" id="{AA24228A-3940-C047-9862-E4276C8F8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Freeform 1038">
                  <a:extLst>
                    <a:ext uri="{FF2B5EF4-FFF2-40B4-BE49-F238E27FC236}">
                      <a16:creationId xmlns:a16="http://schemas.microsoft.com/office/drawing/2014/main" id="{AC5F707D-F324-E146-9AAE-13C53B2E5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Freeform 1039">
                  <a:extLst>
                    <a:ext uri="{FF2B5EF4-FFF2-40B4-BE49-F238E27FC236}">
                      <a16:creationId xmlns:a16="http://schemas.microsoft.com/office/drawing/2014/main" id="{DFBBB30B-9ADB-4B44-ACEE-D908F7C4B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6" name="Group 850">
                <a:extLst>
                  <a:ext uri="{FF2B5EF4-FFF2-40B4-BE49-F238E27FC236}">
                    <a16:creationId xmlns:a16="http://schemas.microsoft.com/office/drawing/2014/main" id="{A1F9CDC2-7601-9A40-82D3-151D8B939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538" name="Freeform 851">
                  <a:extLst>
                    <a:ext uri="{FF2B5EF4-FFF2-40B4-BE49-F238E27FC236}">
                      <a16:creationId xmlns:a16="http://schemas.microsoft.com/office/drawing/2014/main" id="{E3901ADE-3D2F-0F40-83EC-1E343D4A4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Freeform 852">
                  <a:extLst>
                    <a:ext uri="{FF2B5EF4-FFF2-40B4-BE49-F238E27FC236}">
                      <a16:creationId xmlns:a16="http://schemas.microsoft.com/office/drawing/2014/main" id="{1133C005-DAE0-2547-A349-A2A7FF6C1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Freeform 853">
                  <a:extLst>
                    <a:ext uri="{FF2B5EF4-FFF2-40B4-BE49-F238E27FC236}">
                      <a16:creationId xmlns:a16="http://schemas.microsoft.com/office/drawing/2014/main" id="{2AD9129D-0B75-2846-BD83-FE4B88FD3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Freeform 854">
                  <a:extLst>
                    <a:ext uri="{FF2B5EF4-FFF2-40B4-BE49-F238E27FC236}">
                      <a16:creationId xmlns:a16="http://schemas.microsoft.com/office/drawing/2014/main" id="{89EE6BAC-FF86-2E45-A4A6-6F964118A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Freeform 855">
                  <a:extLst>
                    <a:ext uri="{FF2B5EF4-FFF2-40B4-BE49-F238E27FC236}">
                      <a16:creationId xmlns:a16="http://schemas.microsoft.com/office/drawing/2014/main" id="{49C009EA-4F9B-6947-B5F3-9089B1E11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Freeform 856">
                  <a:extLst>
                    <a:ext uri="{FF2B5EF4-FFF2-40B4-BE49-F238E27FC236}">
                      <a16:creationId xmlns:a16="http://schemas.microsoft.com/office/drawing/2014/main" id="{D470AE7F-9904-7444-8C91-6124A0D96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2CA645B-4B20-E445-A3FB-1A5DFFB64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20CA967-C6FF-AF49-B120-4A1B63029159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506" name="Line 435">
                <a:extLst>
                  <a:ext uri="{FF2B5EF4-FFF2-40B4-BE49-F238E27FC236}">
                    <a16:creationId xmlns:a16="http://schemas.microsoft.com/office/drawing/2014/main" id="{45BD382F-8E79-AF42-8D83-102728C2D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Line 436">
                <a:extLst>
                  <a:ext uri="{FF2B5EF4-FFF2-40B4-BE49-F238E27FC236}">
                    <a16:creationId xmlns:a16="http://schemas.microsoft.com/office/drawing/2014/main" id="{36B815AF-C2C5-F142-8D82-327977AB2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Line 439">
                <a:extLst>
                  <a:ext uri="{FF2B5EF4-FFF2-40B4-BE49-F238E27FC236}">
                    <a16:creationId xmlns:a16="http://schemas.microsoft.com/office/drawing/2014/main" id="{8CF8E9E2-D971-6849-8B2D-5DDA78B1E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1D2F9153-D8C3-0C4A-81B7-9BB2A5A7EECD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9107DBC8-859E-8D40-B5B6-C4AA2C8FB9B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9" name="Freeform 528">
                  <a:extLst>
                    <a:ext uri="{FF2B5EF4-FFF2-40B4-BE49-F238E27FC236}">
                      <a16:creationId xmlns:a16="http://schemas.microsoft.com/office/drawing/2014/main" id="{202521BE-D707-0F40-92B9-1CF932599427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386B2BB7-4B70-9E41-90D4-D3BA3A243DE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D068C3A0-7999-2F4F-AD40-DCE41D95256F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Freeform 531">
                    <a:extLst>
                      <a:ext uri="{FF2B5EF4-FFF2-40B4-BE49-F238E27FC236}">
                        <a16:creationId xmlns:a16="http://schemas.microsoft.com/office/drawing/2014/main" id="{5639C0F5-5081-3B41-B9D2-1EEDEA67E903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Freeform 532">
                    <a:extLst>
                      <a:ext uri="{FF2B5EF4-FFF2-40B4-BE49-F238E27FC236}">
                        <a16:creationId xmlns:a16="http://schemas.microsoft.com/office/drawing/2014/main" id="{58E7AD86-18B1-D04C-A608-C2C2C32D3025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5F37FABE-0C5E-BE4B-816C-434CDEF518C7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0" name="Group 590">
                <a:extLst>
                  <a:ext uri="{FF2B5EF4-FFF2-40B4-BE49-F238E27FC236}">
                    <a16:creationId xmlns:a16="http://schemas.microsoft.com/office/drawing/2014/main" id="{D433E483-6A63-3749-A0B5-CDE5F0937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519" name="Picture 591" descr="desktop_computer_stylized_medium">
                  <a:extLst>
                    <a:ext uri="{FF2B5EF4-FFF2-40B4-BE49-F238E27FC236}">
                      <a16:creationId xmlns:a16="http://schemas.microsoft.com/office/drawing/2014/main" id="{872C8DF8-FDD2-1F45-920A-9065DA104B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1" name="Freeform 592">
                  <a:extLst>
                    <a:ext uri="{FF2B5EF4-FFF2-40B4-BE49-F238E27FC236}">
                      <a16:creationId xmlns:a16="http://schemas.microsoft.com/office/drawing/2014/main" id="{B68FB3B0-1F09-9B49-ACA9-BE55166AF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1" name="Group 590">
                <a:extLst>
                  <a:ext uri="{FF2B5EF4-FFF2-40B4-BE49-F238E27FC236}">
                    <a16:creationId xmlns:a16="http://schemas.microsoft.com/office/drawing/2014/main" id="{E3C29E7E-5870-D04F-802F-276AABC35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516" name="Picture 591" descr="desktop_computer_stylized_medium">
                  <a:extLst>
                    <a:ext uri="{FF2B5EF4-FFF2-40B4-BE49-F238E27FC236}">
                      <a16:creationId xmlns:a16="http://schemas.microsoft.com/office/drawing/2014/main" id="{4E2E3CDB-8AAD-1C43-BC56-671064978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" name="Freeform 592">
                  <a:extLst>
                    <a:ext uri="{FF2B5EF4-FFF2-40B4-BE49-F238E27FC236}">
                      <a16:creationId xmlns:a16="http://schemas.microsoft.com/office/drawing/2014/main" id="{CED3A19C-2D17-F345-AF9E-396B480DA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2" name="Group 590">
                <a:extLst>
                  <a:ext uri="{FF2B5EF4-FFF2-40B4-BE49-F238E27FC236}">
                    <a16:creationId xmlns:a16="http://schemas.microsoft.com/office/drawing/2014/main" id="{6F4F6FB6-D521-2547-A64E-23DBD821A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513" name="Picture 591" descr="desktop_computer_stylized_medium">
                  <a:extLst>
                    <a:ext uri="{FF2B5EF4-FFF2-40B4-BE49-F238E27FC236}">
                      <a16:creationId xmlns:a16="http://schemas.microsoft.com/office/drawing/2014/main" id="{259939A2-EF0D-0849-87E5-C30B512AB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" name="Freeform 592">
                  <a:extLst>
                    <a:ext uri="{FF2B5EF4-FFF2-40B4-BE49-F238E27FC236}">
                      <a16:creationId xmlns:a16="http://schemas.microsoft.com/office/drawing/2014/main" id="{969549B6-E8D9-F346-B4D3-531B6A248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ED303F0-222E-5244-A993-7309936A6DDE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414" name="Picture 781" descr="antenna_radiation_stylized">
                <a:extLst>
                  <a:ext uri="{FF2B5EF4-FFF2-40B4-BE49-F238E27FC236}">
                    <a16:creationId xmlns:a16="http://schemas.microsoft.com/office/drawing/2014/main" id="{A7825C18-3A75-0543-A6DF-CD0EBCC84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4" name="Picture 780" descr="access_point_stylized_small">
                <a:extLst>
                  <a:ext uri="{FF2B5EF4-FFF2-40B4-BE49-F238E27FC236}">
                    <a16:creationId xmlns:a16="http://schemas.microsoft.com/office/drawing/2014/main" id="{00B2B9D6-136E-8F44-9D1F-73D9678EE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5" name="Group 850">
                <a:extLst>
                  <a:ext uri="{FF2B5EF4-FFF2-40B4-BE49-F238E27FC236}">
                    <a16:creationId xmlns:a16="http://schemas.microsoft.com/office/drawing/2014/main" id="{55D7AFE3-491A-0F41-845E-73BE57A57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500" name="Freeform 851">
                  <a:extLst>
                    <a:ext uri="{FF2B5EF4-FFF2-40B4-BE49-F238E27FC236}">
                      <a16:creationId xmlns:a16="http://schemas.microsoft.com/office/drawing/2014/main" id="{F966C65E-4602-0C4E-BE21-449A027F5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Freeform 852">
                  <a:extLst>
                    <a:ext uri="{FF2B5EF4-FFF2-40B4-BE49-F238E27FC236}">
                      <a16:creationId xmlns:a16="http://schemas.microsoft.com/office/drawing/2014/main" id="{F970640B-3A9E-5441-BC12-EE66BC848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Freeform 853">
                  <a:extLst>
                    <a:ext uri="{FF2B5EF4-FFF2-40B4-BE49-F238E27FC236}">
                      <a16:creationId xmlns:a16="http://schemas.microsoft.com/office/drawing/2014/main" id="{4D1F8A5D-B984-3941-8162-CBC784976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Freeform 854">
                  <a:extLst>
                    <a:ext uri="{FF2B5EF4-FFF2-40B4-BE49-F238E27FC236}">
                      <a16:creationId xmlns:a16="http://schemas.microsoft.com/office/drawing/2014/main" id="{81F815F2-BBBE-F048-946C-E2F160ACF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855">
                  <a:extLst>
                    <a:ext uri="{FF2B5EF4-FFF2-40B4-BE49-F238E27FC236}">
                      <a16:creationId xmlns:a16="http://schemas.microsoft.com/office/drawing/2014/main" id="{401DE888-B65E-C948-AFD1-FE211E0E5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Freeform 856">
                  <a:extLst>
                    <a:ext uri="{FF2B5EF4-FFF2-40B4-BE49-F238E27FC236}">
                      <a16:creationId xmlns:a16="http://schemas.microsoft.com/office/drawing/2014/main" id="{0BF51E83-E31D-B44F-B45E-8F5E16572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5751695-2861-FD47-8A0E-1F97388A9181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3E4EB07F-3B58-EF40-B44B-DA38BC38CDFE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478" name="Picture 1018" descr="laptop_keyboard">
                    <a:extLst>
                      <a:ext uri="{FF2B5EF4-FFF2-40B4-BE49-F238E27FC236}">
                        <a16:creationId xmlns:a16="http://schemas.microsoft.com/office/drawing/2014/main" id="{032DC61A-E49E-4941-A6AB-575FC7F2D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79" name="Freeform 1019">
                    <a:extLst>
                      <a:ext uri="{FF2B5EF4-FFF2-40B4-BE49-F238E27FC236}">
                        <a16:creationId xmlns:a16="http://schemas.microsoft.com/office/drawing/2014/main" id="{741AEBEB-99B3-BB43-8D71-9C2929E135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80" name="Picture 1020" descr="screen">
                    <a:extLst>
                      <a:ext uri="{FF2B5EF4-FFF2-40B4-BE49-F238E27FC236}">
                        <a16:creationId xmlns:a16="http://schemas.microsoft.com/office/drawing/2014/main" id="{1B4123BB-C943-744C-8B67-89E2668182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1" name="Freeform 1021">
                    <a:extLst>
                      <a:ext uri="{FF2B5EF4-FFF2-40B4-BE49-F238E27FC236}">
                        <a16:creationId xmlns:a16="http://schemas.microsoft.com/office/drawing/2014/main" id="{FF6D3575-1FD0-4546-8B92-CA8E531182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Freeform 1022">
                    <a:extLst>
                      <a:ext uri="{FF2B5EF4-FFF2-40B4-BE49-F238E27FC236}">
                        <a16:creationId xmlns:a16="http://schemas.microsoft.com/office/drawing/2014/main" id="{B870A336-D5A4-2A40-9246-48263F116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Freeform 1023">
                    <a:extLst>
                      <a:ext uri="{FF2B5EF4-FFF2-40B4-BE49-F238E27FC236}">
                        <a16:creationId xmlns:a16="http://schemas.microsoft.com/office/drawing/2014/main" id="{1422FA6F-B293-CC47-8035-BFAEE20361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Freeform 1024">
                    <a:extLst>
                      <a:ext uri="{FF2B5EF4-FFF2-40B4-BE49-F238E27FC236}">
                        <a16:creationId xmlns:a16="http://schemas.microsoft.com/office/drawing/2014/main" id="{977DE91F-7E9A-CD4C-BBFE-1E362481F5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Freeform 1025">
                    <a:extLst>
                      <a:ext uri="{FF2B5EF4-FFF2-40B4-BE49-F238E27FC236}">
                        <a16:creationId xmlns:a16="http://schemas.microsoft.com/office/drawing/2014/main" id="{46DCAA87-03AE-994A-92BC-C124AFA10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Freeform 1026">
                    <a:extLst>
                      <a:ext uri="{FF2B5EF4-FFF2-40B4-BE49-F238E27FC236}">
                        <a16:creationId xmlns:a16="http://schemas.microsoft.com/office/drawing/2014/main" id="{DC0CE329-95EE-8144-9875-DA4FBB32A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7" name="Group 1027">
                    <a:extLst>
                      <a:ext uri="{FF2B5EF4-FFF2-40B4-BE49-F238E27FC236}">
                        <a16:creationId xmlns:a16="http://schemas.microsoft.com/office/drawing/2014/main" id="{06F6AD5D-84F9-3648-9E54-96448E76BA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494" name="Freeform 1028">
                      <a:extLst>
                        <a:ext uri="{FF2B5EF4-FFF2-40B4-BE49-F238E27FC236}">
                          <a16:creationId xmlns:a16="http://schemas.microsoft.com/office/drawing/2014/main" id="{0CBABEAE-3A8F-1E43-8427-3CE7367D0A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5" name="Freeform 1029">
                      <a:extLst>
                        <a:ext uri="{FF2B5EF4-FFF2-40B4-BE49-F238E27FC236}">
                          <a16:creationId xmlns:a16="http://schemas.microsoft.com/office/drawing/2014/main" id="{530EEDCA-EC9D-9E43-B7E2-EACE522D53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6" name="Freeform 1030">
                      <a:extLst>
                        <a:ext uri="{FF2B5EF4-FFF2-40B4-BE49-F238E27FC236}">
                          <a16:creationId xmlns:a16="http://schemas.microsoft.com/office/drawing/2014/main" id="{F8981A58-6D1F-0A4D-8713-5E3C5AC2A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7" name="Freeform 1031">
                      <a:extLst>
                        <a:ext uri="{FF2B5EF4-FFF2-40B4-BE49-F238E27FC236}">
                          <a16:creationId xmlns:a16="http://schemas.microsoft.com/office/drawing/2014/main" id="{DD0C1F2E-4615-CF43-A943-A9418DAC9F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Freeform 1032">
                      <a:extLst>
                        <a:ext uri="{FF2B5EF4-FFF2-40B4-BE49-F238E27FC236}">
                          <a16:creationId xmlns:a16="http://schemas.microsoft.com/office/drawing/2014/main" id="{808B9297-AFFC-984F-B0AC-13FB540AF5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9" name="Freeform 1033">
                      <a:extLst>
                        <a:ext uri="{FF2B5EF4-FFF2-40B4-BE49-F238E27FC236}">
                          <a16:creationId xmlns:a16="http://schemas.microsoft.com/office/drawing/2014/main" id="{6C71B69D-A351-8643-B6E6-F4536269D8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8" name="Freeform 1034">
                    <a:extLst>
                      <a:ext uri="{FF2B5EF4-FFF2-40B4-BE49-F238E27FC236}">
                        <a16:creationId xmlns:a16="http://schemas.microsoft.com/office/drawing/2014/main" id="{EE840DC1-0BE8-6646-8DEB-5C4EA94966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9" name="Freeform 1035">
                    <a:extLst>
                      <a:ext uri="{FF2B5EF4-FFF2-40B4-BE49-F238E27FC236}">
                        <a16:creationId xmlns:a16="http://schemas.microsoft.com/office/drawing/2014/main" id="{BABA7F00-DA52-2E49-BB76-B5A5F5595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0" name="Freeform 1036">
                    <a:extLst>
                      <a:ext uri="{FF2B5EF4-FFF2-40B4-BE49-F238E27FC236}">
                        <a16:creationId xmlns:a16="http://schemas.microsoft.com/office/drawing/2014/main" id="{A21E46CA-0E1F-2E4E-8894-6A9675A749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1" name="Freeform 1037">
                    <a:extLst>
                      <a:ext uri="{FF2B5EF4-FFF2-40B4-BE49-F238E27FC236}">
                        <a16:creationId xmlns:a16="http://schemas.microsoft.com/office/drawing/2014/main" id="{F41B4260-C5B0-DC41-92A3-C9AABDF866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2" name="Freeform 1038">
                    <a:extLst>
                      <a:ext uri="{FF2B5EF4-FFF2-40B4-BE49-F238E27FC236}">
                        <a16:creationId xmlns:a16="http://schemas.microsoft.com/office/drawing/2014/main" id="{7BD35E16-08BD-5744-8C23-DC1C1F54C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3" name="Freeform 1039">
                    <a:extLst>
                      <a:ext uri="{FF2B5EF4-FFF2-40B4-BE49-F238E27FC236}">
                        <a16:creationId xmlns:a16="http://schemas.microsoft.com/office/drawing/2014/main" id="{BE751657-56F1-4448-866D-BF6DD8070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0" name="Group 850">
                  <a:extLst>
                    <a:ext uri="{FF2B5EF4-FFF2-40B4-BE49-F238E27FC236}">
                      <a16:creationId xmlns:a16="http://schemas.microsoft.com/office/drawing/2014/main" id="{41FF5206-8939-DB4A-AFCB-28FE4AFEC2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472" name="Freeform 851">
                    <a:extLst>
                      <a:ext uri="{FF2B5EF4-FFF2-40B4-BE49-F238E27FC236}">
                        <a16:creationId xmlns:a16="http://schemas.microsoft.com/office/drawing/2014/main" id="{5806E134-9C32-BD43-BDEE-5A50AA482E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3" name="Freeform 852">
                    <a:extLst>
                      <a:ext uri="{FF2B5EF4-FFF2-40B4-BE49-F238E27FC236}">
                        <a16:creationId xmlns:a16="http://schemas.microsoft.com/office/drawing/2014/main" id="{E2541107-0F31-9F40-BEA1-F0066A9987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4" name="Freeform 853">
                    <a:extLst>
                      <a:ext uri="{FF2B5EF4-FFF2-40B4-BE49-F238E27FC236}">
                        <a16:creationId xmlns:a16="http://schemas.microsoft.com/office/drawing/2014/main" id="{1D6522D4-EE2C-4A4A-93B4-B2C4D1FCD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Freeform 854">
                    <a:extLst>
                      <a:ext uri="{FF2B5EF4-FFF2-40B4-BE49-F238E27FC236}">
                        <a16:creationId xmlns:a16="http://schemas.microsoft.com/office/drawing/2014/main" id="{367EDD77-F978-3741-A187-EE6953F51E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Freeform 855">
                    <a:extLst>
                      <a:ext uri="{FF2B5EF4-FFF2-40B4-BE49-F238E27FC236}">
                        <a16:creationId xmlns:a16="http://schemas.microsoft.com/office/drawing/2014/main" id="{2846515E-1CE9-AC41-8FE7-268F5CECE4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Freeform 856">
                    <a:extLst>
                      <a:ext uri="{FF2B5EF4-FFF2-40B4-BE49-F238E27FC236}">
                        <a16:creationId xmlns:a16="http://schemas.microsoft.com/office/drawing/2014/main" id="{33E043C0-9EF6-BE46-9846-4D601F5ADA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CB69F864-8FB5-E041-9129-AC195EDC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C2AA1ADC-DA20-0446-A617-23E1618DB1E1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76BCDA8E-D15E-A74A-8ADE-A687CEE3E3C8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447" name="Picture 1018" descr="laptop_keyboard">
                    <a:extLst>
                      <a:ext uri="{FF2B5EF4-FFF2-40B4-BE49-F238E27FC236}">
                        <a16:creationId xmlns:a16="http://schemas.microsoft.com/office/drawing/2014/main" id="{8164BC6B-27AC-F543-BC9A-5144C3FE81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8" name="Freeform 1019">
                    <a:extLst>
                      <a:ext uri="{FF2B5EF4-FFF2-40B4-BE49-F238E27FC236}">
                        <a16:creationId xmlns:a16="http://schemas.microsoft.com/office/drawing/2014/main" id="{8CCC328C-1513-4C4F-BA81-A677864367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49" name="Picture 1020" descr="screen">
                    <a:extLst>
                      <a:ext uri="{FF2B5EF4-FFF2-40B4-BE49-F238E27FC236}">
                        <a16:creationId xmlns:a16="http://schemas.microsoft.com/office/drawing/2014/main" id="{DDA06ED4-53B0-1B48-9119-46F36D48C8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50" name="Freeform 1021">
                    <a:extLst>
                      <a:ext uri="{FF2B5EF4-FFF2-40B4-BE49-F238E27FC236}">
                        <a16:creationId xmlns:a16="http://schemas.microsoft.com/office/drawing/2014/main" id="{BA9F220B-5659-2A42-847E-A563796C3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Freeform 1022">
                    <a:extLst>
                      <a:ext uri="{FF2B5EF4-FFF2-40B4-BE49-F238E27FC236}">
                        <a16:creationId xmlns:a16="http://schemas.microsoft.com/office/drawing/2014/main" id="{7A53E173-94E0-9A45-A5EB-06BAE70B45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1023">
                    <a:extLst>
                      <a:ext uri="{FF2B5EF4-FFF2-40B4-BE49-F238E27FC236}">
                        <a16:creationId xmlns:a16="http://schemas.microsoft.com/office/drawing/2014/main" id="{1AE4308B-5274-7E4E-8319-3DCEAF641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1024">
                    <a:extLst>
                      <a:ext uri="{FF2B5EF4-FFF2-40B4-BE49-F238E27FC236}">
                        <a16:creationId xmlns:a16="http://schemas.microsoft.com/office/drawing/2014/main" id="{0AFBA2BB-6C86-F343-AEFA-24E9DAA9DA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1025">
                    <a:extLst>
                      <a:ext uri="{FF2B5EF4-FFF2-40B4-BE49-F238E27FC236}">
                        <a16:creationId xmlns:a16="http://schemas.microsoft.com/office/drawing/2014/main" id="{30D94257-9C5E-3E45-9F36-5D972F3CA4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1026">
                    <a:extLst>
                      <a:ext uri="{FF2B5EF4-FFF2-40B4-BE49-F238E27FC236}">
                        <a16:creationId xmlns:a16="http://schemas.microsoft.com/office/drawing/2014/main" id="{E9457D97-2948-DB40-A085-56B4906D1E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56" name="Group 1027">
                    <a:extLst>
                      <a:ext uri="{FF2B5EF4-FFF2-40B4-BE49-F238E27FC236}">
                        <a16:creationId xmlns:a16="http://schemas.microsoft.com/office/drawing/2014/main" id="{3D852EFB-5B6C-2344-BBE3-31D62F7A86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463" name="Freeform 1028">
                      <a:extLst>
                        <a:ext uri="{FF2B5EF4-FFF2-40B4-BE49-F238E27FC236}">
                          <a16:creationId xmlns:a16="http://schemas.microsoft.com/office/drawing/2014/main" id="{B9B98FA7-C99E-C74B-A8AB-A9637F89C8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4" name="Freeform 1029">
                      <a:extLst>
                        <a:ext uri="{FF2B5EF4-FFF2-40B4-BE49-F238E27FC236}">
                          <a16:creationId xmlns:a16="http://schemas.microsoft.com/office/drawing/2014/main" id="{F702DC6C-29FF-CF47-9F8F-0E01864268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5" name="Freeform 1030">
                      <a:extLst>
                        <a:ext uri="{FF2B5EF4-FFF2-40B4-BE49-F238E27FC236}">
                          <a16:creationId xmlns:a16="http://schemas.microsoft.com/office/drawing/2014/main" id="{CBC32426-3508-7746-B721-84A333EF29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6" name="Freeform 1031">
                      <a:extLst>
                        <a:ext uri="{FF2B5EF4-FFF2-40B4-BE49-F238E27FC236}">
                          <a16:creationId xmlns:a16="http://schemas.microsoft.com/office/drawing/2014/main" id="{A502E851-76CC-D944-B6BF-AEA62F4B7F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7" name="Freeform 1032">
                      <a:extLst>
                        <a:ext uri="{FF2B5EF4-FFF2-40B4-BE49-F238E27FC236}">
                          <a16:creationId xmlns:a16="http://schemas.microsoft.com/office/drawing/2014/main" id="{9EF53E4B-1A3E-B340-981B-10DCC78ED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8" name="Freeform 1033">
                      <a:extLst>
                        <a:ext uri="{FF2B5EF4-FFF2-40B4-BE49-F238E27FC236}">
                          <a16:creationId xmlns:a16="http://schemas.microsoft.com/office/drawing/2014/main" id="{7AD8F7A7-416B-4E4B-B3E9-7BAB69D2CD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57" name="Freeform 1034">
                    <a:extLst>
                      <a:ext uri="{FF2B5EF4-FFF2-40B4-BE49-F238E27FC236}">
                        <a16:creationId xmlns:a16="http://schemas.microsoft.com/office/drawing/2014/main" id="{AFB20872-AFCC-4D45-AFDB-876C97DAF0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Freeform 1035">
                    <a:extLst>
                      <a:ext uri="{FF2B5EF4-FFF2-40B4-BE49-F238E27FC236}">
                        <a16:creationId xmlns:a16="http://schemas.microsoft.com/office/drawing/2014/main" id="{884A6080-45F5-1D41-97E8-A1E4D9BD5A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9" name="Freeform 1036">
                    <a:extLst>
                      <a:ext uri="{FF2B5EF4-FFF2-40B4-BE49-F238E27FC236}">
                        <a16:creationId xmlns:a16="http://schemas.microsoft.com/office/drawing/2014/main" id="{D9AB2866-286A-324B-A617-3FD7D7A508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0" name="Freeform 1037">
                    <a:extLst>
                      <a:ext uri="{FF2B5EF4-FFF2-40B4-BE49-F238E27FC236}">
                        <a16:creationId xmlns:a16="http://schemas.microsoft.com/office/drawing/2014/main" id="{4F862B12-01C2-394B-BD64-EF5B294C92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1" name="Freeform 1038">
                    <a:extLst>
                      <a:ext uri="{FF2B5EF4-FFF2-40B4-BE49-F238E27FC236}">
                        <a16:creationId xmlns:a16="http://schemas.microsoft.com/office/drawing/2014/main" id="{9F56D63D-1051-4947-BFE8-AC99905DB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2" name="Freeform 1039">
                    <a:extLst>
                      <a:ext uri="{FF2B5EF4-FFF2-40B4-BE49-F238E27FC236}">
                        <a16:creationId xmlns:a16="http://schemas.microsoft.com/office/drawing/2014/main" id="{F5A7C9DF-5755-EF45-8744-FDD1C5EEB8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9" name="Group 850">
                  <a:extLst>
                    <a:ext uri="{FF2B5EF4-FFF2-40B4-BE49-F238E27FC236}">
                      <a16:creationId xmlns:a16="http://schemas.microsoft.com/office/drawing/2014/main" id="{0E19DCC2-5C17-114A-AA3B-AB1F761F3E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441" name="Freeform 851">
                    <a:extLst>
                      <a:ext uri="{FF2B5EF4-FFF2-40B4-BE49-F238E27FC236}">
                        <a16:creationId xmlns:a16="http://schemas.microsoft.com/office/drawing/2014/main" id="{BBA6444B-A512-F544-B52F-56EFEF8735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2" name="Freeform 852">
                    <a:extLst>
                      <a:ext uri="{FF2B5EF4-FFF2-40B4-BE49-F238E27FC236}">
                        <a16:creationId xmlns:a16="http://schemas.microsoft.com/office/drawing/2014/main" id="{3C1ADE30-986F-D446-A0E8-E55FDC5C3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3" name="Freeform 853">
                    <a:extLst>
                      <a:ext uri="{FF2B5EF4-FFF2-40B4-BE49-F238E27FC236}">
                        <a16:creationId xmlns:a16="http://schemas.microsoft.com/office/drawing/2014/main" id="{5421D839-7A32-BE47-B2AE-97D6E019C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4" name="Freeform 854">
                    <a:extLst>
                      <a:ext uri="{FF2B5EF4-FFF2-40B4-BE49-F238E27FC236}">
                        <a16:creationId xmlns:a16="http://schemas.microsoft.com/office/drawing/2014/main" id="{6265BB06-F570-694B-835C-CBFAFCDB73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Freeform 855">
                    <a:extLst>
                      <a:ext uri="{FF2B5EF4-FFF2-40B4-BE49-F238E27FC236}">
                        <a16:creationId xmlns:a16="http://schemas.microsoft.com/office/drawing/2014/main" id="{80300F44-8884-9342-8458-52213EFA1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6" name="Freeform 856">
                    <a:extLst>
                      <a:ext uri="{FF2B5EF4-FFF2-40B4-BE49-F238E27FC236}">
                        <a16:creationId xmlns:a16="http://schemas.microsoft.com/office/drawing/2014/main" id="{C20B7147-F177-2244-A300-85310EEFD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BC94D261-B269-5947-A948-0F102BE96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1065D64-FFA0-D845-B229-AD586B66C3BA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272" name="Group 117">
                <a:extLst>
                  <a:ext uri="{FF2B5EF4-FFF2-40B4-BE49-F238E27FC236}">
                    <a16:creationId xmlns:a16="http://schemas.microsoft.com/office/drawing/2014/main" id="{DA8F2ABF-024D-5644-A618-D1554772AA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382" name="AutoShape 111">
                  <a:extLst>
                    <a:ext uri="{FF2B5EF4-FFF2-40B4-BE49-F238E27FC236}">
                      <a16:creationId xmlns:a16="http://schemas.microsoft.com/office/drawing/2014/main" id="{4F7D0D8B-AE92-DF48-837E-38F90CA89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83" name="Group 116">
                  <a:extLst>
                    <a:ext uri="{FF2B5EF4-FFF2-40B4-BE49-F238E27FC236}">
                      <a16:creationId xmlns:a16="http://schemas.microsoft.com/office/drawing/2014/main" id="{4A654723-8B5D-FE4C-BF2B-514CD235A1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84" name="Rectangle 99">
                    <a:extLst>
                      <a:ext uri="{FF2B5EF4-FFF2-40B4-BE49-F238E27FC236}">
                        <a16:creationId xmlns:a16="http://schemas.microsoft.com/office/drawing/2014/main" id="{A4AFDABA-F0DD-F64F-8D40-C82C98855D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5" name="Line 7">
                    <a:extLst>
                      <a:ext uri="{FF2B5EF4-FFF2-40B4-BE49-F238E27FC236}">
                        <a16:creationId xmlns:a16="http://schemas.microsoft.com/office/drawing/2014/main" id="{68D767C0-B1CD-734F-8B29-6BF22590B0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6" name="Group 103">
                    <a:extLst>
                      <a:ext uri="{FF2B5EF4-FFF2-40B4-BE49-F238E27FC236}">
                        <a16:creationId xmlns:a16="http://schemas.microsoft.com/office/drawing/2014/main" id="{97E7E30C-8EEE-5042-A3E2-1D8BBB9A55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91" name="Rectangle 104">
                      <a:extLst>
                        <a:ext uri="{FF2B5EF4-FFF2-40B4-BE49-F238E27FC236}">
                          <a16:creationId xmlns:a16="http://schemas.microsoft.com/office/drawing/2014/main" id="{843E43FE-69ED-704E-A9F4-273EFC499F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105">
                      <a:extLst>
                        <a:ext uri="{FF2B5EF4-FFF2-40B4-BE49-F238E27FC236}">
                          <a16:creationId xmlns:a16="http://schemas.microsoft.com/office/drawing/2014/main" id="{670D1F7B-0520-4C41-B14C-44928D44A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9" name="Rectangle 106">
                      <a:extLst>
                        <a:ext uri="{FF2B5EF4-FFF2-40B4-BE49-F238E27FC236}">
                          <a16:creationId xmlns:a16="http://schemas.microsoft.com/office/drawing/2014/main" id="{6930B14E-463C-3148-9063-193BCF9C1D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0" name="Rectangle 107">
                      <a:extLst>
                        <a:ext uri="{FF2B5EF4-FFF2-40B4-BE49-F238E27FC236}">
                          <a16:creationId xmlns:a16="http://schemas.microsoft.com/office/drawing/2014/main" id="{E611E401-F46E-7546-90FD-D90E19B2D6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1" name="Rectangle 108">
                      <a:extLst>
                        <a:ext uri="{FF2B5EF4-FFF2-40B4-BE49-F238E27FC236}">
                          <a16:creationId xmlns:a16="http://schemas.microsoft.com/office/drawing/2014/main" id="{0AC6AB71-4D2D-914E-8DE4-E34FB6CE72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3" name="AutoShape 109">
                      <a:extLst>
                        <a:ext uri="{FF2B5EF4-FFF2-40B4-BE49-F238E27FC236}">
                          <a16:creationId xmlns:a16="http://schemas.microsoft.com/office/drawing/2014/main" id="{C5E21FF9-2515-9749-8D1B-9918E78C45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7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04301F2-7241-4647-A30F-B93D8AE8E0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8" name="Rectangle 112">
                    <a:extLst>
                      <a:ext uri="{FF2B5EF4-FFF2-40B4-BE49-F238E27FC236}">
                        <a16:creationId xmlns:a16="http://schemas.microsoft.com/office/drawing/2014/main" id="{E4B6BA92-C28D-DC47-9D36-BABDA3F6B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9" name="Freeform 113">
                    <a:extLst>
                      <a:ext uri="{FF2B5EF4-FFF2-40B4-BE49-F238E27FC236}">
                        <a16:creationId xmlns:a16="http://schemas.microsoft.com/office/drawing/2014/main" id="{B4A54A71-C2C4-FD44-A968-22FCFF1C2C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90" name="Picture 115" descr="tv">
                    <a:extLst>
                      <a:ext uri="{FF2B5EF4-FFF2-40B4-BE49-F238E27FC236}">
                        <a16:creationId xmlns:a16="http://schemas.microsoft.com/office/drawing/2014/main" id="{CB5F76B1-AA8E-F243-ACB3-EE63F5787A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82" name="Line 169">
                <a:extLst>
                  <a:ext uri="{FF2B5EF4-FFF2-40B4-BE49-F238E27FC236}">
                    <a16:creationId xmlns:a16="http://schemas.microsoft.com/office/drawing/2014/main" id="{683925C6-A420-AC4A-98EC-BC48D9B42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Text Box 204">
                <a:extLst>
                  <a:ext uri="{FF2B5EF4-FFF2-40B4-BE49-F238E27FC236}">
                    <a16:creationId xmlns:a16="http://schemas.microsoft.com/office/drawing/2014/main" id="{606A13BF-006E-E64F-B419-78E6F90CC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4823287-6077-6446-AF55-57CFE46FE077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55" name="Group 135">
                  <a:extLst>
                    <a:ext uri="{FF2B5EF4-FFF2-40B4-BE49-F238E27FC236}">
                      <a16:creationId xmlns:a16="http://schemas.microsoft.com/office/drawing/2014/main" id="{8ADD54EE-7A0D-674F-A2BD-E5C03262C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57" name="AutoShape 136">
                    <a:extLst>
                      <a:ext uri="{FF2B5EF4-FFF2-40B4-BE49-F238E27FC236}">
                        <a16:creationId xmlns:a16="http://schemas.microsoft.com/office/drawing/2014/main" id="{0118FE48-1B9C-3C4A-9E1A-9DDFA75F5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58" name="Group 137">
                    <a:extLst>
                      <a:ext uri="{FF2B5EF4-FFF2-40B4-BE49-F238E27FC236}">
                        <a16:creationId xmlns:a16="http://schemas.microsoft.com/office/drawing/2014/main" id="{6B86DF99-CBED-144A-94EC-2756704E1A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60" name="Rectangle 138">
                      <a:extLst>
                        <a:ext uri="{FF2B5EF4-FFF2-40B4-BE49-F238E27FC236}">
                          <a16:creationId xmlns:a16="http://schemas.microsoft.com/office/drawing/2014/main" id="{E2F83C1F-2DCD-404E-AE4F-63E99CDF36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Line 7">
                      <a:extLst>
                        <a:ext uri="{FF2B5EF4-FFF2-40B4-BE49-F238E27FC236}">
                          <a16:creationId xmlns:a16="http://schemas.microsoft.com/office/drawing/2014/main" id="{C055AFF3-0D0C-BC48-A997-2C34FB897E2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2" name="Group 140">
                      <a:extLst>
                        <a:ext uri="{FF2B5EF4-FFF2-40B4-BE49-F238E27FC236}">
                          <a16:creationId xmlns:a16="http://schemas.microsoft.com/office/drawing/2014/main" id="{7854FAEA-62F7-A14F-97B1-D2E9BCDE4C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76" name="Rectangle 141">
                        <a:extLst>
                          <a:ext uri="{FF2B5EF4-FFF2-40B4-BE49-F238E27FC236}">
                            <a16:creationId xmlns:a16="http://schemas.microsoft.com/office/drawing/2014/main" id="{8D61C38E-17AA-8B46-82C3-68045A533E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7" name="Rectangle 142">
                        <a:extLst>
                          <a:ext uri="{FF2B5EF4-FFF2-40B4-BE49-F238E27FC236}">
                            <a16:creationId xmlns:a16="http://schemas.microsoft.com/office/drawing/2014/main" id="{34E63E9C-CE7A-5740-9F5A-EBBD524BEC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8" name="Rectangle 143">
                        <a:extLst>
                          <a:ext uri="{FF2B5EF4-FFF2-40B4-BE49-F238E27FC236}">
                            <a16:creationId xmlns:a16="http://schemas.microsoft.com/office/drawing/2014/main" id="{BF6F6A45-7BFD-4A43-A1FE-C35037B8B8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Rectangle 144">
                        <a:extLst>
                          <a:ext uri="{FF2B5EF4-FFF2-40B4-BE49-F238E27FC236}">
                            <a16:creationId xmlns:a16="http://schemas.microsoft.com/office/drawing/2014/main" id="{90500725-1B45-9C46-BC6F-F7ECDE38FA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Rectangle 145">
                        <a:extLst>
                          <a:ext uri="{FF2B5EF4-FFF2-40B4-BE49-F238E27FC236}">
                            <a16:creationId xmlns:a16="http://schemas.microsoft.com/office/drawing/2014/main" id="{0AACC607-A52B-6045-BF20-AB80915FCA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AutoShape 146">
                        <a:extLst>
                          <a:ext uri="{FF2B5EF4-FFF2-40B4-BE49-F238E27FC236}">
                            <a16:creationId xmlns:a16="http://schemas.microsoft.com/office/drawing/2014/main" id="{4C6EB161-0B24-DB45-ABCC-5C6B6893FAC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6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F585443D-9525-E14B-8AA4-E5AE4121EC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66" name="Rectangle 148">
                      <a:extLst>
                        <a:ext uri="{FF2B5EF4-FFF2-40B4-BE49-F238E27FC236}">
                          <a16:creationId xmlns:a16="http://schemas.microsoft.com/office/drawing/2014/main" id="{CAA6C040-9D81-E941-9947-DDE3881D43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4" name="Freeform 149">
                      <a:extLst>
                        <a:ext uri="{FF2B5EF4-FFF2-40B4-BE49-F238E27FC236}">
                          <a16:creationId xmlns:a16="http://schemas.microsoft.com/office/drawing/2014/main" id="{1402F0C5-D459-E247-A664-0B7AB05001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75" name="Picture 151" descr="tv">
                      <a:extLst>
                        <a:ext uri="{FF2B5EF4-FFF2-40B4-BE49-F238E27FC236}">
                          <a16:creationId xmlns:a16="http://schemas.microsoft.com/office/drawing/2014/main" id="{C4452B7F-EFA4-E84E-842E-D50C26DBB4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56" name="Freeform 209">
                  <a:extLst>
                    <a:ext uri="{FF2B5EF4-FFF2-40B4-BE49-F238E27FC236}">
                      <a16:creationId xmlns:a16="http://schemas.microsoft.com/office/drawing/2014/main" id="{11B3A7AD-BBDA-7044-AF36-AB803F847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2" name="Rectangle 44">
                <a:extLst>
                  <a:ext uri="{FF2B5EF4-FFF2-40B4-BE49-F238E27FC236}">
                    <a16:creationId xmlns:a16="http://schemas.microsoft.com/office/drawing/2014/main" id="{EDF3CEBF-6311-104C-B1C2-DDE49663E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Freeform 216">
                <a:extLst>
                  <a:ext uri="{FF2B5EF4-FFF2-40B4-BE49-F238E27FC236}">
                    <a16:creationId xmlns:a16="http://schemas.microsoft.com/office/drawing/2014/main" id="{568B9560-555E-104B-962D-8C1735FCC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17">
                <a:extLst>
                  <a:ext uri="{FF2B5EF4-FFF2-40B4-BE49-F238E27FC236}">
                    <a16:creationId xmlns:a16="http://schemas.microsoft.com/office/drawing/2014/main" id="{DA2971D4-FEBA-E244-9839-37C7EE346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Line 218">
                <a:extLst>
                  <a:ext uri="{FF2B5EF4-FFF2-40B4-BE49-F238E27FC236}">
                    <a16:creationId xmlns:a16="http://schemas.microsoft.com/office/drawing/2014/main" id="{1BD09D89-8D3D-0A4A-892A-15FDA5DB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Line 219">
                <a:extLst>
                  <a:ext uri="{FF2B5EF4-FFF2-40B4-BE49-F238E27FC236}">
                    <a16:creationId xmlns:a16="http://schemas.microsoft.com/office/drawing/2014/main" id="{135D1CBC-9B94-1746-A89B-2A44F9EF2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220">
                <a:extLst>
                  <a:ext uri="{FF2B5EF4-FFF2-40B4-BE49-F238E27FC236}">
                    <a16:creationId xmlns:a16="http://schemas.microsoft.com/office/drawing/2014/main" id="{68BA57F7-BBEA-274C-9D12-9DD3172C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21">
                <a:extLst>
                  <a:ext uri="{FF2B5EF4-FFF2-40B4-BE49-F238E27FC236}">
                    <a16:creationId xmlns:a16="http://schemas.microsoft.com/office/drawing/2014/main" id="{F332205B-8DCF-B445-AB10-02D71F7374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AutoShape 225">
                <a:extLst>
                  <a:ext uri="{FF2B5EF4-FFF2-40B4-BE49-F238E27FC236}">
                    <a16:creationId xmlns:a16="http://schemas.microsoft.com/office/drawing/2014/main" id="{CEA8A387-526F-5044-B9B1-E20B9634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7752F08-A19A-8444-9EA8-BB81552EC212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337" name="Group 117">
                  <a:extLst>
                    <a:ext uri="{FF2B5EF4-FFF2-40B4-BE49-F238E27FC236}">
                      <a16:creationId xmlns:a16="http://schemas.microsoft.com/office/drawing/2014/main" id="{D5D8D43D-BB3B-1E46-A705-D0683F8779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39" name="AutoShape 111">
                    <a:extLst>
                      <a:ext uri="{FF2B5EF4-FFF2-40B4-BE49-F238E27FC236}">
                        <a16:creationId xmlns:a16="http://schemas.microsoft.com/office/drawing/2014/main" id="{4E171CC9-165E-404A-82A8-88DB35A3FC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40" name="Group 116">
                    <a:extLst>
                      <a:ext uri="{FF2B5EF4-FFF2-40B4-BE49-F238E27FC236}">
                        <a16:creationId xmlns:a16="http://schemas.microsoft.com/office/drawing/2014/main" id="{4731C3F0-ADAE-4F46-8E65-7A67411D05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42" name="Rectangle 99">
                      <a:extLst>
                        <a:ext uri="{FF2B5EF4-FFF2-40B4-BE49-F238E27FC236}">
                          <a16:creationId xmlns:a16="http://schemas.microsoft.com/office/drawing/2014/main" id="{6A738239-04CC-EA45-B43F-0D611B5F6B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3" name="Line 7">
                      <a:extLst>
                        <a:ext uri="{FF2B5EF4-FFF2-40B4-BE49-F238E27FC236}">
                          <a16:creationId xmlns:a16="http://schemas.microsoft.com/office/drawing/2014/main" id="{12D690B9-43E5-984D-AB1A-C277E3A922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4" name="Group 103">
                      <a:extLst>
                        <a:ext uri="{FF2B5EF4-FFF2-40B4-BE49-F238E27FC236}">
                          <a16:creationId xmlns:a16="http://schemas.microsoft.com/office/drawing/2014/main" id="{76729020-C881-2043-AA09-0BACB55C063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49" name="Rectangle 104">
                        <a:extLst>
                          <a:ext uri="{FF2B5EF4-FFF2-40B4-BE49-F238E27FC236}">
                            <a16:creationId xmlns:a16="http://schemas.microsoft.com/office/drawing/2014/main" id="{948BF2D7-6F8B-D840-B1F5-D2DDF65175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Rectangle 105">
                        <a:extLst>
                          <a:ext uri="{FF2B5EF4-FFF2-40B4-BE49-F238E27FC236}">
                            <a16:creationId xmlns:a16="http://schemas.microsoft.com/office/drawing/2014/main" id="{3A905019-5DD9-F745-A36A-1D482CD071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Rectangle 106">
                        <a:extLst>
                          <a:ext uri="{FF2B5EF4-FFF2-40B4-BE49-F238E27FC236}">
                            <a16:creationId xmlns:a16="http://schemas.microsoft.com/office/drawing/2014/main" id="{4C645A2A-31FB-1246-B39B-7B7919FC7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Rectangle 107">
                        <a:extLst>
                          <a:ext uri="{FF2B5EF4-FFF2-40B4-BE49-F238E27FC236}">
                            <a16:creationId xmlns:a16="http://schemas.microsoft.com/office/drawing/2014/main" id="{1BA77B0A-5598-544E-B486-65012F7DAB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3" name="Rectangle 108">
                        <a:extLst>
                          <a:ext uri="{FF2B5EF4-FFF2-40B4-BE49-F238E27FC236}">
                            <a16:creationId xmlns:a16="http://schemas.microsoft.com/office/drawing/2014/main" id="{195D0D72-2864-3B4F-AD0C-8D2AA5145D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4" name="AutoShape 109">
                        <a:extLst>
                          <a:ext uri="{FF2B5EF4-FFF2-40B4-BE49-F238E27FC236}">
                            <a16:creationId xmlns:a16="http://schemas.microsoft.com/office/drawing/2014/main" id="{E55B99DE-0597-3145-81BC-98E1EC4B3FD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45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5FB8C145-7ACE-E648-BBB7-20201870A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46" name="Rectangle 112">
                      <a:extLst>
                        <a:ext uri="{FF2B5EF4-FFF2-40B4-BE49-F238E27FC236}">
                          <a16:creationId xmlns:a16="http://schemas.microsoft.com/office/drawing/2014/main" id="{F2003DEA-0401-1F4E-AD90-AC69AA3E7E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7" name="Freeform 113">
                      <a:extLst>
                        <a:ext uri="{FF2B5EF4-FFF2-40B4-BE49-F238E27FC236}">
                          <a16:creationId xmlns:a16="http://schemas.microsoft.com/office/drawing/2014/main" id="{F3EA5308-B706-C143-97C3-FEBF11F1F8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48" name="Picture 115" descr="tv">
                      <a:extLst>
                        <a:ext uri="{FF2B5EF4-FFF2-40B4-BE49-F238E27FC236}">
                          <a16:creationId xmlns:a16="http://schemas.microsoft.com/office/drawing/2014/main" id="{EABA3C7B-C202-794D-A3FB-3B29837291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74AF2BF7-B943-A746-B252-2B443091B823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38AA63-EC11-9F42-9745-2278EB109853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F319704F-B982-7B4D-9960-D57CBFDB553F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04" name="Group 135">
                  <a:extLst>
                    <a:ext uri="{FF2B5EF4-FFF2-40B4-BE49-F238E27FC236}">
                      <a16:creationId xmlns:a16="http://schemas.microsoft.com/office/drawing/2014/main" id="{25279E9E-A15B-1F48-A106-9A2AB09A1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06" name="AutoShape 136">
                    <a:extLst>
                      <a:ext uri="{FF2B5EF4-FFF2-40B4-BE49-F238E27FC236}">
                        <a16:creationId xmlns:a16="http://schemas.microsoft.com/office/drawing/2014/main" id="{31F27311-5038-7743-9C67-00780D22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16" name="Group 137">
                    <a:extLst>
                      <a:ext uri="{FF2B5EF4-FFF2-40B4-BE49-F238E27FC236}">
                        <a16:creationId xmlns:a16="http://schemas.microsoft.com/office/drawing/2014/main" id="{0DC431F1-4E78-FF44-A0B3-E4CCCE9F61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24" name="Rectangle 138">
                      <a:extLst>
                        <a:ext uri="{FF2B5EF4-FFF2-40B4-BE49-F238E27FC236}">
                          <a16:creationId xmlns:a16="http://schemas.microsoft.com/office/drawing/2014/main" id="{B31BF9B4-3AD6-DB46-BEA2-A277446CE8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5" name="Line 7">
                      <a:extLst>
                        <a:ext uri="{FF2B5EF4-FFF2-40B4-BE49-F238E27FC236}">
                          <a16:creationId xmlns:a16="http://schemas.microsoft.com/office/drawing/2014/main" id="{ED6DCD2B-F4B4-3346-9C82-FF6E1841BA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140">
                      <a:extLst>
                        <a:ext uri="{FF2B5EF4-FFF2-40B4-BE49-F238E27FC236}">
                          <a16:creationId xmlns:a16="http://schemas.microsoft.com/office/drawing/2014/main" id="{FE6AB543-1E1A-3F4E-BF6C-AB32B91A3E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31" name="Rectangle 141">
                        <a:extLst>
                          <a:ext uri="{FF2B5EF4-FFF2-40B4-BE49-F238E27FC236}">
                            <a16:creationId xmlns:a16="http://schemas.microsoft.com/office/drawing/2014/main" id="{43F7A185-841B-254E-88BA-634FCF0533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2" name="Rectangle 142">
                        <a:extLst>
                          <a:ext uri="{FF2B5EF4-FFF2-40B4-BE49-F238E27FC236}">
                            <a16:creationId xmlns:a16="http://schemas.microsoft.com/office/drawing/2014/main" id="{8A58443C-B792-E24E-AA24-833037BC1B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3" name="Rectangle 143">
                        <a:extLst>
                          <a:ext uri="{FF2B5EF4-FFF2-40B4-BE49-F238E27FC236}">
                            <a16:creationId xmlns:a16="http://schemas.microsoft.com/office/drawing/2014/main" id="{67841AAD-A67A-984C-890C-27238DC611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4" name="Rectangle 144">
                        <a:extLst>
                          <a:ext uri="{FF2B5EF4-FFF2-40B4-BE49-F238E27FC236}">
                            <a16:creationId xmlns:a16="http://schemas.microsoft.com/office/drawing/2014/main" id="{99B12CCF-6A8E-4C42-8428-5EC80E492D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Rectangle 145">
                        <a:extLst>
                          <a:ext uri="{FF2B5EF4-FFF2-40B4-BE49-F238E27FC236}">
                            <a16:creationId xmlns:a16="http://schemas.microsoft.com/office/drawing/2014/main" id="{F9E3231A-CC81-7547-98A2-FE89100B47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AutoShape 146">
                        <a:extLst>
                          <a:ext uri="{FF2B5EF4-FFF2-40B4-BE49-F238E27FC236}">
                            <a16:creationId xmlns:a16="http://schemas.microsoft.com/office/drawing/2014/main" id="{5B95490B-2DF2-6741-B079-E04BA01E8E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27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16BF7DB0-B14B-734E-9E1E-81765A3EE2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8" name="Rectangle 148">
                      <a:extLst>
                        <a:ext uri="{FF2B5EF4-FFF2-40B4-BE49-F238E27FC236}">
                          <a16:creationId xmlns:a16="http://schemas.microsoft.com/office/drawing/2014/main" id="{1D40FD0F-29C0-E047-B7D4-F8FE1FD0DD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9" name="Freeform 149">
                      <a:extLst>
                        <a:ext uri="{FF2B5EF4-FFF2-40B4-BE49-F238E27FC236}">
                          <a16:creationId xmlns:a16="http://schemas.microsoft.com/office/drawing/2014/main" id="{76837186-3492-A340-AA78-C880936144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30" name="Picture 151" descr="tv">
                      <a:extLst>
                        <a:ext uri="{FF2B5EF4-FFF2-40B4-BE49-F238E27FC236}">
                          <a16:creationId xmlns:a16="http://schemas.microsoft.com/office/drawing/2014/main" id="{188B66AB-AF8D-EE40-89A6-279EED0305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05" name="Freeform 209">
                  <a:extLst>
                    <a:ext uri="{FF2B5EF4-FFF2-40B4-BE49-F238E27FC236}">
                      <a16:creationId xmlns:a16="http://schemas.microsoft.com/office/drawing/2014/main" id="{0379BC1E-CE8C-9E41-9C56-6EEF0F79B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" name="Text Box 204">
                <a:extLst>
                  <a:ext uri="{FF2B5EF4-FFF2-40B4-BE49-F238E27FC236}">
                    <a16:creationId xmlns:a16="http://schemas.microsoft.com/office/drawing/2014/main" id="{8B2B579D-D385-BD4B-A1C0-247155B70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90757EC-D70E-864B-8D4F-700F97AB7D0B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Cable access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8093FE-FD2F-B44E-8C52-4793A76CE340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cellular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E8BF0FE3-AED7-624C-818A-35B66237BBB1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76A483E-074E-EF4A-8E9D-CA190F5929FE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 LANs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203A-B923-5494-2493-49A90E8E9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8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cs typeface="Calibri" panose="020F0502020204030204" pitchFamily="34" charset="0"/>
              </a:rPr>
              <a:t>Host link-layer implementation</a:t>
            </a:r>
            <a:endParaRPr lang="en-US" sz="48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43030" y="1692296"/>
            <a:ext cx="6185557" cy="465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each-and-every host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implemented on-chip or in network interface card (NIC)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implements link, physical layer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attaches into host’s system buses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combination of hardware, software, firmware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physical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bus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0365" y="4408487"/>
            <a:ext cx="3944" cy="340991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625" y="4012536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86" y="1396579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pic>
        <p:nvPicPr>
          <p:cNvPr id="1026" name="Picture 2" descr="Broadcom chip image">
            <a:extLst>
              <a:ext uri="{FF2B5EF4-FFF2-40B4-BE49-F238E27FC236}">
                <a16:creationId xmlns:a16="http://schemas.microsoft.com/office/drawing/2014/main" id="{33C0D5A2-E836-0E42-91D7-80B5B9B5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04" y="1556656"/>
            <a:ext cx="921139" cy="9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EE50-E835-5A34-3454-09DC17FB2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8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physical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Interfaces communicating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physical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sending side: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encapsulates datagram in frame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receiving side: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looks for errors, reliable data transfer, flow control, etc.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8BEED3-9945-748A-AAE6-7AC49BE4C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5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25322</TotalTime>
  <Words>2768</Words>
  <Application>Microsoft Office PowerPoint</Application>
  <PresentationFormat>와이드스크린</PresentationFormat>
  <Paragraphs>623</Paragraphs>
  <Slides>33</Slides>
  <Notes>32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Courier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Office Theme</vt:lpstr>
      <vt:lpstr>2_Office Theme</vt:lpstr>
      <vt:lpstr>Computer Network</vt:lpstr>
      <vt:lpstr>Link layer, LANs: roadmap</vt:lpstr>
      <vt:lpstr>Link layer: introduction</vt:lpstr>
      <vt:lpstr>Link layer: context</vt:lpstr>
      <vt:lpstr>Transportation analogy</vt:lpstr>
      <vt:lpstr>Link layer: services</vt:lpstr>
      <vt:lpstr>Link layer: services (more)</vt:lpstr>
      <vt:lpstr>Host link-layer implementation</vt:lpstr>
      <vt:lpstr>Interfaces communicating</vt:lpstr>
      <vt:lpstr>Link layer, LANs: roadmap</vt:lpstr>
      <vt:lpstr>Error detection</vt:lpstr>
      <vt:lpstr>Parity checking</vt:lpstr>
      <vt:lpstr>Interactive Exercises</vt:lpstr>
      <vt:lpstr>Interactive Exercises</vt:lpstr>
      <vt:lpstr>Internet checksum: an example</vt:lpstr>
      <vt:lpstr>Internet checksum: weak protection!</vt:lpstr>
      <vt:lpstr>Internet checksum (review, see section 3.3)</vt:lpstr>
      <vt:lpstr>Cyclic Redundancy Check (CRC)</vt:lpstr>
      <vt:lpstr>Cyclic Redundancy Check (CRC): example</vt:lpstr>
      <vt:lpstr>Cyclic Redundancy Check (CRC): example</vt:lpstr>
      <vt:lpstr>Interactive Exercises</vt:lpstr>
      <vt:lpstr>Link layer, LANs: roadmap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 현</cp:lastModifiedBy>
  <cp:revision>873</cp:revision>
  <dcterms:created xsi:type="dcterms:W3CDTF">2020-01-18T07:24:59Z</dcterms:created>
  <dcterms:modified xsi:type="dcterms:W3CDTF">2023-12-07T01:22:40Z</dcterms:modified>
</cp:coreProperties>
</file>