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1074" r:id="rId2"/>
    <p:sldId id="1205" r:id="rId3"/>
    <p:sldId id="1270" r:id="rId4"/>
    <p:sldId id="1076" r:id="rId5"/>
    <p:sldId id="1077" r:id="rId6"/>
    <p:sldId id="1078" r:id="rId7"/>
    <p:sldId id="1081" r:id="rId8"/>
    <p:sldId id="1213" r:id="rId9"/>
    <p:sldId id="1082" r:id="rId10"/>
    <p:sldId id="1083" r:id="rId11"/>
    <p:sldId id="1084" r:id="rId12"/>
    <p:sldId id="1085" r:id="rId13"/>
    <p:sldId id="1086" r:id="rId14"/>
    <p:sldId id="1271" r:id="rId15"/>
    <p:sldId id="1087" r:id="rId16"/>
    <p:sldId id="1088" r:id="rId17"/>
    <p:sldId id="1089" r:id="rId18"/>
    <p:sldId id="1090" r:id="rId19"/>
    <p:sldId id="1091" r:id="rId20"/>
    <p:sldId id="1093" r:id="rId21"/>
    <p:sldId id="1092" r:id="rId22"/>
    <p:sldId id="1095" r:id="rId23"/>
    <p:sldId id="1104" r:id="rId24"/>
    <p:sldId id="1099" r:id="rId25"/>
    <p:sldId id="1100" r:id="rId26"/>
    <p:sldId id="1102" r:id="rId27"/>
    <p:sldId id="1101" r:id="rId28"/>
    <p:sldId id="1103" r:id="rId29"/>
    <p:sldId id="1272" r:id="rId30"/>
    <p:sldId id="1105" r:id="rId31"/>
    <p:sldId id="1107" r:id="rId32"/>
    <p:sldId id="1108" r:id="rId33"/>
    <p:sldId id="1109" r:id="rId34"/>
    <p:sldId id="1218" r:id="rId35"/>
    <p:sldId id="1216" r:id="rId36"/>
    <p:sldId id="1239" r:id="rId37"/>
    <p:sldId id="124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5026" autoAdjust="0"/>
  </p:normalViewPr>
  <p:slideViewPr>
    <p:cSldViewPr snapToGrid="0" snapToObjects="1">
      <p:cViewPr>
        <p:scale>
          <a:sx n="45" d="100"/>
          <a:sy n="45" d="100"/>
        </p:scale>
        <p:origin x="1896" y="864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67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82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2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3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8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117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77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032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1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94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933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500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027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90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037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9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05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37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30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758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5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305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0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88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52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5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44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4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90" y="1409359"/>
            <a:ext cx="5155396" cy="25132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 (RR) scheduling:</a:t>
            </a:r>
          </a:p>
          <a:p>
            <a:pPr marL="461963" indent="-22383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round robin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8A8ADF-5F32-994F-BC3B-330DE15D2284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5">
            <a:extLst>
              <a:ext uri="{FF2B5EF4-FFF2-40B4-BE49-F238E27FC236}">
                <a16:creationId xmlns:a16="http://schemas.microsoft.com/office/drawing/2014/main" id="{5E20D4A5-ECB9-AC43-B9A4-23F1ACC6B544}"/>
              </a:ext>
            </a:extLst>
          </p:cNvPr>
          <p:cNvGrpSpPr>
            <a:grpSpLocks/>
          </p:cNvGrpSpPr>
          <p:nvPr/>
        </p:nvGrpSpPr>
        <p:grpSpPr bwMode="auto">
          <a:xfrm>
            <a:off x="7990116" y="2719344"/>
            <a:ext cx="1274199" cy="760001"/>
            <a:chOff x="1670312" y="2562997"/>
            <a:chExt cx="940317" cy="565219"/>
          </a:xfrm>
        </p:grpSpPr>
        <p:grpSp>
          <p:nvGrpSpPr>
            <p:cNvPr id="142" name="Group 28">
              <a:extLst>
                <a:ext uri="{FF2B5EF4-FFF2-40B4-BE49-F238E27FC236}">
                  <a16:creationId xmlns:a16="http://schemas.microsoft.com/office/drawing/2014/main" id="{0D74CDDD-C99A-B947-9EFD-CBD75E4B4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44" name="Rectangle 30">
                <a:extLst>
                  <a:ext uri="{FF2B5EF4-FFF2-40B4-BE49-F238E27FC236}">
                    <a16:creationId xmlns:a16="http://schemas.microsoft.com/office/drawing/2014/main" id="{5BA4441C-4DBA-5C43-9B95-11C0A5BE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5" name="Straight Connector 31">
                <a:extLst>
                  <a:ext uri="{FF2B5EF4-FFF2-40B4-BE49-F238E27FC236}">
                    <a16:creationId xmlns:a16="http://schemas.microsoft.com/office/drawing/2014/main" id="{770065E7-2AFF-9749-B481-CA28AC094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32">
                <a:extLst>
                  <a:ext uri="{FF2B5EF4-FFF2-40B4-BE49-F238E27FC236}">
                    <a16:creationId xmlns:a16="http://schemas.microsoft.com/office/drawing/2014/main" id="{539B04A0-6232-674F-9C18-A238D11AEB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33">
                <a:extLst>
                  <a:ext uri="{FF2B5EF4-FFF2-40B4-BE49-F238E27FC236}">
                    <a16:creationId xmlns:a16="http://schemas.microsoft.com/office/drawing/2014/main" id="{5A314D63-4A94-934B-B80A-574E64C1FC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34">
                <a:extLst>
                  <a:ext uri="{FF2B5EF4-FFF2-40B4-BE49-F238E27FC236}">
                    <a16:creationId xmlns:a16="http://schemas.microsoft.com/office/drawing/2014/main" id="{BA121D63-FFE6-C04E-AA14-2DF4C20BE7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35">
                <a:extLst>
                  <a:ext uri="{FF2B5EF4-FFF2-40B4-BE49-F238E27FC236}">
                    <a16:creationId xmlns:a16="http://schemas.microsoft.com/office/drawing/2014/main" id="{EE858001-04E3-1143-818E-C81A03EFAB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Straight Connector 36">
                <a:extLst>
                  <a:ext uri="{FF2B5EF4-FFF2-40B4-BE49-F238E27FC236}">
                    <a16:creationId xmlns:a16="http://schemas.microsoft.com/office/drawing/2014/main" id="{CBF470F2-7828-8D49-A5E2-E9BDE68C61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Straight Connector 37">
                <a:extLst>
                  <a:ext uri="{FF2B5EF4-FFF2-40B4-BE49-F238E27FC236}">
                    <a16:creationId xmlns:a16="http://schemas.microsoft.com/office/drawing/2014/main" id="{E97A75DC-F010-2C45-B01F-70860A3F93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D724ED3A-7ACB-D44D-A470-0A8862BA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52560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25">
            <a:extLst>
              <a:ext uri="{FF2B5EF4-FFF2-40B4-BE49-F238E27FC236}">
                <a16:creationId xmlns:a16="http://schemas.microsoft.com/office/drawing/2014/main" id="{78CE8917-94A5-5F43-9B45-4CF75FDA73E0}"/>
              </a:ext>
            </a:extLst>
          </p:cNvPr>
          <p:cNvGrpSpPr>
            <a:grpSpLocks/>
          </p:cNvGrpSpPr>
          <p:nvPr/>
        </p:nvGrpSpPr>
        <p:grpSpPr bwMode="auto">
          <a:xfrm>
            <a:off x="8007879" y="3655287"/>
            <a:ext cx="1292387" cy="763274"/>
            <a:chOff x="1670312" y="2562997"/>
            <a:chExt cx="940318" cy="56521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0D8E17B-A552-3844-9E03-2A679FC53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B35063A-E9F2-BC4C-A8E9-717E50FE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2D04A-A9F5-2845-A7BE-433428BCC5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5BE41CA-E190-B348-8E48-9BC46D3CC8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5D1529E-4924-C248-881D-B6922DDFDE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1735752-9D7F-6347-A614-D2BFA81094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68C59A4-7FD1-F149-8C50-5744DF74BB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8AFAF38-FB42-C546-9A05-3826F34FCB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1962054-FB67-854A-BED8-E660D3B280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7ACE1BC-0185-2240-B3FE-B81E228E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418" y="2571262"/>
              <a:ext cx="375212" cy="552560"/>
            </a:xfrm>
            <a:prstGeom prst="rect">
              <a:avLst/>
            </a:prstGeom>
            <a:solidFill>
              <a:srgbClr val="00B05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BA9911C7-BCF3-0441-8F93-9AAE670E0B0D}"/>
              </a:ext>
            </a:extLst>
          </p:cNvPr>
          <p:cNvGrpSpPr>
            <a:grpSpLocks/>
          </p:cNvGrpSpPr>
          <p:nvPr/>
        </p:nvGrpSpPr>
        <p:grpSpPr bwMode="auto">
          <a:xfrm>
            <a:off x="8004017" y="4563481"/>
            <a:ext cx="1292385" cy="721744"/>
            <a:chOff x="1670312" y="2562997"/>
            <a:chExt cx="940317" cy="5652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FE00C82-D11B-C34C-BFC4-81E9F9A08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305CD10-A67D-8049-A130-7D6431365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D9A96F1-A0D6-6E45-A572-3878A16D9D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1F40E93-7522-5B49-9537-22A358F1F3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C3669C8-8DC6-1144-A3B6-94CC50CAC7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38A7AFE-85D5-6843-A4D2-59A62B4BF6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532C686-FF5E-204A-B3B1-08302EDF90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6C3091D-F490-CF4A-8604-13C657DC18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8A89B68-81DA-E544-8470-F55B36DAB5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D236F41-84E2-4F41-887A-68DC8EDF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937" y="2571262"/>
              <a:ext cx="478692" cy="552560"/>
            </a:xfrm>
            <a:prstGeom prst="rect">
              <a:avLst/>
            </a:prstGeom>
            <a:solidFill>
              <a:srgbClr val="3333CC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6" name="Triangle 85">
            <a:extLst>
              <a:ext uri="{FF2B5EF4-FFF2-40B4-BE49-F238E27FC236}">
                <a16:creationId xmlns:a16="http://schemas.microsoft.com/office/drawing/2014/main" id="{4E037740-5ED0-EC4A-8F76-0BD68A8C710B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7883BF-A6F9-DE47-88A6-F0CE4216E83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F5C5A68-B743-7147-8BCF-20B7D5DC9051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49C0F1E-ECD0-B049-A9B5-7870538D7F31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EBB538C-0DDB-B645-86CF-67A9457818FF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1D419CE-A5C0-0A4F-85AC-1DB03EB7F28B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DBF63E4-8431-0445-B7A7-EE6FEAE19E8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FBBA29F-E9D0-F84F-9C86-CDCFBB2CDE86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EAB9FF-EEC9-3A43-9BE7-A4DD14A960C4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68140F4-AC30-184C-8CF8-A2D77B410547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F99A07-C727-1644-8341-3B3CB4A1A604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E5CF80-BE3B-024F-A459-6681CD2BCC1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F47B22-C2C5-2543-A814-67700D8EB0B0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90B05F-D57F-984A-AAA3-8BB0F57C2104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6D3EED-0FBB-8746-A909-7EFE21516D4A}"/>
              </a:ext>
            </a:extLst>
          </p:cNvPr>
          <p:cNvCxnSpPr>
            <a:stCxn id="144" idx="3"/>
            <a:endCxn id="110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9F9A9FD-F1D6-674E-B6FE-3E4351E164C0}"/>
              </a:ext>
            </a:extLst>
          </p:cNvPr>
          <p:cNvCxnSpPr>
            <a:cxnSpLocks/>
            <a:stCxn id="124" idx="3"/>
            <a:endCxn id="110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ADB4CD1-2488-9641-991D-3E40210AD457}"/>
              </a:ext>
            </a:extLst>
          </p:cNvPr>
          <p:cNvCxnSpPr>
            <a:cxnSpLocks/>
            <a:stCxn id="133" idx="3"/>
            <a:endCxn id="110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9DA51A-4D35-0947-828C-22218BCFD148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110" name="Oval 27">
              <a:extLst>
                <a:ext uri="{FF2B5EF4-FFF2-40B4-BE49-F238E27FC236}">
                  <a16:creationId xmlns:a16="http://schemas.microsoft.com/office/drawing/2014/main" id="{56D3FB05-A8AB-6A43-87B6-A07612965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ED34C3-2F6F-6D45-BF7B-1AEEA59367BF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065EADC-1407-C54D-91C4-CE8B573FBBFC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D50F4AD-EA29-4F4D-9ADD-A68E02324387}"/>
              </a:ext>
            </a:extLst>
          </p:cNvPr>
          <p:cNvSpPr/>
          <p:nvPr/>
        </p:nvSpPr>
        <p:spPr>
          <a:xfrm>
            <a:off x="9470570" y="2939143"/>
            <a:ext cx="348343" cy="217714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B384F2-B516-C842-BE3D-56105ED3D4C1}"/>
              </a:ext>
            </a:extLst>
          </p:cNvPr>
          <p:cNvSpPr/>
          <p:nvPr/>
        </p:nvSpPr>
        <p:spPr>
          <a:xfrm>
            <a:off x="9716218" y="3095651"/>
            <a:ext cx="195532" cy="58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7A9D50-41BA-6A42-A6F6-8D80451A919B}"/>
              </a:ext>
            </a:extLst>
          </p:cNvPr>
          <p:cNvCxnSpPr/>
          <p:nvPr/>
        </p:nvCxnSpPr>
        <p:spPr>
          <a:xfrm flipV="1">
            <a:off x="9812751" y="3556958"/>
            <a:ext cx="0" cy="261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ontent Placeholder 1">
            <a:extLst>
              <a:ext uri="{FF2B5EF4-FFF2-40B4-BE49-F238E27FC236}">
                <a16:creationId xmlns:a16="http://schemas.microsoft.com/office/drawing/2014/main" id="{B3D9C97E-1CC4-BD42-93BB-5F54015681B1}"/>
              </a:ext>
            </a:extLst>
          </p:cNvPr>
          <p:cNvSpPr txBox="1">
            <a:spLocks/>
          </p:cNvSpPr>
          <p:nvPr/>
        </p:nvSpPr>
        <p:spPr>
          <a:xfrm>
            <a:off x="703011" y="3920647"/>
            <a:ext cx="5155396" cy="234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server cyclically, repeatedly  scans class queues, sending one complete packet from each class (if available) in turn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B2A9D21-891D-4E45-8834-0B60A5772340}"/>
              </a:ext>
            </a:extLst>
          </p:cNvPr>
          <p:cNvSpPr/>
          <p:nvPr/>
        </p:nvSpPr>
        <p:spPr>
          <a:xfrm>
            <a:off x="4419600" y="5203371"/>
            <a:ext cx="5203371" cy="762000"/>
          </a:xfrm>
          <a:custGeom>
            <a:avLst/>
            <a:gdLst>
              <a:gd name="connsiteX0" fmla="*/ 0 w 5203371"/>
              <a:gd name="connsiteY0" fmla="*/ 762000 h 762000"/>
              <a:gd name="connsiteX1" fmla="*/ 5203371 w 5203371"/>
              <a:gd name="connsiteY1" fmla="*/ 762000 h 762000"/>
              <a:gd name="connsiteX2" fmla="*/ 5203371 w 5203371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3371" h="762000">
                <a:moveTo>
                  <a:pt x="0" y="762000"/>
                </a:moveTo>
                <a:lnTo>
                  <a:pt x="5203371" y="762000"/>
                </a:lnTo>
                <a:lnTo>
                  <a:pt x="52033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3B896012-2EA3-CE44-BDAC-6912B3FF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5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portion of address of arbitrary length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x is # bits in subnet portion of address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FDBCB-D833-424E-B896-ECF456E857A6}"/>
              </a:ext>
            </a:extLst>
          </p:cNvPr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71" name="Text Box 5">
              <a:extLst>
                <a:ext uri="{FF2B5EF4-FFF2-40B4-BE49-F238E27FC236}">
                  <a16:creationId xmlns:a16="http://schemas.microsoft.com/office/drawing/2014/main" id="{DF99B885-3705-9D49-B24E-90392B91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53AC14AD-B9EE-554E-9932-48BD3C8A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5" name="Text Box 7">
              <a:extLst>
                <a:ext uri="{FF2B5EF4-FFF2-40B4-BE49-F238E27FC236}">
                  <a16:creationId xmlns:a16="http://schemas.microsoft.com/office/drawing/2014/main" id="{A9661791-FEB7-4F4F-86F8-6CFB4289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3951CC4F-1C7E-7149-9A31-48715C63D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304" y="4209347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CD44A653-71EC-9D4E-A7F3-98231B26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D9A9A07F-569F-3443-AEE2-00A164A4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2DDD0515-22AD-7341-9655-745249D5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566" y="4199822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EE979EFA-8152-E542-864B-818BC9C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29" y="4210934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C68F452-8EED-AA47-AB8D-3B3E453F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AA3E2DF-AEB5-B699-AF62-35DAA659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196" y="384129"/>
            <a:ext cx="5117271" cy="3279831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A76713-4BA6-3A31-2EB5-65735063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5387973"/>
          </a:xfrm>
        </p:spPr>
        <p:txBody>
          <a:bodyPr/>
          <a:lstStyle/>
          <a:p>
            <a:r>
              <a:rPr lang="en-US" altLang="ko-KR" dirty="0"/>
              <a:t>Consider a router and three attached subnets</a:t>
            </a:r>
          </a:p>
          <a:p>
            <a:pPr lvl="1"/>
            <a:r>
              <a:rPr lang="en-US" altLang="ko-KR" dirty="0"/>
              <a:t>Subnet address: 146.57.236.0/24</a:t>
            </a:r>
          </a:p>
          <a:p>
            <a:pPr lvl="1"/>
            <a:r>
              <a:rPr lang="en-US" altLang="ko-KR" dirty="0"/>
              <a:t>Assign subnet addresses to each of the </a:t>
            </a:r>
            <a:br>
              <a:rPr lang="en-US" altLang="ko-KR" dirty="0"/>
            </a:br>
            <a:r>
              <a:rPr lang="en-US" altLang="ko-KR" dirty="0"/>
              <a:t>subnets (A, B, and C)</a:t>
            </a:r>
          </a:p>
          <a:p>
            <a:pPr lvl="1"/>
            <a:endParaRPr lang="en-US" altLang="ko-KR" dirty="0"/>
          </a:p>
          <a:p>
            <a:pPr lvl="5"/>
            <a:endParaRPr lang="en-US" altLang="ko-KR" dirty="0"/>
          </a:p>
          <a:p>
            <a:r>
              <a:rPr lang="en-US" altLang="ko-KR" dirty="0"/>
              <a:t>How many hosts can there be in this address space?</a:t>
            </a:r>
          </a:p>
          <a:p>
            <a:r>
              <a:rPr lang="en-US" altLang="ko-KR" dirty="0"/>
              <a:t>What is the subnet address of A, B, C (CIDR notation)?</a:t>
            </a:r>
          </a:p>
          <a:p>
            <a:r>
              <a:rPr lang="en-US" altLang="ko-KR" dirty="0"/>
              <a:t>What is the broadcast address of subnet A, B, C?</a:t>
            </a:r>
          </a:p>
          <a:p>
            <a:r>
              <a:rPr lang="en-US" altLang="ko-KR" dirty="0"/>
              <a:t>What is the starting/ending address of subnet A, B, C?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921618-4881-5D48-89BF-78CF6C11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CE505-377B-3656-BA3F-76E4F9EA5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5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lvl="1" indent="-342900"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altLang="en-US" sz="28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Plug-and-play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6" name="Freeform 140">
            <a:extLst>
              <a:ext uri="{FF2B5EF4-FFF2-40B4-BE49-F238E27FC236}">
                <a16:creationId xmlns:a16="http://schemas.microsoft.com/office/drawing/2014/main" id="{31DAAA25-5A53-F648-BB18-AC788729F193}"/>
              </a:ext>
            </a:extLst>
          </p:cNvPr>
          <p:cNvSpPr>
            <a:spLocks/>
          </p:cNvSpPr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Freeform 140">
            <a:extLst>
              <a:ext uri="{FF2B5EF4-FFF2-40B4-BE49-F238E27FC236}">
                <a16:creationId xmlns:a16="http://schemas.microsoft.com/office/drawing/2014/main" id="{69E13419-1E45-0F46-879F-C381AD412BFC}"/>
              </a:ext>
            </a:extLst>
          </p:cNvPr>
          <p:cNvSpPr>
            <a:spLocks/>
          </p:cNvSpPr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140">
            <a:extLst>
              <a:ext uri="{FF2B5EF4-FFF2-40B4-BE49-F238E27FC236}">
                <a16:creationId xmlns:a16="http://schemas.microsoft.com/office/drawing/2014/main" id="{3EAEF544-5AF2-EB4B-803E-855EBA054CB2}"/>
              </a:ext>
            </a:extLst>
          </p:cNvPr>
          <p:cNvSpPr>
            <a:spLocks/>
          </p:cNvSpPr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D36DACCB-29DB-4E4F-ABF1-53C696E5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5D1A4459-0744-6248-B463-A419CA5BCEDA}"/>
              </a:ext>
            </a:extLst>
          </p:cNvPr>
          <p:cNvGrpSpPr>
            <a:grpSpLocks/>
          </p:cNvGrpSpPr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BCFF031-6D67-D540-B6AC-030546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Text Box 29">
              <a:extLst>
                <a:ext uri="{FF2B5EF4-FFF2-40B4-BE49-F238E27FC236}">
                  <a16:creationId xmlns:a16="http://schemas.microsoft.com/office/drawing/2014/main" id="{535E211A-A4D0-EB48-8374-6DF2345B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>
            <a:extLst>
              <a:ext uri="{FF2B5EF4-FFF2-40B4-BE49-F238E27FC236}">
                <a16:creationId xmlns:a16="http://schemas.microsoft.com/office/drawing/2014/main" id="{C69E9848-9E5D-8D4C-97D2-4B27341D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DF8FBE0F-CE5D-3F4C-8724-A2B65CD6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1BAC4A0-E14C-B347-93DA-12055903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39006EDA-7902-FA40-B143-CA834181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BE89C22D-CB46-8549-82D3-9E9741AF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3C0F2103-31E3-1E4B-8C1F-C448C2CA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DC27773B-AE4D-7B44-82B4-8EF0DED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21E62D77-73B8-9647-9335-F6704548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" name="Group 57">
            <a:extLst>
              <a:ext uri="{FF2B5EF4-FFF2-40B4-BE49-F238E27FC236}">
                <a16:creationId xmlns:a16="http://schemas.microsoft.com/office/drawing/2014/main" id="{E4FF3E6C-0BB8-1442-B3E6-762239BB9684}"/>
              </a:ext>
            </a:extLst>
          </p:cNvPr>
          <p:cNvGrpSpPr>
            <a:grpSpLocks/>
          </p:cNvGrpSpPr>
          <p:nvPr/>
        </p:nvGrpSpPr>
        <p:grpSpPr bwMode="auto"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AFEEB12C-DC96-6E46-B1D6-71F1FEEF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7B5F402D-07D3-1A44-B12D-5A96C1DB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935720AA-DFA8-6C4D-A9DF-F1AEC40955CA}"/>
              </a:ext>
            </a:extLst>
          </p:cNvPr>
          <p:cNvGrpSpPr>
            <a:grpSpLocks/>
          </p:cNvGrpSpPr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>
              <a:extLst>
                <a:ext uri="{FF2B5EF4-FFF2-40B4-BE49-F238E27FC236}">
                  <a16:creationId xmlns:a16="http://schemas.microsoft.com/office/drawing/2014/main" id="{35E83BBA-8877-014F-A226-CC9A3A90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EEB02E84-9186-3B42-AAC9-859A194F9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:a16="http://schemas.microsoft.com/office/drawing/2014/main" id="{61E37396-6C3D-BF43-B8E2-EC2B8A5E6147}"/>
              </a:ext>
            </a:extLst>
          </p:cNvPr>
          <p:cNvGrpSpPr>
            <a:grpSpLocks/>
          </p:cNvGrpSpPr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>
              <a:extLst>
                <a:ext uri="{FF2B5EF4-FFF2-40B4-BE49-F238E27FC236}">
                  <a16:creationId xmlns:a16="http://schemas.microsoft.com/office/drawing/2014/main" id="{94B1919C-737D-9843-A32B-4611678EE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831A54DA-BC03-904F-9EC5-5B377957B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>
            <a:extLst>
              <a:ext uri="{FF2B5EF4-FFF2-40B4-BE49-F238E27FC236}">
                <a16:creationId xmlns:a16="http://schemas.microsoft.com/office/drawing/2014/main" id="{E0C94097-9317-BE45-A584-4C61CB5C706E}"/>
              </a:ext>
            </a:extLst>
          </p:cNvPr>
          <p:cNvGrpSpPr>
            <a:grpSpLocks/>
          </p:cNvGrpSpPr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>
              <a:extLst>
                <a:ext uri="{FF2B5EF4-FFF2-40B4-BE49-F238E27FC236}">
                  <a16:creationId xmlns:a16="http://schemas.microsoft.com/office/drawing/2014/main" id="{95635DB0-2F79-F74E-8399-E2F3FC74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0D36091B-285B-5148-ABB5-689E65169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>
            <a:extLst>
              <a:ext uri="{FF2B5EF4-FFF2-40B4-BE49-F238E27FC236}">
                <a16:creationId xmlns:a16="http://schemas.microsoft.com/office/drawing/2014/main" id="{B04BEE98-0C49-EF4A-A93C-CEEDF256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>
              <a:extLst>
                <a:ext uri="{FF2B5EF4-FFF2-40B4-BE49-F238E27FC236}">
                  <a16:creationId xmlns:a16="http://schemas.microsoft.com/office/drawing/2014/main" id="{E696DA5C-EBB6-DD4E-B7A6-B2101BC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DCA1EB25-A45A-7F41-8718-77AAFFAC2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:a16="http://schemas.microsoft.com/office/drawing/2014/main" id="{0654A4CA-EB3A-F04B-B0EC-F3BAB4EC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>
              <a:extLst>
                <a:ext uri="{FF2B5EF4-FFF2-40B4-BE49-F238E27FC236}">
                  <a16:creationId xmlns:a16="http://schemas.microsoft.com/office/drawing/2014/main" id="{1FE2F863-2385-884E-80D8-6DBCCB97C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45C0E3E0-B4B3-D440-989F-58666FD89A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:a16="http://schemas.microsoft.com/office/drawing/2014/main" id="{BDAC79F7-89A0-314F-9731-BEF20F5C4E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>
              <a:extLst>
                <a:ext uri="{FF2B5EF4-FFF2-40B4-BE49-F238E27FC236}">
                  <a16:creationId xmlns:a16="http://schemas.microsoft.com/office/drawing/2014/main" id="{ED726F1D-6554-FA43-BFFB-A644B1257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72833A31-BB7C-C546-B481-EF3FD8294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>
            <a:extLst>
              <a:ext uri="{FF2B5EF4-FFF2-40B4-BE49-F238E27FC236}">
                <a16:creationId xmlns:a16="http://schemas.microsoft.com/office/drawing/2014/main" id="{DC7645FE-448B-A341-B973-11CC7F695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>
              <a:extLst>
                <a:ext uri="{FF2B5EF4-FFF2-40B4-BE49-F238E27FC236}">
                  <a16:creationId xmlns:a16="http://schemas.microsoft.com/office/drawing/2014/main" id="{6F5B829D-406E-7D40-A729-595FDA08C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DBFC272D-F29F-7045-8DB1-3AADCA25B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0B14AF-BE14-BA42-B837-EF27889EE38D}"/>
              </a:ext>
            </a:extLst>
          </p:cNvPr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58F0A-DE3C-5547-8D0D-A1907B822F60}"/>
              </a:ext>
            </a:extLst>
          </p:cNvPr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C980BD-EF83-9F4E-B244-C6C6F3D90313}"/>
              </a:ext>
            </a:extLst>
          </p:cNvPr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681D6-2EB2-B04A-8D8B-A6A1CB731912}"/>
              </a:ext>
            </a:extLst>
          </p:cNvPr>
          <p:cNvCxnSpPr>
            <a:cxnSpLocks/>
          </p:cNvCxnSpPr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859720-97E8-5B48-99CA-305481B5731F}"/>
              </a:ext>
            </a:extLst>
          </p:cNvPr>
          <p:cNvCxnSpPr>
            <a:cxnSpLocks/>
          </p:cNvCxnSpPr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5B0BC6-6E2C-8948-899C-C852708C6A20}"/>
              </a:ext>
            </a:extLst>
          </p:cNvPr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1CBF63-9CC3-0E4B-9CBB-7AE038D0DD0C}"/>
              </a:ext>
            </a:extLst>
          </p:cNvPr>
          <p:cNvCxnSpPr>
            <a:cxnSpLocks/>
          </p:cNvCxnSpPr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CE1BA-2CCC-5641-AE63-0BC42C1DD252}"/>
              </a:ext>
            </a:extLst>
          </p:cNvPr>
          <p:cNvCxnSpPr>
            <a:cxnSpLocks/>
          </p:cNvCxnSpPr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B61164-CB17-DE4D-B24C-361019C04182}"/>
              </a:ext>
            </a:extLst>
          </p:cNvPr>
          <p:cNvCxnSpPr>
            <a:cxnSpLocks/>
          </p:cNvCxnSpPr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8EF7F-B4FA-FA43-9A8F-43852A652D77}"/>
              </a:ext>
            </a:extLst>
          </p:cNvPr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27EFDF7-79C3-D749-83A5-52EBF8D8C9D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726ED5-7E21-F742-9225-0765716E3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85899F-863F-C248-A7F6-A0044E4CC6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16806E-754B-3442-BBDE-7771700E93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91B82BB-768A-DC4E-A911-FFB5B8C841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4DECB39-792F-8B4A-866B-2654CAC3A8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24B35FF-A729-F647-AEC0-72562E4EDDA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09F7B2E-D5B8-BB4E-8759-AB827AE6F160}"/>
              </a:ext>
            </a:extLst>
          </p:cNvPr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>
              <a:extLst>
                <a:ext uri="{FF2B5EF4-FFF2-40B4-BE49-F238E27FC236}">
                  <a16:creationId xmlns:a16="http://schemas.microsoft.com/office/drawing/2014/main" id="{749D76C1-253F-7E4C-99D3-C389D0FF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server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F111B8-3FCA-FC4C-BF5D-F65380BA1918}"/>
                </a:ext>
              </a:extLst>
            </p:cNvPr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>
                <a:extLst>
                  <a:ext uri="{FF2B5EF4-FFF2-40B4-BE49-F238E27FC236}">
                    <a16:creationId xmlns:a16="http://schemas.microsoft.com/office/drawing/2014/main" id="{92C401A3-F193-CA42-B665-D7D45D1E2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>
                  <a:extLst>
                    <a:ext uri="{FF2B5EF4-FFF2-40B4-BE49-F238E27FC236}">
                      <a16:creationId xmlns:a16="http://schemas.microsoft.com/office/drawing/2014/main" id="{F996EE8E-AAFF-DC43-A262-7E2D6797D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>
                  <a:extLst>
                    <a:ext uri="{FF2B5EF4-FFF2-40B4-BE49-F238E27FC236}">
                      <a16:creationId xmlns:a16="http://schemas.microsoft.com/office/drawing/2014/main" id="{D97D7B28-0756-2245-817F-8856E2707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:a16="http://schemas.microsoft.com/office/drawing/2014/main" id="{4C04780A-1D8C-3848-920B-640B79B0C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>
                  <a:extLst>
                    <a:ext uri="{FF2B5EF4-FFF2-40B4-BE49-F238E27FC236}">
                      <a16:creationId xmlns:a16="http://schemas.microsoft.com/office/drawing/2014/main" id="{D5EF4AD6-5273-B04C-A408-1EE9352D5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>
                  <a:extLst>
                    <a:ext uri="{FF2B5EF4-FFF2-40B4-BE49-F238E27FC236}">
                      <a16:creationId xmlns:a16="http://schemas.microsoft.com/office/drawing/2014/main" id="{8EF7317E-B5CF-944B-B3A0-73BD27602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>
                  <a:extLst>
                    <a:ext uri="{FF2B5EF4-FFF2-40B4-BE49-F238E27FC236}">
                      <a16:creationId xmlns:a16="http://schemas.microsoft.com/office/drawing/2014/main" id="{BB7E36FC-FE93-9145-8F58-AC065CA43A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>
                    <a:extLst>
                      <a:ext uri="{FF2B5EF4-FFF2-40B4-BE49-F238E27FC236}">
                        <a16:creationId xmlns:a16="http://schemas.microsoft.com/office/drawing/2014/main" id="{C6A2DDA6-6A3E-CA42-A8E9-9548184E4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>
                    <a:extLst>
                      <a:ext uri="{FF2B5EF4-FFF2-40B4-BE49-F238E27FC236}">
                        <a16:creationId xmlns:a16="http://schemas.microsoft.com/office/drawing/2014/main" id="{9D9CC773-4E5B-4A41-9674-9AC4E8DE3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>
                  <a:extLst>
                    <a:ext uri="{FF2B5EF4-FFF2-40B4-BE49-F238E27FC236}">
                      <a16:creationId xmlns:a16="http://schemas.microsoft.com/office/drawing/2014/main" id="{3F22A4C9-56F2-DE48-B8D9-3895E3ACE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>
                  <a:extLst>
                    <a:ext uri="{FF2B5EF4-FFF2-40B4-BE49-F238E27FC236}">
                      <a16:creationId xmlns:a16="http://schemas.microsoft.com/office/drawing/2014/main" id="{75863D69-5E86-6246-B7FE-8384C4BF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>
                    <a:extLst>
                      <a:ext uri="{FF2B5EF4-FFF2-40B4-BE49-F238E27FC236}">
                        <a16:creationId xmlns:a16="http://schemas.microsoft.com/office/drawing/2014/main" id="{B2956786-E03A-6D41-9641-A3AEE3CEF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>
                    <a:extLst>
                      <a:ext uri="{FF2B5EF4-FFF2-40B4-BE49-F238E27FC236}">
                        <a16:creationId xmlns:a16="http://schemas.microsoft.com/office/drawing/2014/main" id="{6FFFFB0F-D98B-FF4D-B155-AACF1383E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>
                  <a:extLst>
                    <a:ext uri="{FF2B5EF4-FFF2-40B4-BE49-F238E27FC236}">
                      <a16:creationId xmlns:a16="http://schemas.microsoft.com/office/drawing/2014/main" id="{E903EB04-2402-184D-AF52-7C1CCD52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>
                  <a:extLst>
                    <a:ext uri="{FF2B5EF4-FFF2-40B4-BE49-F238E27FC236}">
                      <a16:creationId xmlns:a16="http://schemas.microsoft.com/office/drawing/2014/main" id="{2500B436-7576-9D45-9FE0-290A8354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>
                  <a:extLst>
                    <a:ext uri="{FF2B5EF4-FFF2-40B4-BE49-F238E27FC236}">
                      <a16:creationId xmlns:a16="http://schemas.microsoft.com/office/drawing/2014/main" id="{507BA385-393B-9D43-A31A-2DDD6019E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>
                    <a:extLst>
                      <a:ext uri="{FF2B5EF4-FFF2-40B4-BE49-F238E27FC236}">
                        <a16:creationId xmlns:a16="http://schemas.microsoft.com/office/drawing/2014/main" id="{256D59F0-4973-1244-ADBD-A73C0137C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>
                    <a:extLst>
                      <a:ext uri="{FF2B5EF4-FFF2-40B4-BE49-F238E27FC236}">
                        <a16:creationId xmlns:a16="http://schemas.microsoft.com/office/drawing/2014/main" id="{F29A5B2E-8C02-2546-B3B1-7E91A82DEA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>
                  <a:extLst>
                    <a:ext uri="{FF2B5EF4-FFF2-40B4-BE49-F238E27FC236}">
                      <a16:creationId xmlns:a16="http://schemas.microsoft.com/office/drawing/2014/main" id="{EC84988B-E040-C045-830F-089AF6FEE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>
                  <a:extLst>
                    <a:ext uri="{FF2B5EF4-FFF2-40B4-BE49-F238E27FC236}">
                      <a16:creationId xmlns:a16="http://schemas.microsoft.com/office/drawing/2014/main" id="{7A047F44-5A09-E24B-9DF0-F6CE20B24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>
                    <a:extLst>
                      <a:ext uri="{FF2B5EF4-FFF2-40B4-BE49-F238E27FC236}">
                        <a16:creationId xmlns:a16="http://schemas.microsoft.com/office/drawing/2014/main" id="{17DAD139-F7D2-D74C-AE2D-D6BFC617D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>
                    <a:extLst>
                      <a:ext uri="{FF2B5EF4-FFF2-40B4-BE49-F238E27FC236}">
                        <a16:creationId xmlns:a16="http://schemas.microsoft.com/office/drawing/2014/main" id="{999E63AB-7139-F74C-BCF7-6549DA2A9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>
                  <a:extLst>
                    <a:ext uri="{FF2B5EF4-FFF2-40B4-BE49-F238E27FC236}">
                      <a16:creationId xmlns:a16="http://schemas.microsoft.com/office/drawing/2014/main" id="{92484BC0-E78C-4A41-A8A7-76E737A41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>
                  <a:extLst>
                    <a:ext uri="{FF2B5EF4-FFF2-40B4-BE49-F238E27FC236}">
                      <a16:creationId xmlns:a16="http://schemas.microsoft.com/office/drawing/2014/main" id="{EFB0F20F-1957-B542-90DC-B26A746D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>
                  <a:extLst>
                    <a:ext uri="{FF2B5EF4-FFF2-40B4-BE49-F238E27FC236}">
                      <a16:creationId xmlns:a16="http://schemas.microsoft.com/office/drawing/2014/main" id="{307311BD-196C-6041-ACFC-FDD880DA5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>
                  <a:extLst>
                    <a:ext uri="{FF2B5EF4-FFF2-40B4-BE49-F238E27FC236}">
                      <a16:creationId xmlns:a16="http://schemas.microsoft.com/office/drawing/2014/main" id="{89A7E0BB-C394-EE49-9A0A-C99B0572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>
                  <a:extLst>
                    <a:ext uri="{FF2B5EF4-FFF2-40B4-BE49-F238E27FC236}">
                      <a16:creationId xmlns:a16="http://schemas.microsoft.com/office/drawing/2014/main" id="{98AFBD94-761C-9F44-92F1-52E2961E5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>
                  <a:extLst>
                    <a:ext uri="{FF2B5EF4-FFF2-40B4-BE49-F238E27FC236}">
                      <a16:creationId xmlns:a16="http://schemas.microsoft.com/office/drawing/2014/main" id="{E14DC574-9CD1-DE4F-B70E-0A4A3A939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>
                  <a:extLst>
                    <a:ext uri="{FF2B5EF4-FFF2-40B4-BE49-F238E27FC236}">
                      <a16:creationId xmlns:a16="http://schemas.microsoft.com/office/drawing/2014/main" id="{20532455-FB0B-0540-8065-55BA87738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>
                  <a:extLst>
                    <a:ext uri="{FF2B5EF4-FFF2-40B4-BE49-F238E27FC236}">
                      <a16:creationId xmlns:a16="http://schemas.microsoft.com/office/drawing/2014/main" id="{5C39E517-1478-774A-83FE-92EE98C41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>
                  <a:extLst>
                    <a:ext uri="{FF2B5EF4-FFF2-40B4-BE49-F238E27FC236}">
                      <a16:creationId xmlns:a16="http://schemas.microsoft.com/office/drawing/2014/main" id="{18CDBC59-1599-3E4F-B0C2-F7221503E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226">
                  <a:extLst>
                    <a:ext uri="{FF2B5EF4-FFF2-40B4-BE49-F238E27FC236}">
                      <a16:creationId xmlns:a16="http://schemas.microsoft.com/office/drawing/2014/main" id="{7BBEDBA4-536F-D24E-8D45-C258629A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>
                  <a:extLst>
                    <a:ext uri="{FF2B5EF4-FFF2-40B4-BE49-F238E27FC236}">
                      <a16:creationId xmlns:a16="http://schemas.microsoft.com/office/drawing/2014/main" id="{510D808B-F86B-E24A-9C3B-9D966384A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34833AD-3FDA-3947-8DF2-AE907CC8F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>
                <a:extLst>
                  <a:ext uri="{FF2B5EF4-FFF2-40B4-BE49-F238E27FC236}">
                    <a16:creationId xmlns:a16="http://schemas.microsoft.com/office/drawing/2014/main" id="{BF841610-9748-1F4A-BBAE-236890875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144" name="Picture 777" descr="access_point_stylized_small">
            <a:extLst>
              <a:ext uri="{FF2B5EF4-FFF2-40B4-BE49-F238E27FC236}">
                <a16:creationId xmlns:a16="http://schemas.microsoft.com/office/drawing/2014/main" id="{D6280BFC-D50B-FF42-B442-CFFACB19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DE279B-D384-6A49-853D-D5D2C0C604CC}"/>
              </a:ext>
            </a:extLst>
          </p:cNvPr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BB58AB4-0278-FC48-8D1F-C8A99E4BC8BA}"/>
                </a:ext>
              </a:extLst>
            </p:cNvPr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>
                <a:extLst>
                  <a:ext uri="{FF2B5EF4-FFF2-40B4-BE49-F238E27FC236}">
                    <a16:creationId xmlns:a16="http://schemas.microsoft.com/office/drawing/2014/main" id="{96AE46AF-D187-024B-9813-6861E1B1C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>
                <a:extLst>
                  <a:ext uri="{FF2B5EF4-FFF2-40B4-BE49-F238E27FC236}">
                    <a16:creationId xmlns:a16="http://schemas.microsoft.com/office/drawing/2014/main" id="{DEE713BC-3AB0-1146-9875-F720BC451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>
                <a:extLst>
                  <a:ext uri="{FF2B5EF4-FFF2-40B4-BE49-F238E27FC236}">
                    <a16:creationId xmlns:a16="http://schemas.microsoft.com/office/drawing/2014/main" id="{ADD08C09-9D4E-3140-8493-5E37E7D2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>
                <a:extLst>
                  <a:ext uri="{FF2B5EF4-FFF2-40B4-BE49-F238E27FC236}">
                    <a16:creationId xmlns:a16="http://schemas.microsoft.com/office/drawing/2014/main" id="{23643802-834B-1744-BF24-48583F75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>
                <a:extLst>
                  <a:ext uri="{FF2B5EF4-FFF2-40B4-BE49-F238E27FC236}">
                    <a16:creationId xmlns:a16="http://schemas.microsoft.com/office/drawing/2014/main" id="{46751D15-9F44-BB45-A218-50CBA7C64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>
                <a:extLst>
                  <a:ext uri="{FF2B5EF4-FFF2-40B4-BE49-F238E27FC236}">
                    <a16:creationId xmlns:a16="http://schemas.microsoft.com/office/drawing/2014/main" id="{81BEFF9C-A85E-3243-8942-C441D8BD1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>
                <a:extLst>
                  <a:ext uri="{FF2B5EF4-FFF2-40B4-BE49-F238E27FC236}">
                    <a16:creationId xmlns:a16="http://schemas.microsoft.com/office/drawing/2014/main" id="{95B931A5-208B-3245-8B0B-4322107E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>
                <a:extLst>
                  <a:ext uri="{FF2B5EF4-FFF2-40B4-BE49-F238E27FC236}">
                    <a16:creationId xmlns:a16="http://schemas.microsoft.com/office/drawing/2014/main" id="{8A37FA06-635C-7248-A24E-828A10A3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>
                <a:extLst>
                  <a:ext uri="{FF2B5EF4-FFF2-40B4-BE49-F238E27FC236}">
                    <a16:creationId xmlns:a16="http://schemas.microsoft.com/office/drawing/2014/main" id="{98BDA320-1180-CD48-A7F5-44608C76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>
                <a:extLst>
                  <a:ext uri="{FF2B5EF4-FFF2-40B4-BE49-F238E27FC236}">
                    <a16:creationId xmlns:a16="http://schemas.microsoft.com/office/drawing/2014/main" id="{FB1CA5BD-7158-A04F-9508-790E5CCB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>
                <a:extLst>
                  <a:ext uri="{FF2B5EF4-FFF2-40B4-BE49-F238E27FC236}">
                    <a16:creationId xmlns:a16="http://schemas.microsoft.com/office/drawing/2014/main" id="{908D6274-67A1-C345-8CBA-D3B16E2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>
                  <a:extLst>
                    <a:ext uri="{FF2B5EF4-FFF2-40B4-BE49-F238E27FC236}">
                      <a16:creationId xmlns:a16="http://schemas.microsoft.com/office/drawing/2014/main" id="{E9365248-FD41-3849-AA52-340146C7B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>
                  <a:extLst>
                    <a:ext uri="{FF2B5EF4-FFF2-40B4-BE49-F238E27FC236}">
                      <a16:creationId xmlns:a16="http://schemas.microsoft.com/office/drawing/2014/main" id="{78250CDF-115E-EB40-8085-7A36B5B40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>
                  <a:extLst>
                    <a:ext uri="{FF2B5EF4-FFF2-40B4-BE49-F238E27FC236}">
                      <a16:creationId xmlns:a16="http://schemas.microsoft.com/office/drawing/2014/main" id="{988C5293-1575-4548-ABDA-D579495C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>
                  <a:extLst>
                    <a:ext uri="{FF2B5EF4-FFF2-40B4-BE49-F238E27FC236}">
                      <a16:creationId xmlns:a16="http://schemas.microsoft.com/office/drawing/2014/main" id="{9AE60629-4F3A-0D40-93D3-C403AB27E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>
                  <a:extLst>
                    <a:ext uri="{FF2B5EF4-FFF2-40B4-BE49-F238E27FC236}">
                      <a16:creationId xmlns:a16="http://schemas.microsoft.com/office/drawing/2014/main" id="{DC69D46B-F982-FA4F-988B-C914EB1CF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>
                  <a:extLst>
                    <a:ext uri="{FF2B5EF4-FFF2-40B4-BE49-F238E27FC236}">
                      <a16:creationId xmlns:a16="http://schemas.microsoft.com/office/drawing/2014/main" id="{CAD1A2DA-1C1E-8E47-B9D1-9F88DE7F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>
                <a:extLst>
                  <a:ext uri="{FF2B5EF4-FFF2-40B4-BE49-F238E27FC236}">
                    <a16:creationId xmlns:a16="http://schemas.microsoft.com/office/drawing/2014/main" id="{111933AC-AC01-4849-940B-5F488412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>
                <a:extLst>
                  <a:ext uri="{FF2B5EF4-FFF2-40B4-BE49-F238E27FC236}">
                    <a16:creationId xmlns:a16="http://schemas.microsoft.com/office/drawing/2014/main" id="{1907A8A7-5839-9D45-8891-4ACAF3640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>
                <a:extLst>
                  <a:ext uri="{FF2B5EF4-FFF2-40B4-BE49-F238E27FC236}">
                    <a16:creationId xmlns:a16="http://schemas.microsoft.com/office/drawing/2014/main" id="{347DB38E-AC53-D346-90F3-7B633E54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>
                <a:extLst>
                  <a:ext uri="{FF2B5EF4-FFF2-40B4-BE49-F238E27FC236}">
                    <a16:creationId xmlns:a16="http://schemas.microsoft.com/office/drawing/2014/main" id="{482826B7-9642-934F-A41F-EC45A8ED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>
                <a:extLst>
                  <a:ext uri="{FF2B5EF4-FFF2-40B4-BE49-F238E27FC236}">
                    <a16:creationId xmlns:a16="http://schemas.microsoft.com/office/drawing/2014/main" id="{C70BEE19-F00C-3646-A7CE-9487D7BD3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>
                <a:extLst>
                  <a:ext uri="{FF2B5EF4-FFF2-40B4-BE49-F238E27FC236}">
                    <a16:creationId xmlns:a16="http://schemas.microsoft.com/office/drawing/2014/main" id="{F081DB6F-6F88-2A45-945A-31D4FCEA0B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>
              <a:extLst>
                <a:ext uri="{FF2B5EF4-FFF2-40B4-BE49-F238E27FC236}">
                  <a16:creationId xmlns:a16="http://schemas.microsoft.com/office/drawing/2014/main" id="{F105D957-81EB-E14C-BDDB-F1288071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needs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address in this network</a:t>
              </a:r>
            </a:p>
          </p:txBody>
        </p:sp>
        <p:sp>
          <p:nvSpPr>
            <p:cNvPr id="148" name="AutoShape 232">
              <a:extLst>
                <a:ext uri="{FF2B5EF4-FFF2-40B4-BE49-F238E27FC236}">
                  <a16:creationId xmlns:a16="http://schemas.microsoft.com/office/drawing/2014/main" id="{379B57A5-C9FD-C14F-BE82-93189A5C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849E6C-1D79-8C49-A7AC-4249EA5279D4}"/>
              </a:ext>
            </a:extLst>
          </p:cNvPr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DHCP server will be  co-located in router, serving all subnets to which router is attached</a:t>
            </a:r>
          </a:p>
        </p:txBody>
      </p:sp>
      <p:sp>
        <p:nvSpPr>
          <p:cNvPr id="142" name="Slide Number Placeholder 3">
            <a:extLst>
              <a:ext uri="{FF2B5EF4-FFF2-40B4-BE49-F238E27FC236}">
                <a16:creationId xmlns:a16="http://schemas.microsoft.com/office/drawing/2014/main" id="{82258E5F-1609-7347-929D-06DE602C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142" name="Text Box 7">
            <a:extLst>
              <a:ext uri="{FF2B5EF4-FFF2-40B4-BE49-F238E27FC236}">
                <a16:creationId xmlns:a16="http://schemas.microsoft.com/office/drawing/2014/main" id="{1D19189E-02B8-0541-BE55-44833EE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server: 223.1.2.5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F7EEB-9720-284A-92D7-2D1E47C29AAD}"/>
              </a:ext>
            </a:extLst>
          </p:cNvPr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>
            <a:extLst>
              <a:ext uri="{FF2B5EF4-FFF2-40B4-BE49-F238E27FC236}">
                <a16:creationId xmlns:a16="http://schemas.microsoft.com/office/drawing/2014/main" id="{67EC9EDF-79D3-EB4F-9099-CA78BCA4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" name="Line 11">
            <a:extLst>
              <a:ext uri="{FF2B5EF4-FFF2-40B4-BE49-F238E27FC236}">
                <a16:creationId xmlns:a16="http://schemas.microsoft.com/office/drawing/2014/main" id="{6034E136-EDC6-8643-B115-9FC7BB4F9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38426D92-459D-A14B-B97A-8F5E44CEFDDE}"/>
              </a:ext>
            </a:extLst>
          </p:cNvPr>
          <p:cNvGrpSpPr>
            <a:grpSpLocks/>
          </p:cNvGrpSpPr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>
              <a:extLst>
                <a:ext uri="{FF2B5EF4-FFF2-40B4-BE49-F238E27FC236}">
                  <a16:creationId xmlns:a16="http://schemas.microsoft.com/office/drawing/2014/main" id="{9AB82C2F-07EF-864E-A283-49BB5974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>
              <a:extLst>
                <a:ext uri="{FF2B5EF4-FFF2-40B4-BE49-F238E27FC236}">
                  <a16:creationId xmlns:a16="http://schemas.microsoft.com/office/drawing/2014/main" id="{D0C9D13C-9859-B043-ADC4-125DFAF1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>
                <a:extLst>
                  <a:ext uri="{FF2B5EF4-FFF2-40B4-BE49-F238E27FC236}">
                    <a16:creationId xmlns:a16="http://schemas.microsoft.com/office/drawing/2014/main" id="{A1CB1351-B081-1A4A-B8E2-96D920A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>
                <a:extLst>
                  <a:ext uri="{FF2B5EF4-FFF2-40B4-BE49-F238E27FC236}">
                    <a16:creationId xmlns:a16="http://schemas.microsoft.com/office/drawing/2014/main" id="{D75D19C8-9AF4-5D4E-B0BC-7079C2738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 : 0.0.0.0, 68    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dest.: 255.255.255.255,67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yiaddr:    0.0.0.0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>
            <a:extLst>
              <a:ext uri="{FF2B5EF4-FFF2-40B4-BE49-F238E27FC236}">
                <a16:creationId xmlns:a16="http://schemas.microsoft.com/office/drawing/2014/main" id="{EB5D2AEF-1102-C74A-AD3D-1E9590F3F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EA0A4D15-81C4-D44B-B9EE-CDD499A517AD}"/>
              </a:ext>
            </a:extLst>
          </p:cNvPr>
          <p:cNvGrpSpPr>
            <a:grpSpLocks/>
          </p:cNvGrpSpPr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>
              <a:extLst>
                <a:ext uri="{FF2B5EF4-FFF2-40B4-BE49-F238E27FC236}">
                  <a16:creationId xmlns:a16="http://schemas.microsoft.com/office/drawing/2014/main" id="{6E299010-BB21-704E-A840-28D9C8C7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0" name="Text Box 28">
              <a:extLst>
                <a:ext uri="{FF2B5EF4-FFF2-40B4-BE49-F238E27FC236}">
                  <a16:creationId xmlns:a16="http://schemas.microsoft.com/office/drawing/2014/main" id="{9EEF2D13-4B17-764F-BAB8-4EA518AE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>
            <a:extLst>
              <a:ext uri="{FF2B5EF4-FFF2-40B4-BE49-F238E27FC236}">
                <a16:creationId xmlns:a16="http://schemas.microsoft.com/office/drawing/2014/main" id="{5EA35BF7-C937-0542-A060-15EB6930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198087C9-C76C-F249-A1FC-333C608112E9}"/>
              </a:ext>
            </a:extLst>
          </p:cNvPr>
          <p:cNvGrpSpPr>
            <a:grpSpLocks/>
          </p:cNvGrpSpPr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>
              <a:extLst>
                <a:ext uri="{FF2B5EF4-FFF2-40B4-BE49-F238E27FC236}">
                  <a16:creationId xmlns:a16="http://schemas.microsoft.com/office/drawing/2014/main" id="{F5A6EAB0-078C-FF40-8770-174AB434F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4" name="Text Box 31">
              <a:extLst>
                <a:ext uri="{FF2B5EF4-FFF2-40B4-BE49-F238E27FC236}">
                  <a16:creationId xmlns:a16="http://schemas.microsoft.com/office/drawing/2014/main" id="{E7B19BFD-A847-E948-9664-EB16430F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 0.0.0.0, 68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dest::  255.255.255.255, 67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>
            <a:extLst>
              <a:ext uri="{FF2B5EF4-FFF2-40B4-BE49-F238E27FC236}">
                <a16:creationId xmlns:a16="http://schemas.microsoft.com/office/drawing/2014/main" id="{5E63DBBD-3511-514F-88D5-CFDCF69B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BEFF555-8D52-0D42-B0AC-4C88682D833A}"/>
              </a:ext>
            </a:extLst>
          </p:cNvPr>
          <p:cNvGrpSpPr>
            <a:grpSpLocks/>
          </p:cNvGrpSpPr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>
              <a:extLst>
                <a:ext uri="{FF2B5EF4-FFF2-40B4-BE49-F238E27FC236}">
                  <a16:creationId xmlns:a16="http://schemas.microsoft.com/office/drawing/2014/main" id="{9734D3E6-F193-224F-93B7-9AE5FE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8" name="Text Box 34">
              <a:extLst>
                <a:ext uri="{FF2B5EF4-FFF2-40B4-BE49-F238E27FC236}">
                  <a16:creationId xmlns:a16="http://schemas.microsoft.com/office/drawing/2014/main" id="{8CCF2AD5-42BC-EB4D-9843-598045B2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>
            <a:extLst>
              <a:ext uri="{FF2B5EF4-FFF2-40B4-BE49-F238E27FC236}">
                <a16:creationId xmlns:a16="http://schemas.microsoft.com/office/drawing/2014/main" id="{DDA304FE-683B-C540-9662-F3C9E42D7C24}"/>
              </a:ext>
            </a:extLst>
          </p:cNvPr>
          <p:cNvGrpSpPr>
            <a:grpSpLocks/>
          </p:cNvGrpSpPr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>
              <a:extLst>
                <a:ext uri="{FF2B5EF4-FFF2-40B4-BE49-F238E27FC236}">
                  <a16:creationId xmlns:a16="http://schemas.microsoft.com/office/drawing/2014/main" id="{9B9197C9-1554-DF4A-A3A5-13303B7A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3CEEFAEC-E6D4-754E-B460-11780E17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>
              <a:extLst>
                <a:ext uri="{FF2B5EF4-FFF2-40B4-BE49-F238E27FC236}">
                  <a16:creationId xmlns:a16="http://schemas.microsoft.com/office/drawing/2014/main" id="{535A5633-7E08-844E-B952-D12BDD50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FAF29451-50FC-AF4F-9D77-8E406E4C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AB5F558D-D72B-C94B-ABCB-75DB393B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6FCBBD59-B228-E14A-A145-E6631FAB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C7413249-3C4D-154E-A91C-29F81E278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13419BE1-2303-7A4D-B314-211FAB8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8" name="Freeform 45">
              <a:extLst>
                <a:ext uri="{FF2B5EF4-FFF2-40B4-BE49-F238E27FC236}">
                  <a16:creationId xmlns:a16="http://schemas.microsoft.com/office/drawing/2014/main" id="{7CBB616E-4E19-0141-9E55-B7C3EDEB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>
              <a:extLst>
                <a:ext uri="{FF2B5EF4-FFF2-40B4-BE49-F238E27FC236}">
                  <a16:creationId xmlns:a16="http://schemas.microsoft.com/office/drawing/2014/main" id="{2C426AC1-7762-654A-BEF9-55BAAE20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>
                <a:extLst>
                  <a:ext uri="{FF2B5EF4-FFF2-40B4-BE49-F238E27FC236}">
                    <a16:creationId xmlns:a16="http://schemas.microsoft.com/office/drawing/2014/main" id="{20C47DDD-FE02-E749-9AA1-2FBD0C30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>
                <a:extLst>
                  <a:ext uri="{FF2B5EF4-FFF2-40B4-BE49-F238E27FC236}">
                    <a16:creationId xmlns:a16="http://schemas.microsoft.com/office/drawing/2014/main" id="{6ED821EF-8430-2542-A2D6-26688DA2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>
                <a:extLst>
                  <a:ext uri="{FF2B5EF4-FFF2-40B4-BE49-F238E27FC236}">
                    <a16:creationId xmlns:a16="http://schemas.microsoft.com/office/drawing/2014/main" id="{6ECF3443-3FB6-2146-93F2-C195C237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>
                <a:extLst>
                  <a:ext uri="{FF2B5EF4-FFF2-40B4-BE49-F238E27FC236}">
                    <a16:creationId xmlns:a16="http://schemas.microsoft.com/office/drawing/2014/main" id="{58F8D30A-9147-E143-BE46-0707CDDBC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>
                <a:extLst>
                  <a:ext uri="{FF2B5EF4-FFF2-40B4-BE49-F238E27FC236}">
                    <a16:creationId xmlns:a16="http://schemas.microsoft.com/office/drawing/2014/main" id="{1D9E76F7-16AA-704D-87DF-B1E7083A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>
                <a:extLst>
                  <a:ext uri="{FF2B5EF4-FFF2-40B4-BE49-F238E27FC236}">
                    <a16:creationId xmlns:a16="http://schemas.microsoft.com/office/drawing/2014/main" id="{D102CB70-46E8-D443-B0E8-7B55407F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>
              <a:extLst>
                <a:ext uri="{FF2B5EF4-FFF2-40B4-BE49-F238E27FC236}">
                  <a16:creationId xmlns:a16="http://schemas.microsoft.com/office/drawing/2014/main" id="{5DB511BB-BE8A-A24A-8968-E376658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1" name="Freeform 54">
              <a:extLst>
                <a:ext uri="{FF2B5EF4-FFF2-40B4-BE49-F238E27FC236}">
                  <a16:creationId xmlns:a16="http://schemas.microsoft.com/office/drawing/2014/main" id="{51218ECC-E5D2-3C49-AE6D-728D6BD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Freeform 55">
              <a:extLst>
                <a:ext uri="{FF2B5EF4-FFF2-40B4-BE49-F238E27FC236}">
                  <a16:creationId xmlns:a16="http://schemas.microsoft.com/office/drawing/2014/main" id="{6017F7AC-8B44-594B-8564-8A9458DE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3" name="Freeform 56">
              <a:extLst>
                <a:ext uri="{FF2B5EF4-FFF2-40B4-BE49-F238E27FC236}">
                  <a16:creationId xmlns:a16="http://schemas.microsoft.com/office/drawing/2014/main" id="{0C2AD974-91D3-2641-8717-BAB1FFCF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57">
              <a:extLst>
                <a:ext uri="{FF2B5EF4-FFF2-40B4-BE49-F238E27FC236}">
                  <a16:creationId xmlns:a16="http://schemas.microsoft.com/office/drawing/2014/main" id="{8E605DFB-3D6A-8644-889D-8D78EB63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5" name="Freeform 58">
              <a:extLst>
                <a:ext uri="{FF2B5EF4-FFF2-40B4-BE49-F238E27FC236}">
                  <a16:creationId xmlns:a16="http://schemas.microsoft.com/office/drawing/2014/main" id="{C9454A62-EFD4-4842-BDB4-9167447FB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>
            <a:extLst>
              <a:ext uri="{FF2B5EF4-FFF2-40B4-BE49-F238E27FC236}">
                <a16:creationId xmlns:a16="http://schemas.microsoft.com/office/drawing/2014/main" id="{C89092F2-40EB-CA4B-9914-EDB9F432EC25}"/>
              </a:ext>
            </a:extLst>
          </p:cNvPr>
          <p:cNvGrpSpPr>
            <a:grpSpLocks/>
          </p:cNvGrpSpPr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>
              <a:extLst>
                <a:ext uri="{FF2B5EF4-FFF2-40B4-BE49-F238E27FC236}">
                  <a16:creationId xmlns:a16="http://schemas.microsoft.com/office/drawing/2014/main" id="{C4D1F856-D0C5-8245-BF39-74DA98A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>
              <a:extLst>
                <a:ext uri="{FF2B5EF4-FFF2-40B4-BE49-F238E27FC236}">
                  <a16:creationId xmlns:a16="http://schemas.microsoft.com/office/drawing/2014/main" id="{02ECE6C5-F170-D441-BB55-1550F6B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:a16="http://schemas.microsoft.com/office/drawing/2014/main" id="{23AEE7C3-93B0-ED4E-B5E3-77842845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:a16="http://schemas.microsoft.com/office/drawing/2014/main" id="{1C7552E8-DC2F-7B42-88EE-967788F7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>
              <a:extLst>
                <a:ext uri="{FF2B5EF4-FFF2-40B4-BE49-F238E27FC236}">
                  <a16:creationId xmlns:a16="http://schemas.microsoft.com/office/drawing/2014/main" id="{0A732733-BF5B-EA4C-93C3-997A369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>
              <a:extLst>
                <a:ext uri="{FF2B5EF4-FFF2-40B4-BE49-F238E27FC236}">
                  <a16:creationId xmlns:a16="http://schemas.microsoft.com/office/drawing/2014/main" id="{1DDB70F3-88C9-0D45-A073-0C618A90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>
                <a:extLst>
                  <a:ext uri="{FF2B5EF4-FFF2-40B4-BE49-F238E27FC236}">
                    <a16:creationId xmlns:a16="http://schemas.microsoft.com/office/drawing/2014/main" id="{407648D8-3846-C946-BE0E-AD189E31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>
                <a:extLst>
                  <a:ext uri="{FF2B5EF4-FFF2-40B4-BE49-F238E27FC236}">
                    <a16:creationId xmlns:a16="http://schemas.microsoft.com/office/drawing/2014/main" id="{9C1393AC-4F59-A140-B3FE-D76BBDA8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>
              <a:extLst>
                <a:ext uri="{FF2B5EF4-FFF2-40B4-BE49-F238E27FC236}">
                  <a16:creationId xmlns:a16="http://schemas.microsoft.com/office/drawing/2014/main" id="{D4F421F6-5ABA-8A4E-850C-0A20E21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>
              <a:extLst>
                <a:ext uri="{FF2B5EF4-FFF2-40B4-BE49-F238E27FC236}">
                  <a16:creationId xmlns:a16="http://schemas.microsoft.com/office/drawing/2014/main" id="{122420A6-892C-6147-82A1-9FA97C9E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>
                <a:extLst>
                  <a:ext uri="{FF2B5EF4-FFF2-40B4-BE49-F238E27FC236}">
                    <a16:creationId xmlns:a16="http://schemas.microsoft.com/office/drawing/2014/main" id="{F4D4B5FC-F559-2D44-BB15-3903B0D3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>
                <a:extLst>
                  <a:ext uri="{FF2B5EF4-FFF2-40B4-BE49-F238E27FC236}">
                    <a16:creationId xmlns:a16="http://schemas.microsoft.com/office/drawing/2014/main" id="{5D11095A-67FB-2C49-9FCB-604D7F1B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>
              <a:extLst>
                <a:ext uri="{FF2B5EF4-FFF2-40B4-BE49-F238E27FC236}">
                  <a16:creationId xmlns:a16="http://schemas.microsoft.com/office/drawing/2014/main" id="{6B80893E-2A7A-3E4A-A765-F5103F57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>
              <a:extLst>
                <a:ext uri="{FF2B5EF4-FFF2-40B4-BE49-F238E27FC236}">
                  <a16:creationId xmlns:a16="http://schemas.microsoft.com/office/drawing/2014/main" id="{59E70BAD-81EE-FB43-AAE9-9C23A4CC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>
              <a:extLst>
                <a:ext uri="{FF2B5EF4-FFF2-40B4-BE49-F238E27FC236}">
                  <a16:creationId xmlns:a16="http://schemas.microsoft.com/office/drawing/2014/main" id="{2D7101F8-65B9-B64F-9597-58589610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>
                <a:extLst>
                  <a:ext uri="{FF2B5EF4-FFF2-40B4-BE49-F238E27FC236}">
                    <a16:creationId xmlns:a16="http://schemas.microsoft.com/office/drawing/2014/main" id="{72DAE8B1-00F0-8F4E-85F2-017335520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>
                <a:extLst>
                  <a:ext uri="{FF2B5EF4-FFF2-40B4-BE49-F238E27FC236}">
                    <a16:creationId xmlns:a16="http://schemas.microsoft.com/office/drawing/2014/main" id="{B8972EB1-3D8C-E741-8CA7-CEE8A227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>
              <a:extLst>
                <a:ext uri="{FF2B5EF4-FFF2-40B4-BE49-F238E27FC236}">
                  <a16:creationId xmlns:a16="http://schemas.microsoft.com/office/drawing/2014/main" id="{CD1D8E14-267A-6444-9063-EB1F1862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>
              <a:extLst>
                <a:ext uri="{FF2B5EF4-FFF2-40B4-BE49-F238E27FC236}">
                  <a16:creationId xmlns:a16="http://schemas.microsoft.com/office/drawing/2014/main" id="{573ECD83-B804-7D41-A24A-4EC6E03F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>
                <a:extLst>
                  <a:ext uri="{FF2B5EF4-FFF2-40B4-BE49-F238E27FC236}">
                    <a16:creationId xmlns:a16="http://schemas.microsoft.com/office/drawing/2014/main" id="{345346A2-EDB4-3345-9541-A536D23A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>
                <a:extLst>
                  <a:ext uri="{FF2B5EF4-FFF2-40B4-BE49-F238E27FC236}">
                    <a16:creationId xmlns:a16="http://schemas.microsoft.com/office/drawing/2014/main" id="{0C788F34-D15F-AE48-8E72-E6E61DF2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>
              <a:extLst>
                <a:ext uri="{FF2B5EF4-FFF2-40B4-BE49-F238E27FC236}">
                  <a16:creationId xmlns:a16="http://schemas.microsoft.com/office/drawing/2014/main" id="{304F6268-0673-C54D-887D-0F2CA521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83">
              <a:extLst>
                <a:ext uri="{FF2B5EF4-FFF2-40B4-BE49-F238E27FC236}">
                  <a16:creationId xmlns:a16="http://schemas.microsoft.com/office/drawing/2014/main" id="{A5F77209-A777-3846-8F04-92A95762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8" name="Freeform 84">
              <a:extLst>
                <a:ext uri="{FF2B5EF4-FFF2-40B4-BE49-F238E27FC236}">
                  <a16:creationId xmlns:a16="http://schemas.microsoft.com/office/drawing/2014/main" id="{A1C8D7A3-F2FE-D048-87A5-3600F69A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9" name="Oval 85">
              <a:extLst>
                <a:ext uri="{FF2B5EF4-FFF2-40B4-BE49-F238E27FC236}">
                  <a16:creationId xmlns:a16="http://schemas.microsoft.com/office/drawing/2014/main" id="{984F6990-26E2-3B44-8A96-631AD0AD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0" name="Freeform 86">
              <a:extLst>
                <a:ext uri="{FF2B5EF4-FFF2-40B4-BE49-F238E27FC236}">
                  <a16:creationId xmlns:a16="http://schemas.microsoft.com/office/drawing/2014/main" id="{AA98173F-F674-3643-AD21-1BEF33EE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>
              <a:extLst>
                <a:ext uri="{FF2B5EF4-FFF2-40B4-BE49-F238E27FC236}">
                  <a16:creationId xmlns:a16="http://schemas.microsoft.com/office/drawing/2014/main" id="{1D41B50C-D66B-9B4A-83CD-AB55C827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>
              <a:extLst>
                <a:ext uri="{FF2B5EF4-FFF2-40B4-BE49-F238E27FC236}">
                  <a16:creationId xmlns:a16="http://schemas.microsoft.com/office/drawing/2014/main" id="{32E5938F-4662-3640-8D7F-9D2EC710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89">
              <a:extLst>
                <a:ext uri="{FF2B5EF4-FFF2-40B4-BE49-F238E27FC236}">
                  <a16:creationId xmlns:a16="http://schemas.microsoft.com/office/drawing/2014/main" id="{D1B3F3BD-AA74-C644-900E-3D3A1EB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Oval 90">
              <a:extLst>
                <a:ext uri="{FF2B5EF4-FFF2-40B4-BE49-F238E27FC236}">
                  <a16:creationId xmlns:a16="http://schemas.microsoft.com/office/drawing/2014/main" id="{5202C3EE-C6CE-2043-AB0D-9F3374DD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5" name="Oval 91">
              <a:extLst>
                <a:ext uri="{FF2B5EF4-FFF2-40B4-BE49-F238E27FC236}">
                  <a16:creationId xmlns:a16="http://schemas.microsoft.com/office/drawing/2014/main" id="{A0906333-3009-664B-864A-139C4016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>
              <a:extLst>
                <a:ext uri="{FF2B5EF4-FFF2-40B4-BE49-F238E27FC236}">
                  <a16:creationId xmlns:a16="http://schemas.microsoft.com/office/drawing/2014/main" id="{ED65C473-E87F-1F4F-A457-9ABBA86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191C70B-17E3-9A46-B404-6925905AE4F1}"/>
              </a:ext>
            </a:extLst>
          </p:cNvPr>
          <p:cNvGrpSpPr>
            <a:grpSpLocks/>
          </p:cNvGrpSpPr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>
              <a:extLst>
                <a:ext uri="{FF2B5EF4-FFF2-40B4-BE49-F238E27FC236}">
                  <a16:creationId xmlns:a16="http://schemas.microsoft.com/office/drawing/2014/main" id="{AB493127-C9AE-1A44-8D2B-ECDD8261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TextBox 1">
              <a:extLst>
                <a:ext uri="{FF2B5EF4-FFF2-40B4-BE49-F238E27FC236}">
                  <a16:creationId xmlns:a16="http://schemas.microsoft.com/office/drawing/2014/main" id="{BBBAA953-174E-B044-9DCC-04A88210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is there a DHCP server out there?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4A16A070-3144-234A-BC59-B856B6C33DC5}"/>
              </a:ext>
            </a:extLst>
          </p:cNvPr>
          <p:cNvGrpSpPr>
            <a:grpSpLocks/>
          </p:cNvGrpSpPr>
          <p:nvPr/>
        </p:nvGrpSpPr>
        <p:grpSpPr bwMode="auto">
          <a:xfrm>
            <a:off x="6441502" y="2979300"/>
            <a:ext cx="2528888" cy="884237"/>
            <a:chOff x="9144000" y="3229217"/>
            <a:chExt cx="2527923" cy="885135"/>
          </a:xfrm>
        </p:grpSpPr>
        <p:sp>
          <p:nvSpPr>
            <p:cNvPr id="549" name="Rectangle 87">
              <a:extLst>
                <a:ext uri="{FF2B5EF4-FFF2-40B4-BE49-F238E27FC236}">
                  <a16:creationId xmlns:a16="http://schemas.microsoft.com/office/drawing/2014/main" id="{57E9AF5E-372A-8E40-94BE-47B0B619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TextBox 88">
              <a:extLst>
                <a:ext uri="{FF2B5EF4-FFF2-40B4-BE49-F238E27FC236}">
                  <a16:creationId xmlns:a16="http://schemas.microsoft.com/office/drawing/2014/main" id="{A4D749F2-8BAC-AC4E-9A53-15BE9562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6E1A7F4-6FCF-3E43-AE21-6DF4BC478A9A}"/>
              </a:ext>
            </a:extLst>
          </p:cNvPr>
          <p:cNvGrpSpPr>
            <a:grpSpLocks/>
          </p:cNvGrpSpPr>
          <p:nvPr/>
        </p:nvGrpSpPr>
        <p:grpSpPr bwMode="auto">
          <a:xfrm>
            <a:off x="4900288" y="4175353"/>
            <a:ext cx="2625219" cy="884237"/>
            <a:chOff x="8858631" y="4615923"/>
            <a:chExt cx="2625866" cy="885135"/>
          </a:xfrm>
        </p:grpSpPr>
        <p:sp>
          <p:nvSpPr>
            <p:cNvPr id="552" name="Rectangle 89">
              <a:extLst>
                <a:ext uri="{FF2B5EF4-FFF2-40B4-BE49-F238E27FC236}">
                  <a16:creationId xmlns:a16="http://schemas.microsoft.com/office/drawing/2014/main" id="{3AEC4322-FA91-D143-9139-A2CB1B4C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TextBox 90">
              <a:extLst>
                <a:ext uri="{FF2B5EF4-FFF2-40B4-BE49-F238E27FC236}">
                  <a16:creationId xmlns:a16="http://schemas.microsoft.com/office/drawing/2014/main" id="{3FCB64EB-0F2E-B14B-B848-193DF470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I would like to use this IP address!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65062FC4-666B-6342-A70D-7A1D16B7049C}"/>
              </a:ext>
            </a:extLst>
          </p:cNvPr>
          <p:cNvGrpSpPr>
            <a:grpSpLocks/>
          </p:cNvGrpSpPr>
          <p:nvPr/>
        </p:nvGrpSpPr>
        <p:grpSpPr bwMode="auto">
          <a:xfrm>
            <a:off x="6424038" y="5588022"/>
            <a:ext cx="2528887" cy="885825"/>
            <a:chOff x="9144000" y="5555417"/>
            <a:chExt cx="2527923" cy="885135"/>
          </a:xfrm>
        </p:grpSpPr>
        <p:sp>
          <p:nvSpPr>
            <p:cNvPr id="555" name="Rectangle 91">
              <a:extLst>
                <a:ext uri="{FF2B5EF4-FFF2-40B4-BE49-F238E27FC236}">
                  <a16:creationId xmlns:a16="http://schemas.microsoft.com/office/drawing/2014/main" id="{9E7B23F1-96DD-8C46-9D6F-820B88B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6" name="TextBox 92">
              <a:extLst>
                <a:ext uri="{FF2B5EF4-FFF2-40B4-BE49-F238E27FC236}">
                  <a16:creationId xmlns:a16="http://schemas.microsoft.com/office/drawing/2014/main" id="{E908630C-0C3F-8545-B890-E8A9600E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You’ve got that IP address!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26FE35-19E8-7046-8DE2-04C21540DCCD}"/>
              </a:ext>
            </a:extLst>
          </p:cNvPr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99BE7567-423B-664A-A45B-22166DBE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more than IP addresses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0751383" cy="439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can return more than just allocated IP address on subnet: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of first-hop router for client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and IP address of DNS sever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mask (indicating network versus host portion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507-B032-9349-846C-1B33A12C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2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05" y="1692388"/>
            <a:ext cx="5557988" cy="11161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Queuing (WFQ): </a:t>
            </a:r>
          </a:p>
          <a:p>
            <a:pPr marL="582613" indent="-28416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Round Robin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weighted fair queueing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0FE50D-8E31-1046-A976-F61876A256D1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740B6F-8E87-144C-8CB1-A0CA5C93F619}"/>
              </a:ext>
            </a:extLst>
          </p:cNvPr>
          <p:cNvGrpSpPr/>
          <p:nvPr/>
        </p:nvGrpSpPr>
        <p:grpSpPr>
          <a:xfrm>
            <a:off x="7990116" y="2719344"/>
            <a:ext cx="1310150" cy="2565881"/>
            <a:chOff x="8117411" y="2240372"/>
            <a:chExt cx="1444110" cy="2565881"/>
          </a:xfrm>
        </p:grpSpPr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C563A50E-1C6D-6C46-8EE5-AAEAA0E77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7411" y="2240372"/>
              <a:ext cx="1404483" cy="760001"/>
              <a:chOff x="1670312" y="2562997"/>
              <a:chExt cx="940317" cy="565219"/>
            </a:xfrm>
          </p:grpSpPr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3EFAE9E2-03FB-A240-82CC-3EEE93BB3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729FDF34-CD0B-9A4B-BFAA-A9A823BC3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1" name="Straight Connector 31">
                  <a:extLst>
                    <a:ext uri="{FF2B5EF4-FFF2-40B4-BE49-F238E27FC236}">
                      <a16:creationId xmlns:a16="http://schemas.microsoft.com/office/drawing/2014/main" id="{5A69AE93-EED2-CB43-99E6-0FB1510E4F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Straight Connector 32">
                  <a:extLst>
                    <a:ext uri="{FF2B5EF4-FFF2-40B4-BE49-F238E27FC236}">
                      <a16:creationId xmlns:a16="http://schemas.microsoft.com/office/drawing/2014/main" id="{E8F030DC-8BE9-E84E-9DA0-9A9C35E499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33">
                  <a:extLst>
                    <a:ext uri="{FF2B5EF4-FFF2-40B4-BE49-F238E27FC236}">
                      <a16:creationId xmlns:a16="http://schemas.microsoft.com/office/drawing/2014/main" id="{12488256-DFFD-964A-8401-C59AC44B0A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34">
                  <a:extLst>
                    <a:ext uri="{FF2B5EF4-FFF2-40B4-BE49-F238E27FC236}">
                      <a16:creationId xmlns:a16="http://schemas.microsoft.com/office/drawing/2014/main" id="{38FDDBA3-4933-3A49-9208-C2E75B79F1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Connector 35">
                  <a:extLst>
                    <a:ext uri="{FF2B5EF4-FFF2-40B4-BE49-F238E27FC236}">
                      <a16:creationId xmlns:a16="http://schemas.microsoft.com/office/drawing/2014/main" id="{44515A57-BAE8-DB48-8D32-C3EF03B66C6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Straight Connector 36">
                  <a:extLst>
                    <a:ext uri="{FF2B5EF4-FFF2-40B4-BE49-F238E27FC236}">
                      <a16:creationId xmlns:a16="http://schemas.microsoft.com/office/drawing/2014/main" id="{8FFF7C21-C795-5A4D-B498-3B99B69489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37">
                  <a:extLst>
                    <a:ext uri="{FF2B5EF4-FFF2-40B4-BE49-F238E27FC236}">
                      <a16:creationId xmlns:a16="http://schemas.microsoft.com/office/drawing/2014/main" id="{E40618EE-68A5-6741-A873-86553161E15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" name="Rectangle 29">
                <a:extLst>
                  <a:ext uri="{FF2B5EF4-FFF2-40B4-BE49-F238E27FC236}">
                    <a16:creationId xmlns:a16="http://schemas.microsoft.com/office/drawing/2014/main" id="{E2F0270A-1C7D-5644-9107-040300A38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52560"/>
              </a:xfrm>
              <a:prstGeom prst="rect">
                <a:avLst/>
              </a:prstGeom>
              <a:solidFill>
                <a:srgbClr val="FF000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687F59CE-C2B3-4D4C-92B7-16D87AB0C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6990" y="3176315"/>
              <a:ext cx="1424531" cy="763274"/>
              <a:chOff x="1670312" y="2562997"/>
              <a:chExt cx="940318" cy="5652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511BCEB-21AB-F44E-8C3E-BB178AAD2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1316E27-4220-C147-A89C-A1EFEA4D2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07048A-C5C2-274E-8391-F5F93C794A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14A1AAA-244F-D447-A7D6-AB788B569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BE615AD-4D3F-A243-A27D-E11BE48B3C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65BD03D-6966-654F-AF5A-697101715C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E0B9ABB-D3D1-0F45-8C79-6A7CE1B5E88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52BA752-990C-BC42-9F0D-203C5E9B0CD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5257FC6-8323-894F-AF7A-00164E4D9C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187906-D1D6-AB40-AB7B-419CC08B4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418" y="2571262"/>
                <a:ext cx="375212" cy="552560"/>
              </a:xfrm>
              <a:prstGeom prst="rect">
                <a:avLst/>
              </a:prstGeom>
              <a:solidFill>
                <a:srgbClr val="00B05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D3CE6A82-D9F9-2147-836F-3656A5178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2733" y="4084509"/>
              <a:ext cx="1424529" cy="721744"/>
              <a:chOff x="1670312" y="2562997"/>
              <a:chExt cx="940317" cy="56521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9DDA272-8646-FB4A-8D17-F41DE9344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500ED50-8E07-EF45-95BF-8BA56D495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57746F6-EA6C-F440-A50F-B4FA59791B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25B8365-E03D-CD48-B2E5-6A42B5C2787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FFCF3E-1E82-3F4F-A167-B4CE60A1DA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DF697C1-95A7-1A4B-A07B-D14518C0D99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2CA0CD3-191F-C543-AB08-EAF089AFF1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5615FBF-D228-A641-A572-783B881303A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65B8345-81ED-1D49-AFA2-D40974F2A5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53EDA3-44F7-874C-982C-BAC289F49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937" y="2571262"/>
                <a:ext cx="478692" cy="552560"/>
              </a:xfrm>
              <a:prstGeom prst="rect">
                <a:avLst/>
              </a:prstGeom>
              <a:solidFill>
                <a:srgbClr val="3333CC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" name="Triangle 3">
            <a:extLst>
              <a:ext uri="{FF2B5EF4-FFF2-40B4-BE49-F238E27FC236}">
                <a16:creationId xmlns:a16="http://schemas.microsoft.com/office/drawing/2014/main" id="{D2F64F54-E98D-564A-B7B6-7537CEECBAD3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2EF94C-9371-CF40-A3C6-1DC150AB047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78A68C-054A-004B-A791-4FA6E7C68048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384534-464D-4048-8464-55A4CE80FC99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E453DA-B44B-0847-A077-A34D3F9DB27B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E17F66-33B0-DE42-8C16-28DA20F17C00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334A6EB-2600-A040-860C-4B77BD4BE60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739B72-8B57-6443-B4A3-11719E38E71F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1CFDC38-10D3-794A-B193-C78C35E3275E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3CD1C2A-29E9-8C4A-96B1-43C6E287CB52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3C39C7-20E4-6545-A964-9F1AAEB54307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9E5456-380E-B44E-8FAB-E07E351298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62B4B7-D6F0-C44D-9E4B-DFC7B1CB233F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3F8B11-C46E-3445-9877-0041CA598D30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5C47E3-EB80-954D-93A7-7C5F2522DEA3}"/>
              </a:ext>
            </a:extLst>
          </p:cNvPr>
          <p:cNvCxnSpPr>
            <a:stCxn id="20" idx="3"/>
            <a:endCxn id="9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789404-4743-3B47-8578-2600B3870B31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56B0C30-BA4F-FC4B-A868-1FDA0C5704B8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711DAE-9BF3-F64E-BD2A-3B802A190313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12FCD05E-75CC-E84C-8E19-60F0F56A5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D6BC2C-F25A-5742-A26B-1B91EC2CF44E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E26C25-36F0-9444-8196-216C440D56AB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6F4270-DB9C-694E-B407-3ED6A0A44949}"/>
              </a:ext>
            </a:extLst>
          </p:cNvPr>
          <p:cNvGrpSpPr/>
          <p:nvPr/>
        </p:nvGrpSpPr>
        <p:grpSpPr>
          <a:xfrm>
            <a:off x="8807568" y="2894368"/>
            <a:ext cx="1104182" cy="2221918"/>
            <a:chOff x="8807568" y="2894368"/>
            <a:chExt cx="1104182" cy="222191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450FA9F-A33F-1746-A4CB-9F4A2A6807F2}"/>
                </a:ext>
              </a:extLst>
            </p:cNvPr>
            <p:cNvGrpSpPr/>
            <p:nvPr/>
          </p:nvGrpSpPr>
          <p:grpSpPr>
            <a:xfrm>
              <a:off x="9470570" y="2939143"/>
              <a:ext cx="441180" cy="2177143"/>
              <a:chOff x="9470570" y="2939143"/>
              <a:chExt cx="441180" cy="217714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CD5B581-94AD-D44C-81AA-F1008E3D0722}"/>
                  </a:ext>
                </a:extLst>
              </p:cNvPr>
              <p:cNvSpPr/>
              <p:nvPr/>
            </p:nvSpPr>
            <p:spPr>
              <a:xfrm>
                <a:off x="9470570" y="2939143"/>
                <a:ext cx="348343" cy="2177143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5454531-DC51-F34D-9961-98B389CAFDF8}"/>
                  </a:ext>
                </a:extLst>
              </p:cNvPr>
              <p:cNvSpPr/>
              <p:nvPr/>
            </p:nvSpPr>
            <p:spPr>
              <a:xfrm>
                <a:off x="9716218" y="3095651"/>
                <a:ext cx="195532" cy="586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9EBDD29-0A51-C946-829A-2EAF8CB429B6}"/>
                  </a:ext>
                </a:extLst>
              </p:cNvPr>
              <p:cNvCxnSpPr/>
              <p:nvPr/>
            </p:nvCxnSpPr>
            <p:spPr>
              <a:xfrm flipV="1">
                <a:off x="9808687" y="3573214"/>
                <a:ext cx="0" cy="2612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55C01D4-3E5F-234C-88C0-37B3216150B8}"/>
                </a:ext>
              </a:extLst>
            </p:cNvPr>
            <p:cNvGrpSpPr/>
            <p:nvPr/>
          </p:nvGrpSpPr>
          <p:grpSpPr>
            <a:xfrm>
              <a:off x="8807568" y="2894368"/>
              <a:ext cx="457076" cy="2191108"/>
              <a:chOff x="8807568" y="2894368"/>
              <a:chExt cx="457076" cy="2191108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8D66A5-F8A6-9445-8C81-EBA47B28FB27}"/>
                  </a:ext>
                </a:extLst>
              </p:cNvPr>
              <p:cNvGrpSpPr/>
              <p:nvPr/>
            </p:nvGrpSpPr>
            <p:grpSpPr>
              <a:xfrm>
                <a:off x="8807568" y="2894368"/>
                <a:ext cx="428322" cy="385312"/>
                <a:chOff x="10311441" y="2346385"/>
                <a:chExt cx="428322" cy="385312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7E65F5A-40B7-5944-9F81-860A11DB6E0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E5CC73-7238-FC43-9639-9D66DFA0D9A1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04C74BF-DFA9-F148-80FF-420AF6DA34DC}"/>
                  </a:ext>
                </a:extLst>
              </p:cNvPr>
              <p:cNvGrpSpPr/>
              <p:nvPr/>
            </p:nvGrpSpPr>
            <p:grpSpPr>
              <a:xfrm>
                <a:off x="8827696" y="3823145"/>
                <a:ext cx="428322" cy="385312"/>
                <a:chOff x="10311441" y="2346385"/>
                <a:chExt cx="428322" cy="38531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8705F1B-C8D3-7D45-A303-F165B62DB89A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C5374B7-33B0-A048-98AF-C86CA0F5F068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5EEF966-14C8-9A40-8EAF-9563A841C6FE}"/>
                  </a:ext>
                </a:extLst>
              </p:cNvPr>
              <p:cNvGrpSpPr/>
              <p:nvPr/>
            </p:nvGrpSpPr>
            <p:grpSpPr>
              <a:xfrm>
                <a:off x="8836322" y="4700164"/>
                <a:ext cx="428322" cy="385312"/>
                <a:chOff x="10311441" y="2346385"/>
                <a:chExt cx="428322" cy="385312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F695079-CDFE-A84B-BA1A-3C792502773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F5602FC-DFAF-C840-963B-59C9854603DF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95B65A-59D7-7343-B738-24AF20F53109}"/>
              </a:ext>
            </a:extLst>
          </p:cNvPr>
          <p:cNvGrpSpPr/>
          <p:nvPr/>
        </p:nvGrpSpPr>
        <p:grpSpPr>
          <a:xfrm>
            <a:off x="2830287" y="4027715"/>
            <a:ext cx="853119" cy="1129061"/>
            <a:chOff x="6422573" y="5573486"/>
            <a:chExt cx="853119" cy="11290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3BBE42-4507-D249-BEAC-A304C25545D5}"/>
                </a:ext>
              </a:extLst>
            </p:cNvPr>
            <p:cNvSpPr txBox="1"/>
            <p:nvPr/>
          </p:nvSpPr>
          <p:spPr>
            <a:xfrm>
              <a:off x="6531429" y="5573486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i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D22DEFF-5F27-0B42-9940-421941395069}"/>
                </a:ext>
              </a:extLst>
            </p:cNvPr>
            <p:cNvSpPr txBox="1"/>
            <p:nvPr/>
          </p:nvSpPr>
          <p:spPr>
            <a:xfrm>
              <a:off x="6422573" y="6117772"/>
              <a:ext cx="853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S</a:t>
              </a:r>
              <a:r>
                <a:rPr kumimoji="0" lang="en-US" altLang="en-US" sz="24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0E336A-F07A-914B-9314-422857CFD8B1}"/>
                </a:ext>
              </a:extLst>
            </p:cNvPr>
            <p:cNvCxnSpPr/>
            <p:nvPr/>
          </p:nvCxnSpPr>
          <p:spPr>
            <a:xfrm>
              <a:off x="6553200" y="6173453"/>
              <a:ext cx="47897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ontent Placeholder 1">
            <a:extLst>
              <a:ext uri="{FF2B5EF4-FFF2-40B4-BE49-F238E27FC236}">
                <a16:creationId xmlns:a16="http://schemas.microsoft.com/office/drawing/2014/main" id="{6B4ED17A-B92C-3540-886C-3C8AF82A0E8B}"/>
              </a:ext>
            </a:extLst>
          </p:cNvPr>
          <p:cNvSpPr txBox="1">
            <a:spLocks/>
          </p:cNvSpPr>
          <p:nvPr/>
        </p:nvSpPr>
        <p:spPr>
          <a:xfrm>
            <a:off x="788204" y="5154045"/>
            <a:ext cx="5557988" cy="105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minimum bandwidth guarantee (per-traffic-class)</a:t>
            </a:r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444A4D7B-9DCA-3943-91F5-F6811D0DAA99}"/>
              </a:ext>
            </a:extLst>
          </p:cNvPr>
          <p:cNvSpPr txBox="1">
            <a:spLocks/>
          </p:cNvSpPr>
          <p:nvPr/>
        </p:nvSpPr>
        <p:spPr>
          <a:xfrm>
            <a:off x="766433" y="2740308"/>
            <a:ext cx="5557988" cy="1420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each class,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has weight,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and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gets weighted amount of service in each cycle:</a:t>
            </a:r>
          </a:p>
        </p:txBody>
      </p:sp>
      <p:sp>
        <p:nvSpPr>
          <p:cNvPr id="81" name="Slide Number Placeholder 4">
            <a:extLst>
              <a:ext uri="{FF2B5EF4-FFF2-40B4-BE49-F238E27FC236}">
                <a16:creationId xmlns:a16="http://schemas.microsoft.com/office/drawing/2014/main" id="{F0AFE370-3F30-3F41-8D1F-CC727D14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reeform 3">
            <a:extLst>
              <a:ext uri="{FF2B5EF4-FFF2-40B4-BE49-F238E27FC236}">
                <a16:creationId xmlns:a16="http://schemas.microsoft.com/office/drawing/2014/main" id="{6B20889F-8B73-5A4F-948D-BC7FBE071249}"/>
              </a:ext>
            </a:extLst>
          </p:cNvPr>
          <p:cNvSpPr>
            <a:spLocks/>
          </p:cNvSpPr>
          <p:nvPr/>
        </p:nvSpPr>
        <p:spPr bwMode="auto">
          <a:xfrm>
            <a:off x="1867395" y="18184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484D20B7-37AF-F449-9229-69BC2F46A444}"/>
              </a:ext>
            </a:extLst>
          </p:cNvPr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BBE9BC04-A2A6-F746-9F08-03F4EDB58B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5F31BBA7-277B-7547-A889-4CE61E62107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235A3E8-5F9F-054E-812C-82B1457E7DA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5DDEAE5B-F867-B04E-9480-5609AC66F59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FBC3084B-7403-CB43-BF1A-54F05828C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CCCD1707-2759-A14B-96A2-D746BB0126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9B0492DA-B9A2-1F42-8EC8-885383C522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A2DF0841-9316-7744-99F2-F246599FA663}"/>
              </a:ext>
            </a:extLst>
          </p:cNvPr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B7FE1E33-3837-6A44-8F3D-D671A86ECB7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D7EBAA0A-EA4B-2A42-B633-E3F75F2BB7B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A0FA1B3E-9ECC-B241-8F16-2C1970256C8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CB74265E-694E-5A49-B1D2-3C1956E0BE2E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8680283C-1CA3-D44B-8FFA-B36341C7230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B31DC87-EF0E-0D4F-81A2-B6FB2A803F7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F14BA91B-FE87-514B-B749-384B3F1D92C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9" name="Line 48">
            <a:extLst>
              <a:ext uri="{FF2B5EF4-FFF2-40B4-BE49-F238E27FC236}">
                <a16:creationId xmlns:a16="http://schemas.microsoft.com/office/drawing/2014/main" id="{E2F245C9-F9FA-FF41-8279-23685395B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1C377AEF-2633-FC44-9747-922C7C11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19" y="1674030"/>
            <a:ext cx="4751439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Connecting laptop will use DHCP to get IP address, address of first-hop router, address of DNS server.</a:t>
            </a:r>
          </a:p>
        </p:txBody>
      </p:sp>
      <p:sp>
        <p:nvSpPr>
          <p:cNvPr id="382" name="Line 43">
            <a:extLst>
              <a:ext uri="{FF2B5EF4-FFF2-40B4-BE49-F238E27FC236}">
                <a16:creationId xmlns:a16="http://schemas.microsoft.com/office/drawing/2014/main" id="{C8851F30-DB65-2343-90FB-A929CA010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9695" y="3062253"/>
            <a:ext cx="562325" cy="8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5" name="Text Box 44">
            <a:extLst>
              <a:ext uri="{FF2B5EF4-FFF2-40B4-BE49-F238E27FC236}">
                <a16:creationId xmlns:a16="http://schemas.microsoft.com/office/drawing/2014/main" id="{59259B03-4826-E149-B0DC-4EBA8293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07" y="4356905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with DHCP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 built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</a:t>
            </a:r>
          </a:p>
        </p:txBody>
      </p:sp>
      <p:sp>
        <p:nvSpPr>
          <p:cNvPr id="386" name="Rectangle 152">
            <a:extLst>
              <a:ext uri="{FF2B5EF4-FFF2-40B4-BE49-F238E27FC236}">
                <a16:creationId xmlns:a16="http://schemas.microsoft.com/office/drawing/2014/main" id="{745619DC-3C53-E14A-874D-F2C6B677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420" y="2964667"/>
            <a:ext cx="540627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message encapsulated in UDP, encapsulated in IP, encapsulated in Ethernet</a:t>
            </a:r>
          </a:p>
        </p:txBody>
      </p:sp>
      <p:sp>
        <p:nvSpPr>
          <p:cNvPr id="387" name="Rectangle 153">
            <a:extLst>
              <a:ext uri="{FF2B5EF4-FFF2-40B4-BE49-F238E27FC236}">
                <a16:creationId xmlns:a16="http://schemas.microsoft.com/office/drawing/2014/main" id="{082BCCE1-61C9-5E4C-B8D4-8ED23A69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69" y="4210855"/>
            <a:ext cx="545037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frame broadcast (dest: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FFFFFFFFFFFF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on LAN, received at router running DHCP server</a:t>
            </a:r>
          </a:p>
        </p:txBody>
      </p:sp>
      <p:sp>
        <p:nvSpPr>
          <p:cNvPr id="388" name="Rectangle 154">
            <a:extLst>
              <a:ext uri="{FF2B5EF4-FFF2-40B4-BE49-F238E27FC236}">
                <a16:creationId xmlns:a16="http://schemas.microsoft.com/office/drawing/2014/main" id="{2001FDC4-9DD8-8540-A00D-9430145A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245" y="5547530"/>
            <a:ext cx="528060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de-mux’ed to IP de-mux’ed, UDP de-mux’ed to DHCP </a:t>
            </a:r>
          </a:p>
        </p:txBody>
      </p:sp>
      <p:sp>
        <p:nvSpPr>
          <p:cNvPr id="389" name="Text Box 155">
            <a:extLst>
              <a:ext uri="{FF2B5EF4-FFF2-40B4-BE49-F238E27FC236}">
                <a16:creationId xmlns:a16="http://schemas.microsoft.com/office/drawing/2014/main" id="{0FF8CA2B-A0E7-0344-8C3D-752022E9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82" y="3674280"/>
            <a:ext cx="1047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168.1.1.1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8" name="Group 234">
            <a:extLst>
              <a:ext uri="{FF2B5EF4-FFF2-40B4-BE49-F238E27FC236}">
                <a16:creationId xmlns:a16="http://schemas.microsoft.com/office/drawing/2014/main" id="{80B8D10B-0E57-694A-9F60-7DD157680859}"/>
              </a:ext>
            </a:extLst>
          </p:cNvPr>
          <p:cNvGrpSpPr>
            <a:grpSpLocks/>
          </p:cNvGrpSpPr>
          <p:nvPr/>
        </p:nvGrpSpPr>
        <p:grpSpPr bwMode="auto">
          <a:xfrm>
            <a:off x="3072307" y="2685267"/>
            <a:ext cx="850900" cy="615950"/>
            <a:chOff x="4420" y="878"/>
            <a:chExt cx="614" cy="458"/>
          </a:xfrm>
        </p:grpSpPr>
        <p:pic>
          <p:nvPicPr>
            <p:cNvPr id="439" name="Picture 235" descr="laptop_keyboard">
              <a:extLst>
                <a:ext uri="{FF2B5EF4-FFF2-40B4-BE49-F238E27FC236}">
                  <a16:creationId xmlns:a16="http://schemas.microsoft.com/office/drawing/2014/main" id="{32F92D03-3F10-DD48-B916-C1A813CA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236">
              <a:extLst>
                <a:ext uri="{FF2B5EF4-FFF2-40B4-BE49-F238E27FC236}">
                  <a16:creationId xmlns:a16="http://schemas.microsoft.com/office/drawing/2014/main" id="{635DC8EF-D2DF-1140-8A94-D496AE91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41" name="Picture 237" descr="screen">
              <a:extLst>
                <a:ext uri="{FF2B5EF4-FFF2-40B4-BE49-F238E27FC236}">
                  <a16:creationId xmlns:a16="http://schemas.microsoft.com/office/drawing/2014/main" id="{6BDF7141-8B18-8848-AE3F-A1F240A51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" name="Freeform 238">
              <a:extLst>
                <a:ext uri="{FF2B5EF4-FFF2-40B4-BE49-F238E27FC236}">
                  <a16:creationId xmlns:a16="http://schemas.microsoft.com/office/drawing/2014/main" id="{F0AA71CC-9F7D-4E4A-AFD3-E4FC2EDB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39">
              <a:extLst>
                <a:ext uri="{FF2B5EF4-FFF2-40B4-BE49-F238E27FC236}">
                  <a16:creationId xmlns:a16="http://schemas.microsoft.com/office/drawing/2014/main" id="{478F089D-1CBD-064E-9E01-09DBACFE4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Freeform 240">
              <a:extLst>
                <a:ext uri="{FF2B5EF4-FFF2-40B4-BE49-F238E27FC236}">
                  <a16:creationId xmlns:a16="http://schemas.microsoft.com/office/drawing/2014/main" id="{999308BB-3AD9-964C-9A37-585EA1CB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241">
              <a:extLst>
                <a:ext uri="{FF2B5EF4-FFF2-40B4-BE49-F238E27FC236}">
                  <a16:creationId xmlns:a16="http://schemas.microsoft.com/office/drawing/2014/main" id="{50215675-D41A-884A-B70C-7A7A34B47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Freeform 242">
              <a:extLst>
                <a:ext uri="{FF2B5EF4-FFF2-40B4-BE49-F238E27FC236}">
                  <a16:creationId xmlns:a16="http://schemas.microsoft.com/office/drawing/2014/main" id="{67C07E3F-A680-3448-A285-F67163D5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Freeform 243">
              <a:extLst>
                <a:ext uri="{FF2B5EF4-FFF2-40B4-BE49-F238E27FC236}">
                  <a16:creationId xmlns:a16="http://schemas.microsoft.com/office/drawing/2014/main" id="{D6FEFC34-2380-1C46-9401-C809C94E0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8" name="Group 244">
              <a:extLst>
                <a:ext uri="{FF2B5EF4-FFF2-40B4-BE49-F238E27FC236}">
                  <a16:creationId xmlns:a16="http://schemas.microsoft.com/office/drawing/2014/main" id="{C27B64F7-2309-1F46-B525-0FF1CC0B3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55" name="Freeform 245">
                <a:extLst>
                  <a:ext uri="{FF2B5EF4-FFF2-40B4-BE49-F238E27FC236}">
                    <a16:creationId xmlns:a16="http://schemas.microsoft.com/office/drawing/2014/main" id="{6D904DDE-01FC-1A4C-8025-88A928752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6" name="Freeform 246">
                <a:extLst>
                  <a:ext uri="{FF2B5EF4-FFF2-40B4-BE49-F238E27FC236}">
                    <a16:creationId xmlns:a16="http://schemas.microsoft.com/office/drawing/2014/main" id="{E3315A06-9E1B-AC4A-906F-1640B3605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Freeform 247">
                <a:extLst>
                  <a:ext uri="{FF2B5EF4-FFF2-40B4-BE49-F238E27FC236}">
                    <a16:creationId xmlns:a16="http://schemas.microsoft.com/office/drawing/2014/main" id="{4B5E6F6D-A780-9F4A-B4CB-418F530E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8" name="Freeform 248">
                <a:extLst>
                  <a:ext uri="{FF2B5EF4-FFF2-40B4-BE49-F238E27FC236}">
                    <a16:creationId xmlns:a16="http://schemas.microsoft.com/office/drawing/2014/main" id="{49CD3CF5-0077-7D4A-A378-2AAAA4CDE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Freeform 249">
                <a:extLst>
                  <a:ext uri="{FF2B5EF4-FFF2-40B4-BE49-F238E27FC236}">
                    <a16:creationId xmlns:a16="http://schemas.microsoft.com/office/drawing/2014/main" id="{4E2747DD-F96B-124E-8BF8-EC78D4C82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0" name="Freeform 250">
                <a:extLst>
                  <a:ext uri="{FF2B5EF4-FFF2-40B4-BE49-F238E27FC236}">
                    <a16:creationId xmlns:a16="http://schemas.microsoft.com/office/drawing/2014/main" id="{5D228080-AAA4-AE4F-B2E0-444A375E9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9" name="Freeform 251">
              <a:extLst>
                <a:ext uri="{FF2B5EF4-FFF2-40B4-BE49-F238E27FC236}">
                  <a16:creationId xmlns:a16="http://schemas.microsoft.com/office/drawing/2014/main" id="{12335ADB-FB5B-8540-ADE8-01DE4817A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0" name="Freeform 252">
              <a:extLst>
                <a:ext uri="{FF2B5EF4-FFF2-40B4-BE49-F238E27FC236}">
                  <a16:creationId xmlns:a16="http://schemas.microsoft.com/office/drawing/2014/main" id="{71BBEFC9-2EAD-0E4D-971B-FFE9F04A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Freeform 253">
              <a:extLst>
                <a:ext uri="{FF2B5EF4-FFF2-40B4-BE49-F238E27FC236}">
                  <a16:creationId xmlns:a16="http://schemas.microsoft.com/office/drawing/2014/main" id="{AD467B30-53F9-E544-872F-75037A60A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2" name="Freeform 254">
              <a:extLst>
                <a:ext uri="{FF2B5EF4-FFF2-40B4-BE49-F238E27FC236}">
                  <a16:creationId xmlns:a16="http://schemas.microsoft.com/office/drawing/2014/main" id="{09BD1056-1239-AA4F-9F79-BC195E4B8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3" name="Freeform 255">
              <a:extLst>
                <a:ext uri="{FF2B5EF4-FFF2-40B4-BE49-F238E27FC236}">
                  <a16:creationId xmlns:a16="http://schemas.microsoft.com/office/drawing/2014/main" id="{3EE44984-E799-7448-B48B-0A3E5E326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Freeform 256">
              <a:extLst>
                <a:ext uri="{FF2B5EF4-FFF2-40B4-BE49-F238E27FC236}">
                  <a16:creationId xmlns:a16="http://schemas.microsoft.com/office/drawing/2014/main" id="{F82A5B30-CFF4-9045-B98E-022A2D6583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61" name="AutoShape 34">
            <a:extLst>
              <a:ext uri="{FF2B5EF4-FFF2-40B4-BE49-F238E27FC236}">
                <a16:creationId xmlns:a16="http://schemas.microsoft.com/office/drawing/2014/main" id="{BBFE8651-7E0E-9B42-83C9-13A7DD11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5" y="2812267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2" name="Group 45">
            <a:extLst>
              <a:ext uri="{FF2B5EF4-FFF2-40B4-BE49-F238E27FC236}">
                <a16:creationId xmlns:a16="http://schemas.microsoft.com/office/drawing/2014/main" id="{7B2B7B83-C525-AC47-97F2-A2D1D1034FEF}"/>
              </a:ext>
            </a:extLst>
          </p:cNvPr>
          <p:cNvGrpSpPr>
            <a:grpSpLocks/>
          </p:cNvGrpSpPr>
          <p:nvPr/>
        </p:nvGrpSpPr>
        <p:grpSpPr bwMode="auto">
          <a:xfrm>
            <a:off x="2289670" y="1648630"/>
            <a:ext cx="976312" cy="1460500"/>
            <a:chOff x="651" y="681"/>
            <a:chExt cx="615" cy="920"/>
          </a:xfrm>
        </p:grpSpPr>
        <p:sp>
          <p:nvSpPr>
            <p:cNvPr id="463" name="Freeform 46">
              <a:extLst>
                <a:ext uri="{FF2B5EF4-FFF2-40B4-BE49-F238E27FC236}">
                  <a16:creationId xmlns:a16="http://schemas.microsoft.com/office/drawing/2014/main" id="{2F8E5860-1F4A-9441-8643-FF3677400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4" name="Group 47">
              <a:extLst>
                <a:ext uri="{FF2B5EF4-FFF2-40B4-BE49-F238E27FC236}">
                  <a16:creationId xmlns:a16="http://schemas.microsoft.com/office/drawing/2014/main" id="{619D3750-75CE-7146-8080-07A05B2EE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465" name="Rectangle 48">
                <a:extLst>
                  <a:ext uri="{FF2B5EF4-FFF2-40B4-BE49-F238E27FC236}">
                    <a16:creationId xmlns:a16="http://schemas.microsoft.com/office/drawing/2014/main" id="{28385ECE-1698-FA48-9005-E85B7ADA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chemeClr val="tx1"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6" name="Text Box 49">
                <a:extLst>
                  <a:ext uri="{FF2B5EF4-FFF2-40B4-BE49-F238E27FC236}">
                    <a16:creationId xmlns:a16="http://schemas.microsoft.com/office/drawing/2014/main" id="{03E8F625-EC95-7449-B696-847DBF4C1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467" name="Line 50">
                <a:extLst>
                  <a:ext uri="{FF2B5EF4-FFF2-40B4-BE49-F238E27FC236}">
                    <a16:creationId xmlns:a16="http://schemas.microsoft.com/office/drawing/2014/main" id="{DF468FDE-40E4-0648-9839-DDE0332A0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8" name="Line 51">
                <a:extLst>
                  <a:ext uri="{FF2B5EF4-FFF2-40B4-BE49-F238E27FC236}">
                    <a16:creationId xmlns:a16="http://schemas.microsoft.com/office/drawing/2014/main" id="{99D4E4D8-7BA2-1841-8740-092F3F2C1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9" name="Line 52">
                <a:extLst>
                  <a:ext uri="{FF2B5EF4-FFF2-40B4-BE49-F238E27FC236}">
                    <a16:creationId xmlns:a16="http://schemas.microsoft.com/office/drawing/2014/main" id="{46C4BB73-5326-6148-BB43-C6C4C685F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0" name="Line 53">
                <a:extLst>
                  <a:ext uri="{FF2B5EF4-FFF2-40B4-BE49-F238E27FC236}">
                    <a16:creationId xmlns:a16="http://schemas.microsoft.com/office/drawing/2014/main" id="{867C305B-8FC7-2546-83B8-7B677B4EF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471" name="Group 54">
            <a:extLst>
              <a:ext uri="{FF2B5EF4-FFF2-40B4-BE49-F238E27FC236}">
                <a16:creationId xmlns:a16="http://schemas.microsoft.com/office/drawing/2014/main" id="{E55B3AA2-EA61-B94E-BC50-287F2699A080}"/>
              </a:ext>
            </a:extLst>
          </p:cNvPr>
          <p:cNvGrpSpPr>
            <a:grpSpLocks/>
          </p:cNvGrpSpPr>
          <p:nvPr/>
        </p:nvGrpSpPr>
        <p:grpSpPr bwMode="auto">
          <a:xfrm>
            <a:off x="1614982" y="1707367"/>
            <a:ext cx="544513" cy="244475"/>
            <a:chOff x="844" y="3337"/>
            <a:chExt cx="343" cy="154"/>
          </a:xfrm>
        </p:grpSpPr>
        <p:sp>
          <p:nvSpPr>
            <p:cNvPr id="472" name="Rectangle 55">
              <a:extLst>
                <a:ext uri="{FF2B5EF4-FFF2-40B4-BE49-F238E27FC236}">
                  <a16:creationId xmlns:a16="http://schemas.microsoft.com/office/drawing/2014/main" id="{3DF8187C-0350-B949-8481-A4B53A2B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3" name="Text Box 56">
              <a:extLst>
                <a:ext uri="{FF2B5EF4-FFF2-40B4-BE49-F238E27FC236}">
                  <a16:creationId xmlns:a16="http://schemas.microsoft.com/office/drawing/2014/main" id="{EB5DBBE5-0C11-2943-8F1C-55F942DDF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474" name="Group 57">
            <a:extLst>
              <a:ext uri="{FF2B5EF4-FFF2-40B4-BE49-F238E27FC236}">
                <a16:creationId xmlns:a16="http://schemas.microsoft.com/office/drawing/2014/main" id="{E686DD6D-38C2-4641-89AF-94A0FB1D1070}"/>
              </a:ext>
            </a:extLst>
          </p:cNvPr>
          <p:cNvGrpSpPr>
            <a:grpSpLocks/>
          </p:cNvGrpSpPr>
          <p:nvPr/>
        </p:nvGrpSpPr>
        <p:grpSpPr bwMode="auto">
          <a:xfrm>
            <a:off x="1160957" y="1726417"/>
            <a:ext cx="1081088" cy="1166813"/>
            <a:chOff x="42" y="744"/>
            <a:chExt cx="681" cy="735"/>
          </a:xfrm>
        </p:grpSpPr>
        <p:grpSp>
          <p:nvGrpSpPr>
            <p:cNvPr id="475" name="Group 58">
              <a:extLst>
                <a:ext uri="{FF2B5EF4-FFF2-40B4-BE49-F238E27FC236}">
                  <a16:creationId xmlns:a16="http://schemas.microsoft.com/office/drawing/2014/main" id="{1FDCAE0E-7CF7-A44C-8CC2-1F6556F81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477" name="Group 59">
                <a:extLst>
                  <a:ext uri="{FF2B5EF4-FFF2-40B4-BE49-F238E27FC236}">
                    <a16:creationId xmlns:a16="http://schemas.microsoft.com/office/drawing/2014/main" id="{B1A03342-AE12-CE42-8220-1A81C4418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02" name="Group 60">
                  <a:extLst>
                    <a:ext uri="{FF2B5EF4-FFF2-40B4-BE49-F238E27FC236}">
                      <a16:creationId xmlns:a16="http://schemas.microsoft.com/office/drawing/2014/main" id="{C141BB4A-81BE-5F41-82F7-F6E6B820E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05" name="Rectangle 61">
                    <a:extLst>
                      <a:ext uri="{FF2B5EF4-FFF2-40B4-BE49-F238E27FC236}">
                        <a16:creationId xmlns:a16="http://schemas.microsoft.com/office/drawing/2014/main" id="{0057FF7C-1AD8-884B-80A9-AB7A6E108F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6" name="Text Box 62">
                    <a:extLst>
                      <a:ext uri="{FF2B5EF4-FFF2-40B4-BE49-F238E27FC236}">
                        <a16:creationId xmlns:a16="http://schemas.microsoft.com/office/drawing/2014/main" id="{EC2B900A-E788-8441-B597-33D92CA592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03" name="Rectangle 63">
                  <a:extLst>
                    <a:ext uri="{FF2B5EF4-FFF2-40B4-BE49-F238E27FC236}">
                      <a16:creationId xmlns:a16="http://schemas.microsoft.com/office/drawing/2014/main" id="{963785A1-EC1C-B84C-87DF-29B9C771B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Rectangle 64">
                  <a:extLst>
                    <a:ext uri="{FF2B5EF4-FFF2-40B4-BE49-F238E27FC236}">
                      <a16:creationId xmlns:a16="http://schemas.microsoft.com/office/drawing/2014/main" id="{5E9D5671-4336-A144-8E1C-F9834FFEC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78" name="Group 65">
                <a:extLst>
                  <a:ext uri="{FF2B5EF4-FFF2-40B4-BE49-F238E27FC236}">
                    <a16:creationId xmlns:a16="http://schemas.microsoft.com/office/drawing/2014/main" id="{C554361D-96E9-9749-99BB-ABA5FD027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96" name="Group 66">
                  <a:extLst>
                    <a:ext uri="{FF2B5EF4-FFF2-40B4-BE49-F238E27FC236}">
                      <a16:creationId xmlns:a16="http://schemas.microsoft.com/office/drawing/2014/main" id="{493D2842-500B-024B-85A5-1FE62FDD1C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00" name="Rectangle 67">
                    <a:extLst>
                      <a:ext uri="{FF2B5EF4-FFF2-40B4-BE49-F238E27FC236}">
                        <a16:creationId xmlns:a16="http://schemas.microsoft.com/office/drawing/2014/main" id="{9D9A5E56-2778-BF43-8CCC-26552B7850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1" name="Text Box 68">
                    <a:extLst>
                      <a:ext uri="{FF2B5EF4-FFF2-40B4-BE49-F238E27FC236}">
                        <a16:creationId xmlns:a16="http://schemas.microsoft.com/office/drawing/2014/main" id="{FEA9C227-A395-5144-9B07-1A7D28C8A5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497" name="Group 69">
                  <a:extLst>
                    <a:ext uri="{FF2B5EF4-FFF2-40B4-BE49-F238E27FC236}">
                      <a16:creationId xmlns:a16="http://schemas.microsoft.com/office/drawing/2014/main" id="{84676D02-4488-A247-A8A0-7B76E879E6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98" name="Rectangle 70">
                    <a:extLst>
                      <a:ext uri="{FF2B5EF4-FFF2-40B4-BE49-F238E27FC236}">
                        <a16:creationId xmlns:a16="http://schemas.microsoft.com/office/drawing/2014/main" id="{3855ADF3-2772-6A45-B541-A1686D02D4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9" name="Rectangle 71">
                    <a:extLst>
                      <a:ext uri="{FF2B5EF4-FFF2-40B4-BE49-F238E27FC236}">
                        <a16:creationId xmlns:a16="http://schemas.microsoft.com/office/drawing/2014/main" id="{FB9B8C64-8890-6D4D-86FF-EA8641985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79" name="Group 72">
                <a:extLst>
                  <a:ext uri="{FF2B5EF4-FFF2-40B4-BE49-F238E27FC236}">
                    <a16:creationId xmlns:a16="http://schemas.microsoft.com/office/drawing/2014/main" id="{4ED0D0FF-6D48-044B-A4CD-DEE3EE153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94" name="Rectangle 73">
                  <a:extLst>
                    <a:ext uri="{FF2B5EF4-FFF2-40B4-BE49-F238E27FC236}">
                      <a16:creationId xmlns:a16="http://schemas.microsoft.com/office/drawing/2014/main" id="{69588944-9806-234E-B479-4DCA85C2C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5" name="Rectangle 74">
                  <a:extLst>
                    <a:ext uri="{FF2B5EF4-FFF2-40B4-BE49-F238E27FC236}">
                      <a16:creationId xmlns:a16="http://schemas.microsoft.com/office/drawing/2014/main" id="{6A9EE954-18E5-AB4B-91A7-8763F6FC2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80" name="Group 75">
                <a:extLst>
                  <a:ext uri="{FF2B5EF4-FFF2-40B4-BE49-F238E27FC236}">
                    <a16:creationId xmlns:a16="http://schemas.microsoft.com/office/drawing/2014/main" id="{AE1585FE-E7DD-5148-A3DB-4D32837D6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81" name="Group 76">
                  <a:extLst>
                    <a:ext uri="{FF2B5EF4-FFF2-40B4-BE49-F238E27FC236}">
                      <a16:creationId xmlns:a16="http://schemas.microsoft.com/office/drawing/2014/main" id="{83987E26-41E7-554D-8F7B-6E3DBA2BC9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85" name="Group 77">
                    <a:extLst>
                      <a:ext uri="{FF2B5EF4-FFF2-40B4-BE49-F238E27FC236}">
                        <a16:creationId xmlns:a16="http://schemas.microsoft.com/office/drawing/2014/main" id="{4AA7B839-194B-D44E-B613-C09016B387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88" name="Group 78">
                      <a:extLst>
                        <a:ext uri="{FF2B5EF4-FFF2-40B4-BE49-F238E27FC236}">
                          <a16:creationId xmlns:a16="http://schemas.microsoft.com/office/drawing/2014/main" id="{F12403C6-60CE-4541-A6EA-F28A0FBCF2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92" name="Rectangle 79">
                        <a:extLst>
                          <a:ext uri="{FF2B5EF4-FFF2-40B4-BE49-F238E27FC236}">
                            <a16:creationId xmlns:a16="http://schemas.microsoft.com/office/drawing/2014/main" id="{4B102F30-285E-0243-A491-E80C6A6488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3" name="Text Box 80">
                        <a:extLst>
                          <a:ext uri="{FF2B5EF4-FFF2-40B4-BE49-F238E27FC236}">
                            <a16:creationId xmlns:a16="http://schemas.microsoft.com/office/drawing/2014/main" id="{C27FFB91-9D35-9345-9E73-83C45819110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489" name="Group 81">
                      <a:extLst>
                        <a:ext uri="{FF2B5EF4-FFF2-40B4-BE49-F238E27FC236}">
                          <a16:creationId xmlns:a16="http://schemas.microsoft.com/office/drawing/2014/main" id="{980A2CF4-C81E-3145-91D1-132BC2EF1F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90" name="Rectangle 82">
                        <a:extLst>
                          <a:ext uri="{FF2B5EF4-FFF2-40B4-BE49-F238E27FC236}">
                            <a16:creationId xmlns:a16="http://schemas.microsoft.com/office/drawing/2014/main" id="{60B3778C-4AEE-4A40-A3AE-9E6780DD742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Rectangle 83">
                        <a:extLst>
                          <a:ext uri="{FF2B5EF4-FFF2-40B4-BE49-F238E27FC236}">
                            <a16:creationId xmlns:a16="http://schemas.microsoft.com/office/drawing/2014/main" id="{F2AB3533-6239-FB44-A5DF-EC7054B257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486" name="Rectangle 84">
                    <a:extLst>
                      <a:ext uri="{FF2B5EF4-FFF2-40B4-BE49-F238E27FC236}">
                        <a16:creationId xmlns:a16="http://schemas.microsoft.com/office/drawing/2014/main" id="{7871167B-C99A-9745-AB39-0CFE737D4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7" name="Rectangle 85">
                    <a:extLst>
                      <a:ext uri="{FF2B5EF4-FFF2-40B4-BE49-F238E27FC236}">
                        <a16:creationId xmlns:a16="http://schemas.microsoft.com/office/drawing/2014/main" id="{6FEE651A-2F5C-3D46-9A8A-7A8FA72C5A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82" name="Rectangle 86">
                  <a:extLst>
                    <a:ext uri="{FF2B5EF4-FFF2-40B4-BE49-F238E27FC236}">
                      <a16:creationId xmlns:a16="http://schemas.microsoft.com/office/drawing/2014/main" id="{436CE76C-250A-0048-AB3B-2E594180B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3" name="Rectangle 87">
                  <a:extLst>
                    <a:ext uri="{FF2B5EF4-FFF2-40B4-BE49-F238E27FC236}">
                      <a16:creationId xmlns:a16="http://schemas.microsoft.com/office/drawing/2014/main" id="{37087D94-A17E-2C49-B663-0E4892CD4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88">
                  <a:extLst>
                    <a:ext uri="{FF2B5EF4-FFF2-40B4-BE49-F238E27FC236}">
                      <a16:creationId xmlns:a16="http://schemas.microsoft.com/office/drawing/2014/main" id="{C9536EB0-5CE3-3B4B-A735-A853495CC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476" name="AutoShape 89">
              <a:extLst>
                <a:ext uri="{FF2B5EF4-FFF2-40B4-BE49-F238E27FC236}">
                  <a16:creationId xmlns:a16="http://schemas.microsoft.com/office/drawing/2014/main" id="{5ED99D5F-7031-CD4F-A23A-844A773D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7" name="Group 90">
            <a:extLst>
              <a:ext uri="{FF2B5EF4-FFF2-40B4-BE49-F238E27FC236}">
                <a16:creationId xmlns:a16="http://schemas.microsoft.com/office/drawing/2014/main" id="{779CE125-3275-9D45-AB58-5C559926C4EB}"/>
              </a:ext>
            </a:extLst>
          </p:cNvPr>
          <p:cNvGrpSpPr>
            <a:grpSpLocks/>
          </p:cNvGrpSpPr>
          <p:nvPr/>
        </p:nvGrpSpPr>
        <p:grpSpPr bwMode="auto">
          <a:xfrm>
            <a:off x="1745157" y="2934505"/>
            <a:ext cx="1081088" cy="244475"/>
            <a:chOff x="504" y="3523"/>
            <a:chExt cx="681" cy="154"/>
          </a:xfrm>
        </p:grpSpPr>
        <p:grpSp>
          <p:nvGrpSpPr>
            <p:cNvPr id="508" name="Group 91">
              <a:extLst>
                <a:ext uri="{FF2B5EF4-FFF2-40B4-BE49-F238E27FC236}">
                  <a16:creationId xmlns:a16="http://schemas.microsoft.com/office/drawing/2014/main" id="{DE87A52E-0FB6-8C4A-AE94-4698D4D20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512" name="Group 92">
                <a:extLst>
                  <a:ext uri="{FF2B5EF4-FFF2-40B4-BE49-F238E27FC236}">
                    <a16:creationId xmlns:a16="http://schemas.microsoft.com/office/drawing/2014/main" id="{DA67C76C-E5B1-7342-BE34-D0797625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515" name="Group 93">
                  <a:extLst>
                    <a:ext uri="{FF2B5EF4-FFF2-40B4-BE49-F238E27FC236}">
                      <a16:creationId xmlns:a16="http://schemas.microsoft.com/office/drawing/2014/main" id="{7BE844F4-9393-7B40-95A7-50ED202A3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19" name="Rectangle 94">
                    <a:extLst>
                      <a:ext uri="{FF2B5EF4-FFF2-40B4-BE49-F238E27FC236}">
                        <a16:creationId xmlns:a16="http://schemas.microsoft.com/office/drawing/2014/main" id="{D55DDB2A-DD13-B64C-B0B8-6A3AF9F582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20" name="Text Box 95">
                    <a:extLst>
                      <a:ext uri="{FF2B5EF4-FFF2-40B4-BE49-F238E27FC236}">
                        <a16:creationId xmlns:a16="http://schemas.microsoft.com/office/drawing/2014/main" id="{2FA13326-D863-094B-BD45-FAFAC2DE26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516" name="Group 96">
                  <a:extLst>
                    <a:ext uri="{FF2B5EF4-FFF2-40B4-BE49-F238E27FC236}">
                      <a16:creationId xmlns:a16="http://schemas.microsoft.com/office/drawing/2014/main" id="{4E104FB9-53D7-7047-879F-52C4E2A1CA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17" name="Rectangle 97">
                    <a:extLst>
                      <a:ext uri="{FF2B5EF4-FFF2-40B4-BE49-F238E27FC236}">
                        <a16:creationId xmlns:a16="http://schemas.microsoft.com/office/drawing/2014/main" id="{3491CAE6-C0BF-2845-A8BE-CF59FB4E18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18" name="Rectangle 98">
                    <a:extLst>
                      <a:ext uri="{FF2B5EF4-FFF2-40B4-BE49-F238E27FC236}">
                        <a16:creationId xmlns:a16="http://schemas.microsoft.com/office/drawing/2014/main" id="{1BA65FFC-57F2-1940-B190-78ED97A36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513" name="Rectangle 99">
                <a:extLst>
                  <a:ext uri="{FF2B5EF4-FFF2-40B4-BE49-F238E27FC236}">
                    <a16:creationId xmlns:a16="http://schemas.microsoft.com/office/drawing/2014/main" id="{D2683417-4924-F844-B695-3C3D8E93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4" name="Rectangle 100">
                <a:extLst>
                  <a:ext uri="{FF2B5EF4-FFF2-40B4-BE49-F238E27FC236}">
                    <a16:creationId xmlns:a16="http://schemas.microsoft.com/office/drawing/2014/main" id="{4D0D33D5-8C1B-2B41-87C1-4A592AD51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9" name="Rectangle 101">
              <a:extLst>
                <a:ext uri="{FF2B5EF4-FFF2-40B4-BE49-F238E27FC236}">
                  <a16:creationId xmlns:a16="http://schemas.microsoft.com/office/drawing/2014/main" id="{78D15BF2-6070-1F4C-86A1-0614C2EC3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0" name="Rectangle 102">
              <a:extLst>
                <a:ext uri="{FF2B5EF4-FFF2-40B4-BE49-F238E27FC236}">
                  <a16:creationId xmlns:a16="http://schemas.microsoft.com/office/drawing/2014/main" id="{FD86650F-D708-CD41-A5A3-676346E3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1" name="Rectangle 103">
              <a:extLst>
                <a:ext uri="{FF2B5EF4-FFF2-40B4-BE49-F238E27FC236}">
                  <a16:creationId xmlns:a16="http://schemas.microsoft.com/office/drawing/2014/main" id="{492FA68A-0828-A447-A66B-C4BDFA67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104">
            <a:extLst>
              <a:ext uri="{FF2B5EF4-FFF2-40B4-BE49-F238E27FC236}">
                <a16:creationId xmlns:a16="http://schemas.microsoft.com/office/drawing/2014/main" id="{DCCB5641-467D-4644-95C9-32A71707E80D}"/>
              </a:ext>
            </a:extLst>
          </p:cNvPr>
          <p:cNvGrpSpPr>
            <a:grpSpLocks/>
          </p:cNvGrpSpPr>
          <p:nvPr/>
        </p:nvGrpSpPr>
        <p:grpSpPr bwMode="auto">
          <a:xfrm>
            <a:off x="2572245" y="3626655"/>
            <a:ext cx="1316037" cy="1314450"/>
            <a:chOff x="931" y="1941"/>
            <a:chExt cx="829" cy="828"/>
          </a:xfrm>
        </p:grpSpPr>
        <p:sp>
          <p:nvSpPr>
            <p:cNvPr id="522" name="Freeform 105">
              <a:extLst>
                <a:ext uri="{FF2B5EF4-FFF2-40B4-BE49-F238E27FC236}">
                  <a16:creationId xmlns:a16="http://schemas.microsoft.com/office/drawing/2014/main" id="{7AA20FB3-1F67-9A47-8F16-ABCEFBFB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4998"/>
                  </a:srgb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106">
              <a:extLst>
                <a:ext uri="{FF2B5EF4-FFF2-40B4-BE49-F238E27FC236}">
                  <a16:creationId xmlns:a16="http://schemas.microsoft.com/office/drawing/2014/main" id="{D87A412F-CAAD-A14A-A57B-6BD2A6D6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524" name="Rectangle 107">
                <a:extLst>
                  <a:ext uri="{FF2B5EF4-FFF2-40B4-BE49-F238E27FC236}">
                    <a16:creationId xmlns:a16="http://schemas.microsoft.com/office/drawing/2014/main" id="{303F62B8-B24E-FD48-9E39-6434CCE8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5" name="Text Box 108">
                <a:extLst>
                  <a:ext uri="{FF2B5EF4-FFF2-40B4-BE49-F238E27FC236}">
                    <a16:creationId xmlns:a16="http://schemas.microsoft.com/office/drawing/2014/main" id="{46FF09C4-D1E5-BE40-9DD5-C470003A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526" name="Line 109">
                <a:extLst>
                  <a:ext uri="{FF2B5EF4-FFF2-40B4-BE49-F238E27FC236}">
                    <a16:creationId xmlns:a16="http://schemas.microsoft.com/office/drawing/2014/main" id="{91D8B561-6767-104C-98C3-B69C3B8CF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7" name="Line 110">
                <a:extLst>
                  <a:ext uri="{FF2B5EF4-FFF2-40B4-BE49-F238E27FC236}">
                    <a16:creationId xmlns:a16="http://schemas.microsoft.com/office/drawing/2014/main" id="{704906A5-7D3F-2E4C-B902-283BDB121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8" name="Line 111">
                <a:extLst>
                  <a:ext uri="{FF2B5EF4-FFF2-40B4-BE49-F238E27FC236}">
                    <a16:creationId xmlns:a16="http://schemas.microsoft.com/office/drawing/2014/main" id="{1517BF50-B417-1E40-800E-FBE526501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Line 112">
                <a:extLst>
                  <a:ext uri="{FF2B5EF4-FFF2-40B4-BE49-F238E27FC236}">
                    <a16:creationId xmlns:a16="http://schemas.microsoft.com/office/drawing/2014/main" id="{E18E4496-B2D7-C943-A380-7C6366A21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30" name="Group 113">
            <a:extLst>
              <a:ext uri="{FF2B5EF4-FFF2-40B4-BE49-F238E27FC236}">
                <a16:creationId xmlns:a16="http://schemas.microsoft.com/office/drawing/2014/main" id="{5484A2F7-3977-924F-9EB6-B0FEE950D721}"/>
              </a:ext>
            </a:extLst>
          </p:cNvPr>
          <p:cNvGrpSpPr>
            <a:grpSpLocks/>
          </p:cNvGrpSpPr>
          <p:nvPr/>
        </p:nvGrpSpPr>
        <p:grpSpPr bwMode="auto">
          <a:xfrm>
            <a:off x="1434007" y="3526642"/>
            <a:ext cx="1081088" cy="1217613"/>
            <a:chOff x="1404" y="3105"/>
            <a:chExt cx="681" cy="767"/>
          </a:xfrm>
        </p:grpSpPr>
        <p:grpSp>
          <p:nvGrpSpPr>
            <p:cNvPr id="531" name="Group 114">
              <a:extLst>
                <a:ext uri="{FF2B5EF4-FFF2-40B4-BE49-F238E27FC236}">
                  <a16:creationId xmlns:a16="http://schemas.microsoft.com/office/drawing/2014/main" id="{4ED9BB0C-BBE3-634A-9425-253829BD9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36" name="Group 115">
                <a:extLst>
                  <a:ext uri="{FF2B5EF4-FFF2-40B4-BE49-F238E27FC236}">
                    <a16:creationId xmlns:a16="http://schemas.microsoft.com/office/drawing/2014/main" id="{F5CBCFC8-387D-7141-B939-869308488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61" name="Group 116">
                  <a:extLst>
                    <a:ext uri="{FF2B5EF4-FFF2-40B4-BE49-F238E27FC236}">
                      <a16:creationId xmlns:a16="http://schemas.microsoft.com/office/drawing/2014/main" id="{CA5A2866-1D47-D54F-B3FA-9F0B4E1F66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64" name="Rectangle 117">
                    <a:extLst>
                      <a:ext uri="{FF2B5EF4-FFF2-40B4-BE49-F238E27FC236}">
                        <a16:creationId xmlns:a16="http://schemas.microsoft.com/office/drawing/2014/main" id="{A1798794-C1E3-6A41-9D81-8ADFCAF3F1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5" name="Text Box 118">
                    <a:extLst>
                      <a:ext uri="{FF2B5EF4-FFF2-40B4-BE49-F238E27FC236}">
                        <a16:creationId xmlns:a16="http://schemas.microsoft.com/office/drawing/2014/main" id="{18E358E2-2F94-B541-9CDB-1B44116721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62" name="Rectangle 119">
                  <a:extLst>
                    <a:ext uri="{FF2B5EF4-FFF2-40B4-BE49-F238E27FC236}">
                      <a16:creationId xmlns:a16="http://schemas.microsoft.com/office/drawing/2014/main" id="{60E92D74-1C0E-6D4E-86F9-529F6B495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120">
                  <a:extLst>
                    <a:ext uri="{FF2B5EF4-FFF2-40B4-BE49-F238E27FC236}">
                      <a16:creationId xmlns:a16="http://schemas.microsoft.com/office/drawing/2014/main" id="{B5A2B52B-B3F7-9A4A-8B7C-E471FA830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7" name="Group 121">
                <a:extLst>
                  <a:ext uri="{FF2B5EF4-FFF2-40B4-BE49-F238E27FC236}">
                    <a16:creationId xmlns:a16="http://schemas.microsoft.com/office/drawing/2014/main" id="{035DB159-9BF7-404E-8E6C-6F9ACC8B7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55" name="Group 122">
                  <a:extLst>
                    <a:ext uri="{FF2B5EF4-FFF2-40B4-BE49-F238E27FC236}">
                      <a16:creationId xmlns:a16="http://schemas.microsoft.com/office/drawing/2014/main" id="{3A1FFB78-1B84-BC4B-809E-B98424137E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59" name="Rectangle 123">
                    <a:extLst>
                      <a:ext uri="{FF2B5EF4-FFF2-40B4-BE49-F238E27FC236}">
                        <a16:creationId xmlns:a16="http://schemas.microsoft.com/office/drawing/2014/main" id="{9F352C53-BF43-BF4C-9D1F-B1BE99D920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0" name="Text Box 124">
                    <a:extLst>
                      <a:ext uri="{FF2B5EF4-FFF2-40B4-BE49-F238E27FC236}">
                        <a16:creationId xmlns:a16="http://schemas.microsoft.com/office/drawing/2014/main" id="{B38F1528-1BB7-0B43-9C6C-DC547A522E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556" name="Group 125">
                  <a:extLst>
                    <a:ext uri="{FF2B5EF4-FFF2-40B4-BE49-F238E27FC236}">
                      <a16:creationId xmlns:a16="http://schemas.microsoft.com/office/drawing/2014/main" id="{31A55DB0-04AA-8349-8D23-49271CD256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57" name="Rectangle 126">
                    <a:extLst>
                      <a:ext uri="{FF2B5EF4-FFF2-40B4-BE49-F238E27FC236}">
                        <a16:creationId xmlns:a16="http://schemas.microsoft.com/office/drawing/2014/main" id="{94390F34-7CEE-7A49-84C0-E48FD2A2A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58" name="Rectangle 127">
                    <a:extLst>
                      <a:ext uri="{FF2B5EF4-FFF2-40B4-BE49-F238E27FC236}">
                        <a16:creationId xmlns:a16="http://schemas.microsoft.com/office/drawing/2014/main" id="{538A2EF0-79E8-CD40-8370-B28254A09F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38" name="Group 128">
                <a:extLst>
                  <a:ext uri="{FF2B5EF4-FFF2-40B4-BE49-F238E27FC236}">
                    <a16:creationId xmlns:a16="http://schemas.microsoft.com/office/drawing/2014/main" id="{E979D308-81B4-B349-A72C-F91E66670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53" name="Rectangle 129">
                  <a:extLst>
                    <a:ext uri="{FF2B5EF4-FFF2-40B4-BE49-F238E27FC236}">
                      <a16:creationId xmlns:a16="http://schemas.microsoft.com/office/drawing/2014/main" id="{03290AA5-3D74-9142-8A86-FB7F133A6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4" name="Rectangle 130">
                  <a:extLst>
                    <a:ext uri="{FF2B5EF4-FFF2-40B4-BE49-F238E27FC236}">
                      <a16:creationId xmlns:a16="http://schemas.microsoft.com/office/drawing/2014/main" id="{83A16793-5237-0343-B0E2-17EDC0BC8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9" name="Group 131">
                <a:extLst>
                  <a:ext uri="{FF2B5EF4-FFF2-40B4-BE49-F238E27FC236}">
                    <a16:creationId xmlns:a16="http://schemas.microsoft.com/office/drawing/2014/main" id="{8C5CE498-6C00-1A47-A13B-047B76B73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40" name="Group 132">
                  <a:extLst>
                    <a:ext uri="{FF2B5EF4-FFF2-40B4-BE49-F238E27FC236}">
                      <a16:creationId xmlns:a16="http://schemas.microsoft.com/office/drawing/2014/main" id="{23F62EBA-E6FB-0649-93C1-969E5CB760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44" name="Group 133">
                    <a:extLst>
                      <a:ext uri="{FF2B5EF4-FFF2-40B4-BE49-F238E27FC236}">
                        <a16:creationId xmlns:a16="http://schemas.microsoft.com/office/drawing/2014/main" id="{4EA75669-10CD-3341-B63D-39C3D42157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47" name="Group 134">
                      <a:extLst>
                        <a:ext uri="{FF2B5EF4-FFF2-40B4-BE49-F238E27FC236}">
                          <a16:creationId xmlns:a16="http://schemas.microsoft.com/office/drawing/2014/main" id="{3DB8D785-CA4C-4F45-BC85-C0F2E04386B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51" name="Rectangle 135">
                        <a:extLst>
                          <a:ext uri="{FF2B5EF4-FFF2-40B4-BE49-F238E27FC236}">
                            <a16:creationId xmlns:a16="http://schemas.microsoft.com/office/drawing/2014/main" id="{73BF9FED-27A2-D749-A9D4-97C2F2137CB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2" name="Text Box 136">
                        <a:extLst>
                          <a:ext uri="{FF2B5EF4-FFF2-40B4-BE49-F238E27FC236}">
                            <a16:creationId xmlns:a16="http://schemas.microsoft.com/office/drawing/2014/main" id="{E27DFA6B-3DCF-5E41-804E-1E89D6FAC5B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548" name="Group 137">
                      <a:extLst>
                        <a:ext uri="{FF2B5EF4-FFF2-40B4-BE49-F238E27FC236}">
                          <a16:creationId xmlns:a16="http://schemas.microsoft.com/office/drawing/2014/main" id="{FE60BC03-5895-2849-A9B5-3A91D2E61F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49" name="Rectangle 138">
                        <a:extLst>
                          <a:ext uri="{FF2B5EF4-FFF2-40B4-BE49-F238E27FC236}">
                            <a16:creationId xmlns:a16="http://schemas.microsoft.com/office/drawing/2014/main" id="{1CC6F6E7-056B-BE49-9EDE-9E4820DFF9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0" name="Rectangle 139">
                        <a:extLst>
                          <a:ext uri="{FF2B5EF4-FFF2-40B4-BE49-F238E27FC236}">
                            <a16:creationId xmlns:a16="http://schemas.microsoft.com/office/drawing/2014/main" id="{B2370641-92E5-B14E-A98F-A1929AC4C3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545" name="Rectangle 140">
                    <a:extLst>
                      <a:ext uri="{FF2B5EF4-FFF2-40B4-BE49-F238E27FC236}">
                        <a16:creationId xmlns:a16="http://schemas.microsoft.com/office/drawing/2014/main" id="{951CE1B5-0E7C-F545-B1CE-3FD9A3AC9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46" name="Rectangle 141">
                    <a:extLst>
                      <a:ext uri="{FF2B5EF4-FFF2-40B4-BE49-F238E27FC236}">
                        <a16:creationId xmlns:a16="http://schemas.microsoft.com/office/drawing/2014/main" id="{EBF50DB3-3EEA-3744-B3C7-26A8B5DAB3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41" name="Rectangle 142">
                  <a:extLst>
                    <a:ext uri="{FF2B5EF4-FFF2-40B4-BE49-F238E27FC236}">
                      <a16:creationId xmlns:a16="http://schemas.microsoft.com/office/drawing/2014/main" id="{11872743-8187-794A-A4CC-C207808DE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143">
                  <a:extLst>
                    <a:ext uri="{FF2B5EF4-FFF2-40B4-BE49-F238E27FC236}">
                      <a16:creationId xmlns:a16="http://schemas.microsoft.com/office/drawing/2014/main" id="{90686308-79B3-A741-A38F-0A9A27CC5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144">
                  <a:extLst>
                    <a:ext uri="{FF2B5EF4-FFF2-40B4-BE49-F238E27FC236}">
                      <a16:creationId xmlns:a16="http://schemas.microsoft.com/office/drawing/2014/main" id="{94336876-4C09-4F47-8836-78A0B6D3F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532" name="AutoShape 145">
              <a:extLst>
                <a:ext uri="{FF2B5EF4-FFF2-40B4-BE49-F238E27FC236}">
                  <a16:creationId xmlns:a16="http://schemas.microsoft.com/office/drawing/2014/main" id="{0E9EC902-9ADE-1B41-89CD-08F40DDC5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33" name="Group 146">
              <a:extLst>
                <a:ext uri="{FF2B5EF4-FFF2-40B4-BE49-F238E27FC236}">
                  <a16:creationId xmlns:a16="http://schemas.microsoft.com/office/drawing/2014/main" id="{26A646AA-2BA0-7E43-9602-AD9BD44C7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534" name="Rectangle 147">
                <a:extLst>
                  <a:ext uri="{FF2B5EF4-FFF2-40B4-BE49-F238E27FC236}">
                    <a16:creationId xmlns:a16="http://schemas.microsoft.com/office/drawing/2014/main" id="{07E25020-7B37-A04F-BC9F-CC664C1E3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Text Box 148">
                <a:extLst>
                  <a:ext uri="{FF2B5EF4-FFF2-40B4-BE49-F238E27FC236}">
                    <a16:creationId xmlns:a16="http://schemas.microsoft.com/office/drawing/2014/main" id="{B71D74B2-5C0B-684C-9277-C20B9E2C8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566" name="Group 149">
            <a:extLst>
              <a:ext uri="{FF2B5EF4-FFF2-40B4-BE49-F238E27FC236}">
                <a16:creationId xmlns:a16="http://schemas.microsoft.com/office/drawing/2014/main" id="{2E81670D-D7D0-154D-B0F0-B1DC32F51443}"/>
              </a:ext>
            </a:extLst>
          </p:cNvPr>
          <p:cNvGrpSpPr>
            <a:grpSpLocks/>
          </p:cNvGrpSpPr>
          <p:nvPr/>
        </p:nvGrpSpPr>
        <p:grpSpPr bwMode="auto">
          <a:xfrm>
            <a:off x="1897557" y="3723492"/>
            <a:ext cx="544513" cy="244475"/>
            <a:chOff x="844" y="3337"/>
            <a:chExt cx="343" cy="154"/>
          </a:xfrm>
        </p:grpSpPr>
        <p:sp>
          <p:nvSpPr>
            <p:cNvPr id="567" name="Rectangle 150">
              <a:extLst>
                <a:ext uri="{FF2B5EF4-FFF2-40B4-BE49-F238E27FC236}">
                  <a16:creationId xmlns:a16="http://schemas.microsoft.com/office/drawing/2014/main" id="{33380EC7-93CD-4144-9F2C-0AA18AC6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8" name="Text Box 151">
              <a:extLst>
                <a:ext uri="{FF2B5EF4-FFF2-40B4-BE49-F238E27FC236}">
                  <a16:creationId xmlns:a16="http://schemas.microsoft.com/office/drawing/2014/main" id="{13B09AE2-5621-164B-9E6B-3A5B813C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405" name="Group 201">
            <a:extLst>
              <a:ext uri="{FF2B5EF4-FFF2-40B4-BE49-F238E27FC236}">
                <a16:creationId xmlns:a16="http://schemas.microsoft.com/office/drawing/2014/main" id="{FF87DDB3-D188-D547-94FA-34A4BD6E75FA}"/>
              </a:ext>
            </a:extLst>
          </p:cNvPr>
          <p:cNvGrpSpPr>
            <a:grpSpLocks/>
          </p:cNvGrpSpPr>
          <p:nvPr/>
        </p:nvGrpSpPr>
        <p:grpSpPr bwMode="auto">
          <a:xfrm>
            <a:off x="3800970" y="3720317"/>
            <a:ext cx="423862" cy="647700"/>
            <a:chOff x="4140" y="429"/>
            <a:chExt cx="1425" cy="2396"/>
          </a:xfrm>
        </p:grpSpPr>
        <p:sp>
          <p:nvSpPr>
            <p:cNvPr id="406" name="Freeform 202">
              <a:extLst>
                <a:ext uri="{FF2B5EF4-FFF2-40B4-BE49-F238E27FC236}">
                  <a16:creationId xmlns:a16="http://schemas.microsoft.com/office/drawing/2014/main" id="{5A116C24-FD0D-524C-BD54-B4D1A0320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7" name="Rectangle 203">
              <a:extLst>
                <a:ext uri="{FF2B5EF4-FFF2-40B4-BE49-F238E27FC236}">
                  <a16:creationId xmlns:a16="http://schemas.microsoft.com/office/drawing/2014/main" id="{22E9C8DE-01FD-FB4C-AD1A-AD1033A7A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8" name="Freeform 204">
              <a:extLst>
                <a:ext uri="{FF2B5EF4-FFF2-40B4-BE49-F238E27FC236}">
                  <a16:creationId xmlns:a16="http://schemas.microsoft.com/office/drawing/2014/main" id="{38BFE3EF-3D4D-7745-9107-327DDE884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05">
              <a:extLst>
                <a:ext uri="{FF2B5EF4-FFF2-40B4-BE49-F238E27FC236}">
                  <a16:creationId xmlns:a16="http://schemas.microsoft.com/office/drawing/2014/main" id="{C815899E-2C99-B94F-8093-F7DF2F779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206">
              <a:extLst>
                <a:ext uri="{FF2B5EF4-FFF2-40B4-BE49-F238E27FC236}">
                  <a16:creationId xmlns:a16="http://schemas.microsoft.com/office/drawing/2014/main" id="{12F4A1ED-74F2-2743-B6CB-84BB0A70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1" name="Group 207">
              <a:extLst>
                <a:ext uri="{FF2B5EF4-FFF2-40B4-BE49-F238E27FC236}">
                  <a16:creationId xmlns:a16="http://schemas.microsoft.com/office/drawing/2014/main" id="{87817073-3B24-5C4E-9EC6-D17AB590D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208">
                <a:extLst>
                  <a:ext uri="{FF2B5EF4-FFF2-40B4-BE49-F238E27FC236}">
                    <a16:creationId xmlns:a16="http://schemas.microsoft.com/office/drawing/2014/main" id="{47D7B5F5-F21D-AA47-969B-32D82A486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7" name="AutoShape 209">
                <a:extLst>
                  <a:ext uri="{FF2B5EF4-FFF2-40B4-BE49-F238E27FC236}">
                    <a16:creationId xmlns:a16="http://schemas.microsoft.com/office/drawing/2014/main" id="{C5BFB547-41DA-CE47-8F2A-07B32691D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2" name="Rectangle 210">
              <a:extLst>
                <a:ext uri="{FF2B5EF4-FFF2-40B4-BE49-F238E27FC236}">
                  <a16:creationId xmlns:a16="http://schemas.microsoft.com/office/drawing/2014/main" id="{F7426E26-DFD3-4E49-A4AB-E7D92EAD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211">
              <a:extLst>
                <a:ext uri="{FF2B5EF4-FFF2-40B4-BE49-F238E27FC236}">
                  <a16:creationId xmlns:a16="http://schemas.microsoft.com/office/drawing/2014/main" id="{1E5DE22A-3A7E-E34D-BC09-C6D79D5E8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212">
                <a:extLst>
                  <a:ext uri="{FF2B5EF4-FFF2-40B4-BE49-F238E27FC236}">
                    <a16:creationId xmlns:a16="http://schemas.microsoft.com/office/drawing/2014/main" id="{F3350D83-A37B-654F-BC15-3B64D5E4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5" name="AutoShape 213">
                <a:extLst>
                  <a:ext uri="{FF2B5EF4-FFF2-40B4-BE49-F238E27FC236}">
                    <a16:creationId xmlns:a16="http://schemas.microsoft.com/office/drawing/2014/main" id="{B18B4670-EA2C-C040-B7C7-DF1C5CD3B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4" name="Rectangle 214">
              <a:extLst>
                <a:ext uri="{FF2B5EF4-FFF2-40B4-BE49-F238E27FC236}">
                  <a16:creationId xmlns:a16="http://schemas.microsoft.com/office/drawing/2014/main" id="{608AB031-42A8-7844-91D7-E121D7AF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Rectangle 215">
              <a:extLst>
                <a:ext uri="{FF2B5EF4-FFF2-40B4-BE49-F238E27FC236}">
                  <a16:creationId xmlns:a16="http://schemas.microsoft.com/office/drawing/2014/main" id="{BB30CE18-AA62-5D4F-9504-F379EC62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6" name="Group 216">
              <a:extLst>
                <a:ext uri="{FF2B5EF4-FFF2-40B4-BE49-F238E27FC236}">
                  <a16:creationId xmlns:a16="http://schemas.microsoft.com/office/drawing/2014/main" id="{F273493D-769A-6A47-81D6-CFE42FCED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217">
                <a:extLst>
                  <a:ext uri="{FF2B5EF4-FFF2-40B4-BE49-F238E27FC236}">
                    <a16:creationId xmlns:a16="http://schemas.microsoft.com/office/drawing/2014/main" id="{50233E91-DB46-0440-A9F4-7856CC600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3" name="AutoShape 218">
                <a:extLst>
                  <a:ext uri="{FF2B5EF4-FFF2-40B4-BE49-F238E27FC236}">
                    <a16:creationId xmlns:a16="http://schemas.microsoft.com/office/drawing/2014/main" id="{E318885A-C7D9-0040-AB6B-C8AFA11C9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7" name="Freeform 219">
              <a:extLst>
                <a:ext uri="{FF2B5EF4-FFF2-40B4-BE49-F238E27FC236}">
                  <a16:creationId xmlns:a16="http://schemas.microsoft.com/office/drawing/2014/main" id="{4FB59E0D-1C06-5A47-9E38-435DD5616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8" name="Group 220">
              <a:extLst>
                <a:ext uri="{FF2B5EF4-FFF2-40B4-BE49-F238E27FC236}">
                  <a16:creationId xmlns:a16="http://schemas.microsoft.com/office/drawing/2014/main" id="{2D81EDBC-2244-EE47-B91B-6015B8F4A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221">
                <a:extLst>
                  <a:ext uri="{FF2B5EF4-FFF2-40B4-BE49-F238E27FC236}">
                    <a16:creationId xmlns:a16="http://schemas.microsoft.com/office/drawing/2014/main" id="{8841436C-D828-444B-9F87-A00B9F6BF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1" name="AutoShape 222">
                <a:extLst>
                  <a:ext uri="{FF2B5EF4-FFF2-40B4-BE49-F238E27FC236}">
                    <a16:creationId xmlns:a16="http://schemas.microsoft.com/office/drawing/2014/main" id="{4B8D74A3-40FD-5B4C-A02E-D4E8386CF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9" name="Rectangle 223">
              <a:extLst>
                <a:ext uri="{FF2B5EF4-FFF2-40B4-BE49-F238E27FC236}">
                  <a16:creationId xmlns:a16="http://schemas.microsoft.com/office/drawing/2014/main" id="{50AB4F2E-AE72-8D4C-AA1F-7AD8290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0" name="Freeform 224">
              <a:extLst>
                <a:ext uri="{FF2B5EF4-FFF2-40B4-BE49-F238E27FC236}">
                  <a16:creationId xmlns:a16="http://schemas.microsoft.com/office/drawing/2014/main" id="{4C094492-66FF-D74F-96E3-417905EB7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Freeform 225">
              <a:extLst>
                <a:ext uri="{FF2B5EF4-FFF2-40B4-BE49-F238E27FC236}">
                  <a16:creationId xmlns:a16="http://schemas.microsoft.com/office/drawing/2014/main" id="{4EF43682-719C-EC42-A8EC-9D770708A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Oval 226">
              <a:extLst>
                <a:ext uri="{FF2B5EF4-FFF2-40B4-BE49-F238E27FC236}">
                  <a16:creationId xmlns:a16="http://schemas.microsoft.com/office/drawing/2014/main" id="{5D1293CA-EFE7-1F4C-9252-D49ECE8A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227">
              <a:extLst>
                <a:ext uri="{FF2B5EF4-FFF2-40B4-BE49-F238E27FC236}">
                  <a16:creationId xmlns:a16="http://schemas.microsoft.com/office/drawing/2014/main" id="{2DCDE886-6014-7445-882A-8A5AF2C08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AutoShape 228">
              <a:extLst>
                <a:ext uri="{FF2B5EF4-FFF2-40B4-BE49-F238E27FC236}">
                  <a16:creationId xmlns:a16="http://schemas.microsoft.com/office/drawing/2014/main" id="{CBAB532C-E94C-CE4D-93FA-6D66F82A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AutoShape 229">
              <a:extLst>
                <a:ext uri="{FF2B5EF4-FFF2-40B4-BE49-F238E27FC236}">
                  <a16:creationId xmlns:a16="http://schemas.microsoft.com/office/drawing/2014/main" id="{F79D5F24-40D8-2B4D-80F5-FF46C39FC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6" name="Oval 230">
              <a:extLst>
                <a:ext uri="{FF2B5EF4-FFF2-40B4-BE49-F238E27FC236}">
                  <a16:creationId xmlns:a16="http://schemas.microsoft.com/office/drawing/2014/main" id="{50CC80E8-B2F6-E349-9AF6-BAEE0DA6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Oval 231">
              <a:extLst>
                <a:ext uri="{FF2B5EF4-FFF2-40B4-BE49-F238E27FC236}">
                  <a16:creationId xmlns:a16="http://schemas.microsoft.com/office/drawing/2014/main" id="{3FC2A69B-7EC0-AC4A-8189-689B3A4F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Oval 232">
              <a:extLst>
                <a:ext uri="{FF2B5EF4-FFF2-40B4-BE49-F238E27FC236}">
                  <a16:creationId xmlns:a16="http://schemas.microsoft.com/office/drawing/2014/main" id="{B7A2AA25-3067-2248-9695-C58263FC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33">
              <a:extLst>
                <a:ext uri="{FF2B5EF4-FFF2-40B4-BE49-F238E27FC236}">
                  <a16:creationId xmlns:a16="http://schemas.microsoft.com/office/drawing/2014/main" id="{318AE34C-E894-394D-B1EF-52897C0B6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92" name="Slide Number Placeholder 3">
            <a:extLst>
              <a:ext uri="{FF2B5EF4-FFF2-40B4-BE49-F238E27FC236}">
                <a16:creationId xmlns:a16="http://schemas.microsoft.com/office/drawing/2014/main" id="{4AFF1D3F-BB66-9045-AF2E-A9B9CDEA9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-0.00046 L 0.22604 -0.00139 L 0.09076 0.25787 L -0.02708 0.256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build="p"/>
      <p:bldP spid="386" grpId="0"/>
      <p:bldP spid="387" grpId="0"/>
      <p:bldP spid="3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Freeform 3">
            <a:extLst>
              <a:ext uri="{FF2B5EF4-FFF2-40B4-BE49-F238E27FC236}">
                <a16:creationId xmlns:a16="http://schemas.microsoft.com/office/drawing/2014/main" id="{42214F0C-3946-2842-9FE2-86D791CF7CDE}"/>
              </a:ext>
            </a:extLst>
          </p:cNvPr>
          <p:cNvSpPr>
            <a:spLocks/>
          </p:cNvSpPr>
          <p:nvPr/>
        </p:nvSpPr>
        <p:spPr bwMode="auto">
          <a:xfrm>
            <a:off x="1867395" y="181849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90E651B2-5767-254D-BFFF-F98A2DA290D7}"/>
              </a:ext>
            </a:extLst>
          </p:cNvPr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D9809221-7CE0-8046-8E91-B6753569FB9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9DC472C6-9721-C642-93DD-6200DE2D95B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8" name="Group 1497">
              <a:extLst>
                <a:ext uri="{FF2B5EF4-FFF2-40B4-BE49-F238E27FC236}">
                  <a16:creationId xmlns:a16="http://schemas.microsoft.com/office/drawing/2014/main" id="{52AE91E4-7763-A049-AFCC-EB7B96F0955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99" name="Freeform 1498">
                <a:extLst>
                  <a:ext uri="{FF2B5EF4-FFF2-40B4-BE49-F238E27FC236}">
                    <a16:creationId xmlns:a16="http://schemas.microsoft.com/office/drawing/2014/main" id="{A273E984-8C3A-0740-82A8-2E2599CD381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0" name="Freeform 1499">
                <a:extLst>
                  <a:ext uri="{FF2B5EF4-FFF2-40B4-BE49-F238E27FC236}">
                    <a16:creationId xmlns:a16="http://schemas.microsoft.com/office/drawing/2014/main" id="{7EA2290B-2BC3-5547-860F-F85A175C858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1" name="Freeform 1500">
                <a:extLst>
                  <a:ext uri="{FF2B5EF4-FFF2-40B4-BE49-F238E27FC236}">
                    <a16:creationId xmlns:a16="http://schemas.microsoft.com/office/drawing/2014/main" id="{03CB962D-CD9C-CF49-8299-D8B735987FF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2" name="Freeform 1501">
                <a:extLst>
                  <a:ext uri="{FF2B5EF4-FFF2-40B4-BE49-F238E27FC236}">
                    <a16:creationId xmlns:a16="http://schemas.microsoft.com/office/drawing/2014/main" id="{F22BB5F1-324C-684A-BA10-14C9DC6D152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03" name="Group 1502">
            <a:extLst>
              <a:ext uri="{FF2B5EF4-FFF2-40B4-BE49-F238E27FC236}">
                <a16:creationId xmlns:a16="http://schemas.microsoft.com/office/drawing/2014/main" id="{C77F0771-5BFA-4F46-B018-EA1196B5BD33}"/>
              </a:ext>
            </a:extLst>
          </p:cNvPr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DC02F35E-586D-4D43-9F82-AA3C523EF1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05" name="Oval 1504">
              <a:extLst>
                <a:ext uri="{FF2B5EF4-FFF2-40B4-BE49-F238E27FC236}">
                  <a16:creationId xmlns:a16="http://schemas.microsoft.com/office/drawing/2014/main" id="{FC2CB17F-DB64-1D42-8E09-1FB27CCC86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:a16="http://schemas.microsoft.com/office/drawing/2014/main" id="{C4991A85-0B3F-E04D-B5FE-9ED876C292C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07" name="Freeform 1506">
                <a:extLst>
                  <a:ext uri="{FF2B5EF4-FFF2-40B4-BE49-F238E27FC236}">
                    <a16:creationId xmlns:a16="http://schemas.microsoft.com/office/drawing/2014/main" id="{D2147E93-7F10-5E4E-82A7-CD68E9613A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8" name="Freeform 1507">
                <a:extLst>
                  <a:ext uri="{FF2B5EF4-FFF2-40B4-BE49-F238E27FC236}">
                    <a16:creationId xmlns:a16="http://schemas.microsoft.com/office/drawing/2014/main" id="{0E82B1F7-64A2-4B47-8098-6B78F006CB6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9" name="Freeform 1508">
                <a:extLst>
                  <a:ext uri="{FF2B5EF4-FFF2-40B4-BE49-F238E27FC236}">
                    <a16:creationId xmlns:a16="http://schemas.microsoft.com/office/drawing/2014/main" id="{2DAD4026-07D9-B348-8472-FAF792A031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0" name="Freeform 1509">
                <a:extLst>
                  <a:ext uri="{FF2B5EF4-FFF2-40B4-BE49-F238E27FC236}">
                    <a16:creationId xmlns:a16="http://schemas.microsoft.com/office/drawing/2014/main" id="{97502A9C-2CE0-384A-BFF7-5DC0740BEC8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</a:p>
        </p:txBody>
      </p:sp>
      <p:sp>
        <p:nvSpPr>
          <p:cNvPr id="1301" name="Rectangle 3">
            <a:extLst>
              <a:ext uri="{FF2B5EF4-FFF2-40B4-BE49-F238E27FC236}">
                <a16:creationId xmlns:a16="http://schemas.microsoft.com/office/drawing/2014/main" id="{B0905C97-5D6E-7249-9E37-7FCBF705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20" y="1548620"/>
            <a:ext cx="5216134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DCP server formulates DHCP ACK containing client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IP address, IP address of first-hop router for client, name &amp; IP address of DNS server</a:t>
            </a:r>
          </a:p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304" name="Line 43">
            <a:extLst>
              <a:ext uri="{FF2B5EF4-FFF2-40B4-BE49-F238E27FC236}">
                <a16:creationId xmlns:a16="http://schemas.microsoft.com/office/drawing/2014/main" id="{8A0432BD-BA0C-F849-9871-F783C094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695" y="3063094"/>
            <a:ext cx="555747" cy="24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6" name="Line 48">
            <a:extLst>
              <a:ext uri="{FF2B5EF4-FFF2-40B4-BE49-F238E27FC236}">
                <a16:creationId xmlns:a16="http://schemas.microsoft.com/office/drawing/2014/main" id="{1446ABBB-605F-0348-9C54-5F67A0839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7" name="Rectangle 148">
            <a:extLst>
              <a:ext uri="{FF2B5EF4-FFF2-40B4-BE49-F238E27FC236}">
                <a16:creationId xmlns:a16="http://schemas.microsoft.com/office/drawing/2014/main" id="{9158E87B-EE7D-8B47-8629-18353FFA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069" y="3320270"/>
            <a:ext cx="5201651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encapsulated DHCP server reply forwarded to client, de-muxing up to DHCP at client</a:t>
            </a:r>
          </a:p>
        </p:txBody>
      </p:sp>
      <p:grpSp>
        <p:nvGrpSpPr>
          <p:cNvPr id="1308" name="Group 153">
            <a:extLst>
              <a:ext uri="{FF2B5EF4-FFF2-40B4-BE49-F238E27FC236}">
                <a16:creationId xmlns:a16="http://schemas.microsoft.com/office/drawing/2014/main" id="{500FCBF7-4DEA-BA4D-8711-636C42019B46}"/>
              </a:ext>
            </a:extLst>
          </p:cNvPr>
          <p:cNvGrpSpPr>
            <a:grpSpLocks/>
          </p:cNvGrpSpPr>
          <p:nvPr/>
        </p:nvGrpSpPr>
        <p:grpSpPr bwMode="auto">
          <a:xfrm>
            <a:off x="3072307" y="2685270"/>
            <a:ext cx="850900" cy="615950"/>
            <a:chOff x="4420" y="878"/>
            <a:chExt cx="614" cy="458"/>
          </a:xfrm>
        </p:grpSpPr>
        <p:pic>
          <p:nvPicPr>
            <p:cNvPr id="1309" name="Picture 154" descr="laptop_keyboard">
              <a:extLst>
                <a:ext uri="{FF2B5EF4-FFF2-40B4-BE49-F238E27FC236}">
                  <a16:creationId xmlns:a16="http://schemas.microsoft.com/office/drawing/2014/main" id="{3868FFB9-BDAC-204F-B090-572CFF232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" name="Freeform 155">
              <a:extLst>
                <a:ext uri="{FF2B5EF4-FFF2-40B4-BE49-F238E27FC236}">
                  <a16:creationId xmlns:a16="http://schemas.microsoft.com/office/drawing/2014/main" id="{5B3F7275-C1A2-854F-BF4E-9F9DD573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311" name="Picture 156" descr="screen">
              <a:extLst>
                <a:ext uri="{FF2B5EF4-FFF2-40B4-BE49-F238E27FC236}">
                  <a16:creationId xmlns:a16="http://schemas.microsoft.com/office/drawing/2014/main" id="{82F23E43-540B-434A-87AB-A64D93387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2" name="Freeform 157">
              <a:extLst>
                <a:ext uri="{FF2B5EF4-FFF2-40B4-BE49-F238E27FC236}">
                  <a16:creationId xmlns:a16="http://schemas.microsoft.com/office/drawing/2014/main" id="{A23F1653-971F-4247-B468-CAF7D647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3" name="Freeform 158">
              <a:extLst>
                <a:ext uri="{FF2B5EF4-FFF2-40B4-BE49-F238E27FC236}">
                  <a16:creationId xmlns:a16="http://schemas.microsoft.com/office/drawing/2014/main" id="{D9EC5F36-5E09-7C4C-8B4E-8DAF3F4D8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4" name="Freeform 159">
              <a:extLst>
                <a:ext uri="{FF2B5EF4-FFF2-40B4-BE49-F238E27FC236}">
                  <a16:creationId xmlns:a16="http://schemas.microsoft.com/office/drawing/2014/main" id="{01712AF2-06FB-1449-BF57-9F872CAC3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5" name="Freeform 160">
              <a:extLst>
                <a:ext uri="{FF2B5EF4-FFF2-40B4-BE49-F238E27FC236}">
                  <a16:creationId xmlns:a16="http://schemas.microsoft.com/office/drawing/2014/main" id="{AD274FB9-59F2-B843-83F1-3A45B5E61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6" name="Freeform 161">
              <a:extLst>
                <a:ext uri="{FF2B5EF4-FFF2-40B4-BE49-F238E27FC236}">
                  <a16:creationId xmlns:a16="http://schemas.microsoft.com/office/drawing/2014/main" id="{FD303974-7F87-0A4E-B5B4-44C379AF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7" name="Freeform 162">
              <a:extLst>
                <a:ext uri="{FF2B5EF4-FFF2-40B4-BE49-F238E27FC236}">
                  <a16:creationId xmlns:a16="http://schemas.microsoft.com/office/drawing/2014/main" id="{7FE2E5A3-CD19-A546-AB4B-0EA1E8829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18" name="Group 163">
              <a:extLst>
                <a:ext uri="{FF2B5EF4-FFF2-40B4-BE49-F238E27FC236}">
                  <a16:creationId xmlns:a16="http://schemas.microsoft.com/office/drawing/2014/main" id="{7C6E99EF-2B63-CA4C-A5DE-9FD3B5342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1325" name="Freeform 164">
                <a:extLst>
                  <a:ext uri="{FF2B5EF4-FFF2-40B4-BE49-F238E27FC236}">
                    <a16:creationId xmlns:a16="http://schemas.microsoft.com/office/drawing/2014/main" id="{6E12DE36-0A64-834A-BBAD-E04C44B20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6" name="Freeform 165">
                <a:extLst>
                  <a:ext uri="{FF2B5EF4-FFF2-40B4-BE49-F238E27FC236}">
                    <a16:creationId xmlns:a16="http://schemas.microsoft.com/office/drawing/2014/main" id="{1FBE48EE-8299-0C48-AA7E-067EF215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7" name="Freeform 166">
                <a:extLst>
                  <a:ext uri="{FF2B5EF4-FFF2-40B4-BE49-F238E27FC236}">
                    <a16:creationId xmlns:a16="http://schemas.microsoft.com/office/drawing/2014/main" id="{5B9E5CB6-217A-FE41-ADE1-6C272A96D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8" name="Freeform 167">
                <a:extLst>
                  <a:ext uri="{FF2B5EF4-FFF2-40B4-BE49-F238E27FC236}">
                    <a16:creationId xmlns:a16="http://schemas.microsoft.com/office/drawing/2014/main" id="{92CD83EB-B4AF-A548-A5D7-EBCD60E8A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9" name="Freeform 168">
                <a:extLst>
                  <a:ext uri="{FF2B5EF4-FFF2-40B4-BE49-F238E27FC236}">
                    <a16:creationId xmlns:a16="http://schemas.microsoft.com/office/drawing/2014/main" id="{94C640D8-D8AA-CB46-A5DC-C4ED29645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0" name="Freeform 169">
                <a:extLst>
                  <a:ext uri="{FF2B5EF4-FFF2-40B4-BE49-F238E27FC236}">
                    <a16:creationId xmlns:a16="http://schemas.microsoft.com/office/drawing/2014/main" id="{48296531-4D47-1C43-883A-FCB34D0E7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19" name="Freeform 170">
              <a:extLst>
                <a:ext uri="{FF2B5EF4-FFF2-40B4-BE49-F238E27FC236}">
                  <a16:creationId xmlns:a16="http://schemas.microsoft.com/office/drawing/2014/main" id="{B3B79E68-20B5-D540-9C6C-F5B052950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0" name="Freeform 171">
              <a:extLst>
                <a:ext uri="{FF2B5EF4-FFF2-40B4-BE49-F238E27FC236}">
                  <a16:creationId xmlns:a16="http://schemas.microsoft.com/office/drawing/2014/main" id="{A0BC90D7-6F1C-D743-B1E1-E6AA5880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1" name="Freeform 172">
              <a:extLst>
                <a:ext uri="{FF2B5EF4-FFF2-40B4-BE49-F238E27FC236}">
                  <a16:creationId xmlns:a16="http://schemas.microsoft.com/office/drawing/2014/main" id="{67AB0043-2D4A-6C4B-A1C1-11D5C002F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2" name="Freeform 173">
              <a:extLst>
                <a:ext uri="{FF2B5EF4-FFF2-40B4-BE49-F238E27FC236}">
                  <a16:creationId xmlns:a16="http://schemas.microsoft.com/office/drawing/2014/main" id="{29336F87-5569-2B41-A813-4C77EA08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3" name="Freeform 174">
              <a:extLst>
                <a:ext uri="{FF2B5EF4-FFF2-40B4-BE49-F238E27FC236}">
                  <a16:creationId xmlns:a16="http://schemas.microsoft.com/office/drawing/2014/main" id="{14DC99A0-1B13-854A-AE94-D90A916E9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4" name="Freeform 175">
              <a:extLst>
                <a:ext uri="{FF2B5EF4-FFF2-40B4-BE49-F238E27FC236}">
                  <a16:creationId xmlns:a16="http://schemas.microsoft.com/office/drawing/2014/main" id="{C99CA53A-FCB0-C843-A9FA-161EA99536C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31" name="Text Box 176">
            <a:extLst>
              <a:ext uri="{FF2B5EF4-FFF2-40B4-BE49-F238E27FC236}">
                <a16:creationId xmlns:a16="http://schemas.microsoft.com/office/drawing/2014/main" id="{353F74F6-1F17-C144-9E33-1C3CA4A1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07" y="4356908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with DHCP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 built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</a:t>
            </a:r>
          </a:p>
        </p:txBody>
      </p:sp>
      <p:grpSp>
        <p:nvGrpSpPr>
          <p:cNvPr id="1381" name="Group 53">
            <a:extLst>
              <a:ext uri="{FF2B5EF4-FFF2-40B4-BE49-F238E27FC236}">
                <a16:creationId xmlns:a16="http://schemas.microsoft.com/office/drawing/2014/main" id="{D881BBC4-DF18-094B-9377-D624EBDA50A4}"/>
              </a:ext>
            </a:extLst>
          </p:cNvPr>
          <p:cNvGrpSpPr>
            <a:grpSpLocks/>
          </p:cNvGrpSpPr>
          <p:nvPr/>
        </p:nvGrpSpPr>
        <p:grpSpPr bwMode="auto">
          <a:xfrm>
            <a:off x="1446707" y="3709208"/>
            <a:ext cx="1081088" cy="1166812"/>
            <a:chOff x="42" y="744"/>
            <a:chExt cx="681" cy="735"/>
          </a:xfrm>
        </p:grpSpPr>
        <p:grpSp>
          <p:nvGrpSpPr>
            <p:cNvPr id="1382" name="Group 54">
              <a:extLst>
                <a:ext uri="{FF2B5EF4-FFF2-40B4-BE49-F238E27FC236}">
                  <a16:creationId xmlns:a16="http://schemas.microsoft.com/office/drawing/2014/main" id="{170B4756-1C1B-FA4C-BE56-C5B53174E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384" name="Group 55">
                <a:extLst>
                  <a:ext uri="{FF2B5EF4-FFF2-40B4-BE49-F238E27FC236}">
                    <a16:creationId xmlns:a16="http://schemas.microsoft.com/office/drawing/2014/main" id="{158AD155-91D9-8746-B26B-44DF570C8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09" name="Group 56">
                  <a:extLst>
                    <a:ext uri="{FF2B5EF4-FFF2-40B4-BE49-F238E27FC236}">
                      <a16:creationId xmlns:a16="http://schemas.microsoft.com/office/drawing/2014/main" id="{022CBD0E-FD62-DF4F-918D-BEF120E07F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12" name="Rectangle 57">
                    <a:extLst>
                      <a:ext uri="{FF2B5EF4-FFF2-40B4-BE49-F238E27FC236}">
                        <a16:creationId xmlns:a16="http://schemas.microsoft.com/office/drawing/2014/main" id="{13FCEBF7-0D42-0047-B009-0CE916D94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13" name="Text Box 58">
                    <a:extLst>
                      <a:ext uri="{FF2B5EF4-FFF2-40B4-BE49-F238E27FC236}">
                        <a16:creationId xmlns:a16="http://schemas.microsoft.com/office/drawing/2014/main" id="{5F0D413F-7D55-814C-931F-A524E4DB1F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410" name="Rectangle 59">
                  <a:extLst>
                    <a:ext uri="{FF2B5EF4-FFF2-40B4-BE49-F238E27FC236}">
                      <a16:creationId xmlns:a16="http://schemas.microsoft.com/office/drawing/2014/main" id="{15D7051B-940C-384C-B172-5ABD896F7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11" name="Rectangle 60">
                  <a:extLst>
                    <a:ext uri="{FF2B5EF4-FFF2-40B4-BE49-F238E27FC236}">
                      <a16:creationId xmlns:a16="http://schemas.microsoft.com/office/drawing/2014/main" id="{3FE3CD03-0639-E04F-8E4A-4707678B3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5" name="Group 61">
                <a:extLst>
                  <a:ext uri="{FF2B5EF4-FFF2-40B4-BE49-F238E27FC236}">
                    <a16:creationId xmlns:a16="http://schemas.microsoft.com/office/drawing/2014/main" id="{6013BA1D-3CD3-1F47-AD9B-3D59A9DDE8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03" name="Group 62">
                  <a:extLst>
                    <a:ext uri="{FF2B5EF4-FFF2-40B4-BE49-F238E27FC236}">
                      <a16:creationId xmlns:a16="http://schemas.microsoft.com/office/drawing/2014/main" id="{6CEF2A75-681B-8C4C-955C-38E74A0C84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07" name="Rectangle 63">
                    <a:extLst>
                      <a:ext uri="{FF2B5EF4-FFF2-40B4-BE49-F238E27FC236}">
                        <a16:creationId xmlns:a16="http://schemas.microsoft.com/office/drawing/2014/main" id="{DBE6CEFE-5986-FC41-BD88-53508D80B7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8" name="Text Box 64">
                    <a:extLst>
                      <a:ext uri="{FF2B5EF4-FFF2-40B4-BE49-F238E27FC236}">
                        <a16:creationId xmlns:a16="http://schemas.microsoft.com/office/drawing/2014/main" id="{F873FD65-9277-9F48-B366-2CA149BAA4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04" name="Group 65">
                  <a:extLst>
                    <a:ext uri="{FF2B5EF4-FFF2-40B4-BE49-F238E27FC236}">
                      <a16:creationId xmlns:a16="http://schemas.microsoft.com/office/drawing/2014/main" id="{5F0D09C2-937B-BE4D-8632-466777C6F9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5" name="Rectangle 66">
                    <a:extLst>
                      <a:ext uri="{FF2B5EF4-FFF2-40B4-BE49-F238E27FC236}">
                        <a16:creationId xmlns:a16="http://schemas.microsoft.com/office/drawing/2014/main" id="{A234A500-4F4E-8347-BC11-C205D6D42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6" name="Rectangle 67">
                    <a:extLst>
                      <a:ext uri="{FF2B5EF4-FFF2-40B4-BE49-F238E27FC236}">
                        <a16:creationId xmlns:a16="http://schemas.microsoft.com/office/drawing/2014/main" id="{34061CA1-83C1-0845-AC89-87EDF10EA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86" name="Group 68">
                <a:extLst>
                  <a:ext uri="{FF2B5EF4-FFF2-40B4-BE49-F238E27FC236}">
                    <a16:creationId xmlns:a16="http://schemas.microsoft.com/office/drawing/2014/main" id="{C84BC621-1C3C-0B4B-853A-68B80390C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01" name="Rectangle 69">
                  <a:extLst>
                    <a:ext uri="{FF2B5EF4-FFF2-40B4-BE49-F238E27FC236}">
                      <a16:creationId xmlns:a16="http://schemas.microsoft.com/office/drawing/2014/main" id="{D7F39EAB-B71F-7A48-AD96-C7BBDD18C3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2" name="Rectangle 70">
                  <a:extLst>
                    <a:ext uri="{FF2B5EF4-FFF2-40B4-BE49-F238E27FC236}">
                      <a16:creationId xmlns:a16="http://schemas.microsoft.com/office/drawing/2014/main" id="{F08D33AF-49EF-434E-A68B-C96EC0C00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7" name="Group 71">
                <a:extLst>
                  <a:ext uri="{FF2B5EF4-FFF2-40B4-BE49-F238E27FC236}">
                    <a16:creationId xmlns:a16="http://schemas.microsoft.com/office/drawing/2014/main" id="{04899703-36DD-3748-90C7-050D5E980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388" name="Group 72">
                  <a:extLst>
                    <a:ext uri="{FF2B5EF4-FFF2-40B4-BE49-F238E27FC236}">
                      <a16:creationId xmlns:a16="http://schemas.microsoft.com/office/drawing/2014/main" id="{7E58F00D-1CE7-8A4D-B79A-5543766090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392" name="Group 73">
                    <a:extLst>
                      <a:ext uri="{FF2B5EF4-FFF2-40B4-BE49-F238E27FC236}">
                        <a16:creationId xmlns:a16="http://schemas.microsoft.com/office/drawing/2014/main" id="{47FB9C51-9E8B-C54D-8BC2-06F3F7531D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395" name="Group 74">
                      <a:extLst>
                        <a:ext uri="{FF2B5EF4-FFF2-40B4-BE49-F238E27FC236}">
                          <a16:creationId xmlns:a16="http://schemas.microsoft.com/office/drawing/2014/main" id="{48D2FA83-60D9-974D-AE72-512FA05C5F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399" name="Rectangle 75">
                        <a:extLst>
                          <a:ext uri="{FF2B5EF4-FFF2-40B4-BE49-F238E27FC236}">
                            <a16:creationId xmlns:a16="http://schemas.microsoft.com/office/drawing/2014/main" id="{C706B9B5-94D1-6A44-BF66-EAAFDF0847F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00" name="Text Box 76">
                        <a:extLst>
                          <a:ext uri="{FF2B5EF4-FFF2-40B4-BE49-F238E27FC236}">
                            <a16:creationId xmlns:a16="http://schemas.microsoft.com/office/drawing/2014/main" id="{8E295886-4BD5-BF47-9ED6-1EEA0855CE3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396" name="Group 77">
                      <a:extLst>
                        <a:ext uri="{FF2B5EF4-FFF2-40B4-BE49-F238E27FC236}">
                          <a16:creationId xmlns:a16="http://schemas.microsoft.com/office/drawing/2014/main" id="{85E5888E-ACDE-A048-AB52-2E52B5C832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397" name="Rectangle 78">
                        <a:extLst>
                          <a:ext uri="{FF2B5EF4-FFF2-40B4-BE49-F238E27FC236}">
                            <a16:creationId xmlns:a16="http://schemas.microsoft.com/office/drawing/2014/main" id="{82615A2A-BF17-5548-83C3-E32578EFC5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398" name="Rectangle 79">
                        <a:extLst>
                          <a:ext uri="{FF2B5EF4-FFF2-40B4-BE49-F238E27FC236}">
                            <a16:creationId xmlns:a16="http://schemas.microsoft.com/office/drawing/2014/main" id="{ABFA8DCD-5499-B64E-8686-262B4971AC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393" name="Rectangle 80">
                    <a:extLst>
                      <a:ext uri="{FF2B5EF4-FFF2-40B4-BE49-F238E27FC236}">
                        <a16:creationId xmlns:a16="http://schemas.microsoft.com/office/drawing/2014/main" id="{015FD140-4F4A-084B-9FD6-3D1462B6F2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94" name="Rectangle 81">
                    <a:extLst>
                      <a:ext uri="{FF2B5EF4-FFF2-40B4-BE49-F238E27FC236}">
                        <a16:creationId xmlns:a16="http://schemas.microsoft.com/office/drawing/2014/main" id="{CD85327C-6314-844B-BBE0-5A87CB5E5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389" name="Rectangle 82">
                  <a:extLst>
                    <a:ext uri="{FF2B5EF4-FFF2-40B4-BE49-F238E27FC236}">
                      <a16:creationId xmlns:a16="http://schemas.microsoft.com/office/drawing/2014/main" id="{9F39B614-10F1-774F-B244-ABEBE7670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0" name="Rectangle 83">
                  <a:extLst>
                    <a:ext uri="{FF2B5EF4-FFF2-40B4-BE49-F238E27FC236}">
                      <a16:creationId xmlns:a16="http://schemas.microsoft.com/office/drawing/2014/main" id="{BAC1E200-588A-7740-8C26-1A0629345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1" name="Rectangle 84">
                  <a:extLst>
                    <a:ext uri="{FF2B5EF4-FFF2-40B4-BE49-F238E27FC236}">
                      <a16:creationId xmlns:a16="http://schemas.microsoft.com/office/drawing/2014/main" id="{35F06EAB-82D2-C44A-A22C-E5918BD89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383" name="AutoShape 85">
              <a:extLst>
                <a:ext uri="{FF2B5EF4-FFF2-40B4-BE49-F238E27FC236}">
                  <a16:creationId xmlns:a16="http://schemas.microsoft.com/office/drawing/2014/main" id="{18F6CCEB-1F89-1545-BB6F-0DB94AEE1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4" name="Group 86">
            <a:extLst>
              <a:ext uri="{FF2B5EF4-FFF2-40B4-BE49-F238E27FC236}">
                <a16:creationId xmlns:a16="http://schemas.microsoft.com/office/drawing/2014/main" id="{1121707D-6A2B-FD4D-8EA2-98FA9D7539B1}"/>
              </a:ext>
            </a:extLst>
          </p:cNvPr>
          <p:cNvGrpSpPr>
            <a:grpSpLocks/>
          </p:cNvGrpSpPr>
          <p:nvPr/>
        </p:nvGrpSpPr>
        <p:grpSpPr bwMode="auto">
          <a:xfrm>
            <a:off x="1543545" y="4795058"/>
            <a:ext cx="1081087" cy="244475"/>
            <a:chOff x="504" y="3523"/>
            <a:chExt cx="681" cy="154"/>
          </a:xfrm>
        </p:grpSpPr>
        <p:grpSp>
          <p:nvGrpSpPr>
            <p:cNvPr id="1415" name="Group 87">
              <a:extLst>
                <a:ext uri="{FF2B5EF4-FFF2-40B4-BE49-F238E27FC236}">
                  <a16:creationId xmlns:a16="http://schemas.microsoft.com/office/drawing/2014/main" id="{A2C1DB06-344A-F84A-8733-AFC4DAEEE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419" name="Group 88">
                <a:extLst>
                  <a:ext uri="{FF2B5EF4-FFF2-40B4-BE49-F238E27FC236}">
                    <a16:creationId xmlns:a16="http://schemas.microsoft.com/office/drawing/2014/main" id="{1312DEFD-37D9-EE4B-A6D8-BD394BBA83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422" name="Group 89">
                  <a:extLst>
                    <a:ext uri="{FF2B5EF4-FFF2-40B4-BE49-F238E27FC236}">
                      <a16:creationId xmlns:a16="http://schemas.microsoft.com/office/drawing/2014/main" id="{AEB25500-68E5-0242-9D77-3AB457942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26" name="Rectangle 90">
                    <a:extLst>
                      <a:ext uri="{FF2B5EF4-FFF2-40B4-BE49-F238E27FC236}">
                        <a16:creationId xmlns:a16="http://schemas.microsoft.com/office/drawing/2014/main" id="{CB0F42B1-EC5C-574D-9996-8915E9E894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7" name="Text Box 91">
                    <a:extLst>
                      <a:ext uri="{FF2B5EF4-FFF2-40B4-BE49-F238E27FC236}">
                        <a16:creationId xmlns:a16="http://schemas.microsoft.com/office/drawing/2014/main" id="{6165BC0B-3830-4148-A011-D65290E5C6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23" name="Group 92">
                  <a:extLst>
                    <a:ext uri="{FF2B5EF4-FFF2-40B4-BE49-F238E27FC236}">
                      <a16:creationId xmlns:a16="http://schemas.microsoft.com/office/drawing/2014/main" id="{B01FA0AD-A461-A44D-B4B2-0EDADF7B1D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24" name="Rectangle 93">
                    <a:extLst>
                      <a:ext uri="{FF2B5EF4-FFF2-40B4-BE49-F238E27FC236}">
                        <a16:creationId xmlns:a16="http://schemas.microsoft.com/office/drawing/2014/main" id="{4D064722-2CBE-3641-B55B-92EDAA8C22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5" name="Rectangle 94">
                    <a:extLst>
                      <a:ext uri="{FF2B5EF4-FFF2-40B4-BE49-F238E27FC236}">
                        <a16:creationId xmlns:a16="http://schemas.microsoft.com/office/drawing/2014/main" id="{F1511B9F-2E7C-3340-9B5D-715334B1E1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1420" name="Rectangle 95">
                <a:extLst>
                  <a:ext uri="{FF2B5EF4-FFF2-40B4-BE49-F238E27FC236}">
                    <a16:creationId xmlns:a16="http://schemas.microsoft.com/office/drawing/2014/main" id="{41BCDDA4-7173-A74D-8FA7-8C15DAE2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21" name="Rectangle 96">
                <a:extLst>
                  <a:ext uri="{FF2B5EF4-FFF2-40B4-BE49-F238E27FC236}">
                    <a16:creationId xmlns:a16="http://schemas.microsoft.com/office/drawing/2014/main" id="{A5C31A2B-EA68-F74D-B78C-D518F2DD9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16" name="Rectangle 97">
              <a:extLst>
                <a:ext uri="{FF2B5EF4-FFF2-40B4-BE49-F238E27FC236}">
                  <a16:creationId xmlns:a16="http://schemas.microsoft.com/office/drawing/2014/main" id="{45277660-2427-0E41-B8FB-470007D3D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7" name="Rectangle 98">
              <a:extLst>
                <a:ext uri="{FF2B5EF4-FFF2-40B4-BE49-F238E27FC236}">
                  <a16:creationId xmlns:a16="http://schemas.microsoft.com/office/drawing/2014/main" id="{A8CCFB6D-51C0-524A-A7B0-AA5FCE9A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8" name="Rectangle 99">
              <a:extLst>
                <a:ext uri="{FF2B5EF4-FFF2-40B4-BE49-F238E27FC236}">
                  <a16:creationId xmlns:a16="http://schemas.microsoft.com/office/drawing/2014/main" id="{7F631B2E-9741-3944-A05C-0F55FF83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28" name="Group 100">
            <a:extLst>
              <a:ext uri="{FF2B5EF4-FFF2-40B4-BE49-F238E27FC236}">
                <a16:creationId xmlns:a16="http://schemas.microsoft.com/office/drawing/2014/main" id="{ADC383E7-C8CF-9D44-A628-045BE938429B}"/>
              </a:ext>
            </a:extLst>
          </p:cNvPr>
          <p:cNvGrpSpPr>
            <a:grpSpLocks/>
          </p:cNvGrpSpPr>
          <p:nvPr/>
        </p:nvGrpSpPr>
        <p:grpSpPr bwMode="auto">
          <a:xfrm>
            <a:off x="2572245" y="3626658"/>
            <a:ext cx="1316037" cy="1314450"/>
            <a:chOff x="931" y="1941"/>
            <a:chExt cx="829" cy="828"/>
          </a:xfrm>
        </p:grpSpPr>
        <p:sp>
          <p:nvSpPr>
            <p:cNvPr id="1429" name="Freeform 101">
              <a:extLst>
                <a:ext uri="{FF2B5EF4-FFF2-40B4-BE49-F238E27FC236}">
                  <a16:creationId xmlns:a16="http://schemas.microsoft.com/office/drawing/2014/main" id="{25A378C0-55B4-C94D-A623-59A8EB7F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30" name="Group 102">
              <a:extLst>
                <a:ext uri="{FF2B5EF4-FFF2-40B4-BE49-F238E27FC236}">
                  <a16:creationId xmlns:a16="http://schemas.microsoft.com/office/drawing/2014/main" id="{9F804CDB-1EC2-BD48-82BF-534976C2A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431" name="Rectangle 103">
                <a:extLst>
                  <a:ext uri="{FF2B5EF4-FFF2-40B4-BE49-F238E27FC236}">
                    <a16:creationId xmlns:a16="http://schemas.microsoft.com/office/drawing/2014/main" id="{F5FF0A09-50BB-5A47-BC95-9E36D622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2" name="Text Box 104">
                <a:extLst>
                  <a:ext uri="{FF2B5EF4-FFF2-40B4-BE49-F238E27FC236}">
                    <a16:creationId xmlns:a16="http://schemas.microsoft.com/office/drawing/2014/main" id="{983732BD-F5E1-A040-B8D1-C73DABEAF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1433" name="Line 105">
                <a:extLst>
                  <a:ext uri="{FF2B5EF4-FFF2-40B4-BE49-F238E27FC236}">
                    <a16:creationId xmlns:a16="http://schemas.microsoft.com/office/drawing/2014/main" id="{ABFD8491-C1C6-2548-A702-B2F9CB59E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4" name="Line 106">
                <a:extLst>
                  <a:ext uri="{FF2B5EF4-FFF2-40B4-BE49-F238E27FC236}">
                    <a16:creationId xmlns:a16="http://schemas.microsoft.com/office/drawing/2014/main" id="{21CDF7E2-6761-3C43-9832-7D888CA6E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5" name="Line 107">
                <a:extLst>
                  <a:ext uri="{FF2B5EF4-FFF2-40B4-BE49-F238E27FC236}">
                    <a16:creationId xmlns:a16="http://schemas.microsoft.com/office/drawing/2014/main" id="{D7B9C5E9-14E3-B44B-841F-C2912C7A4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6" name="Line 108">
                <a:extLst>
                  <a:ext uri="{FF2B5EF4-FFF2-40B4-BE49-F238E27FC236}">
                    <a16:creationId xmlns:a16="http://schemas.microsoft.com/office/drawing/2014/main" id="{47E7EAA2-A0DE-5D4C-8841-CCE69E254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37" name="Group 145">
            <a:extLst>
              <a:ext uri="{FF2B5EF4-FFF2-40B4-BE49-F238E27FC236}">
                <a16:creationId xmlns:a16="http://schemas.microsoft.com/office/drawing/2014/main" id="{EB3EB365-6337-534D-85A9-F5BF2F50279A}"/>
              </a:ext>
            </a:extLst>
          </p:cNvPr>
          <p:cNvGrpSpPr>
            <a:grpSpLocks/>
          </p:cNvGrpSpPr>
          <p:nvPr/>
        </p:nvGrpSpPr>
        <p:grpSpPr bwMode="auto">
          <a:xfrm>
            <a:off x="1897557" y="3734608"/>
            <a:ext cx="544513" cy="244475"/>
            <a:chOff x="844" y="3337"/>
            <a:chExt cx="343" cy="154"/>
          </a:xfrm>
        </p:grpSpPr>
        <p:sp>
          <p:nvSpPr>
            <p:cNvPr id="1438" name="Rectangle 146">
              <a:extLst>
                <a:ext uri="{FF2B5EF4-FFF2-40B4-BE49-F238E27FC236}">
                  <a16:creationId xmlns:a16="http://schemas.microsoft.com/office/drawing/2014/main" id="{C1EDFB31-2B54-7F4B-B7B3-2B74EB1F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9" name="Text Box 147">
              <a:extLst>
                <a:ext uri="{FF2B5EF4-FFF2-40B4-BE49-F238E27FC236}">
                  <a16:creationId xmlns:a16="http://schemas.microsoft.com/office/drawing/2014/main" id="{26739997-45D8-6E4B-A423-C6DCAC597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1440" name="Group 44">
            <a:extLst>
              <a:ext uri="{FF2B5EF4-FFF2-40B4-BE49-F238E27FC236}">
                <a16:creationId xmlns:a16="http://schemas.microsoft.com/office/drawing/2014/main" id="{5E864C9E-2FFD-CA43-B79D-BEBA724A7561}"/>
              </a:ext>
            </a:extLst>
          </p:cNvPr>
          <p:cNvGrpSpPr>
            <a:grpSpLocks/>
          </p:cNvGrpSpPr>
          <p:nvPr/>
        </p:nvGrpSpPr>
        <p:grpSpPr bwMode="auto">
          <a:xfrm>
            <a:off x="2289670" y="1637520"/>
            <a:ext cx="976312" cy="1460500"/>
            <a:chOff x="651" y="681"/>
            <a:chExt cx="615" cy="920"/>
          </a:xfrm>
        </p:grpSpPr>
        <p:sp>
          <p:nvSpPr>
            <p:cNvPr id="1441" name="Freeform 45">
              <a:extLst>
                <a:ext uri="{FF2B5EF4-FFF2-40B4-BE49-F238E27FC236}">
                  <a16:creationId xmlns:a16="http://schemas.microsoft.com/office/drawing/2014/main" id="{3296C3CB-ADF7-C543-8BF9-E52EC508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42" name="Group 46">
              <a:extLst>
                <a:ext uri="{FF2B5EF4-FFF2-40B4-BE49-F238E27FC236}">
                  <a16:creationId xmlns:a16="http://schemas.microsoft.com/office/drawing/2014/main" id="{C9BF4AA6-9994-8F41-A05D-CBC5A1C17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443" name="Rectangle 47">
                <a:extLst>
                  <a:ext uri="{FF2B5EF4-FFF2-40B4-BE49-F238E27FC236}">
                    <a16:creationId xmlns:a16="http://schemas.microsoft.com/office/drawing/2014/main" id="{44C90133-F644-3144-9C8C-A31E26B3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4" name="Text Box 48">
                <a:extLst>
                  <a:ext uri="{FF2B5EF4-FFF2-40B4-BE49-F238E27FC236}">
                    <a16:creationId xmlns:a16="http://schemas.microsoft.com/office/drawing/2014/main" id="{D1000159-7078-524B-ABE3-6A5E79D44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1445" name="Line 49">
                <a:extLst>
                  <a:ext uri="{FF2B5EF4-FFF2-40B4-BE49-F238E27FC236}">
                    <a16:creationId xmlns:a16="http://schemas.microsoft.com/office/drawing/2014/main" id="{D2C8C2BD-FE00-FA4A-A35B-038AF71B3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6" name="Line 50">
                <a:extLst>
                  <a:ext uri="{FF2B5EF4-FFF2-40B4-BE49-F238E27FC236}">
                    <a16:creationId xmlns:a16="http://schemas.microsoft.com/office/drawing/2014/main" id="{D202699A-F155-FF4E-87CC-CF23F4517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7" name="Line 51">
                <a:extLst>
                  <a:ext uri="{FF2B5EF4-FFF2-40B4-BE49-F238E27FC236}">
                    <a16:creationId xmlns:a16="http://schemas.microsoft.com/office/drawing/2014/main" id="{6E937A07-7E1F-304E-B1B7-8202278EF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8" name="Line 52">
                <a:extLst>
                  <a:ext uri="{FF2B5EF4-FFF2-40B4-BE49-F238E27FC236}">
                    <a16:creationId xmlns:a16="http://schemas.microsoft.com/office/drawing/2014/main" id="{55F43419-46AF-8641-A8A6-FD4FF5814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49" name="Group 109">
            <a:extLst>
              <a:ext uri="{FF2B5EF4-FFF2-40B4-BE49-F238E27FC236}">
                <a16:creationId xmlns:a16="http://schemas.microsoft.com/office/drawing/2014/main" id="{58FE9FE4-9009-F540-9B98-9736A8E284E0}"/>
              </a:ext>
            </a:extLst>
          </p:cNvPr>
          <p:cNvGrpSpPr>
            <a:grpSpLocks/>
          </p:cNvGrpSpPr>
          <p:nvPr/>
        </p:nvGrpSpPr>
        <p:grpSpPr bwMode="auto">
          <a:xfrm>
            <a:off x="1165720" y="1526395"/>
            <a:ext cx="1081087" cy="1217613"/>
            <a:chOff x="1404" y="3105"/>
            <a:chExt cx="681" cy="767"/>
          </a:xfrm>
        </p:grpSpPr>
        <p:grpSp>
          <p:nvGrpSpPr>
            <p:cNvPr id="1450" name="Group 110">
              <a:extLst>
                <a:ext uri="{FF2B5EF4-FFF2-40B4-BE49-F238E27FC236}">
                  <a16:creationId xmlns:a16="http://schemas.microsoft.com/office/drawing/2014/main" id="{CDAA7254-E209-2444-9E44-2A311BC72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455" name="Group 111">
                <a:extLst>
                  <a:ext uri="{FF2B5EF4-FFF2-40B4-BE49-F238E27FC236}">
                    <a16:creationId xmlns:a16="http://schemas.microsoft.com/office/drawing/2014/main" id="{7AA66DC0-034B-A34B-AAEF-041ADBFE2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80" name="Group 112">
                  <a:extLst>
                    <a:ext uri="{FF2B5EF4-FFF2-40B4-BE49-F238E27FC236}">
                      <a16:creationId xmlns:a16="http://schemas.microsoft.com/office/drawing/2014/main" id="{7E6F218F-EDED-5B44-9422-ABABEC3B27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83" name="Rectangle 113">
                    <a:extLst>
                      <a:ext uri="{FF2B5EF4-FFF2-40B4-BE49-F238E27FC236}">
                        <a16:creationId xmlns:a16="http://schemas.microsoft.com/office/drawing/2014/main" id="{9A2696C2-7BF2-3240-8202-E6BBE2E2F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84" name="Text Box 114">
                    <a:extLst>
                      <a:ext uri="{FF2B5EF4-FFF2-40B4-BE49-F238E27FC236}">
                        <a16:creationId xmlns:a16="http://schemas.microsoft.com/office/drawing/2014/main" id="{58C83739-1CBA-E249-9B1C-C8916D8D7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481" name="Rectangle 115">
                  <a:extLst>
                    <a:ext uri="{FF2B5EF4-FFF2-40B4-BE49-F238E27FC236}">
                      <a16:creationId xmlns:a16="http://schemas.microsoft.com/office/drawing/2014/main" id="{5387A33B-5D06-C046-9DCF-1C3175636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2" name="Rectangle 116">
                  <a:extLst>
                    <a:ext uri="{FF2B5EF4-FFF2-40B4-BE49-F238E27FC236}">
                      <a16:creationId xmlns:a16="http://schemas.microsoft.com/office/drawing/2014/main" id="{08F8503E-3B0A-7A42-97B0-9FF42C53A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6" name="Group 117">
                <a:extLst>
                  <a:ext uri="{FF2B5EF4-FFF2-40B4-BE49-F238E27FC236}">
                    <a16:creationId xmlns:a16="http://schemas.microsoft.com/office/drawing/2014/main" id="{C978DB29-8FB0-A943-8A79-68EEB5518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74" name="Group 118">
                  <a:extLst>
                    <a:ext uri="{FF2B5EF4-FFF2-40B4-BE49-F238E27FC236}">
                      <a16:creationId xmlns:a16="http://schemas.microsoft.com/office/drawing/2014/main" id="{9397A90E-1E80-FB4E-9C4A-441A9CFE53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78" name="Rectangle 119">
                    <a:extLst>
                      <a:ext uri="{FF2B5EF4-FFF2-40B4-BE49-F238E27FC236}">
                        <a16:creationId xmlns:a16="http://schemas.microsoft.com/office/drawing/2014/main" id="{0DB16A9C-A911-F74E-B0EC-2983F84CAB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9" name="Text Box 120">
                    <a:extLst>
                      <a:ext uri="{FF2B5EF4-FFF2-40B4-BE49-F238E27FC236}">
                        <a16:creationId xmlns:a16="http://schemas.microsoft.com/office/drawing/2014/main" id="{92A60009-6700-4744-BC06-74E4E53DBF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75" name="Group 121">
                  <a:extLst>
                    <a:ext uri="{FF2B5EF4-FFF2-40B4-BE49-F238E27FC236}">
                      <a16:creationId xmlns:a16="http://schemas.microsoft.com/office/drawing/2014/main" id="{EC28BAD4-51BE-9840-8F12-987638ECA0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76" name="Rectangle 122">
                    <a:extLst>
                      <a:ext uri="{FF2B5EF4-FFF2-40B4-BE49-F238E27FC236}">
                        <a16:creationId xmlns:a16="http://schemas.microsoft.com/office/drawing/2014/main" id="{C525C5B2-D191-AA43-A272-09ADE5B614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7" name="Rectangle 123">
                    <a:extLst>
                      <a:ext uri="{FF2B5EF4-FFF2-40B4-BE49-F238E27FC236}">
                        <a16:creationId xmlns:a16="http://schemas.microsoft.com/office/drawing/2014/main" id="{E32D1144-95E0-244B-9A90-662C631572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57" name="Group 124">
                <a:extLst>
                  <a:ext uri="{FF2B5EF4-FFF2-40B4-BE49-F238E27FC236}">
                    <a16:creationId xmlns:a16="http://schemas.microsoft.com/office/drawing/2014/main" id="{3A2BC2EA-7C10-2641-B88B-F885E6464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72" name="Rectangle 125">
                  <a:extLst>
                    <a:ext uri="{FF2B5EF4-FFF2-40B4-BE49-F238E27FC236}">
                      <a16:creationId xmlns:a16="http://schemas.microsoft.com/office/drawing/2014/main" id="{8785FBBA-795C-CF44-B62B-D33FA9E61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73" name="Rectangle 126">
                  <a:extLst>
                    <a:ext uri="{FF2B5EF4-FFF2-40B4-BE49-F238E27FC236}">
                      <a16:creationId xmlns:a16="http://schemas.microsoft.com/office/drawing/2014/main" id="{76173DFA-C8EC-A843-B918-F2317BD06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8" name="Group 127">
                <a:extLst>
                  <a:ext uri="{FF2B5EF4-FFF2-40B4-BE49-F238E27FC236}">
                    <a16:creationId xmlns:a16="http://schemas.microsoft.com/office/drawing/2014/main" id="{A48B6F5A-E505-7448-B7A9-5579391534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459" name="Group 128">
                  <a:extLst>
                    <a:ext uri="{FF2B5EF4-FFF2-40B4-BE49-F238E27FC236}">
                      <a16:creationId xmlns:a16="http://schemas.microsoft.com/office/drawing/2014/main" id="{681DE71A-000E-8E42-B0E8-4482D6CFE4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463" name="Group 129">
                    <a:extLst>
                      <a:ext uri="{FF2B5EF4-FFF2-40B4-BE49-F238E27FC236}">
                        <a16:creationId xmlns:a16="http://schemas.microsoft.com/office/drawing/2014/main" id="{B6375359-6706-9C45-BC6D-18579F2035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466" name="Group 130">
                      <a:extLst>
                        <a:ext uri="{FF2B5EF4-FFF2-40B4-BE49-F238E27FC236}">
                          <a16:creationId xmlns:a16="http://schemas.microsoft.com/office/drawing/2014/main" id="{F84ECF8C-F8FC-E34C-9F1C-13FC2FCCD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470" name="Rectangle 131">
                        <a:extLst>
                          <a:ext uri="{FF2B5EF4-FFF2-40B4-BE49-F238E27FC236}">
                            <a16:creationId xmlns:a16="http://schemas.microsoft.com/office/drawing/2014/main" id="{56A648A7-A050-F44E-9D3A-14E1D0E85D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71" name="Text Box 132">
                        <a:extLst>
                          <a:ext uri="{FF2B5EF4-FFF2-40B4-BE49-F238E27FC236}">
                            <a16:creationId xmlns:a16="http://schemas.microsoft.com/office/drawing/2014/main" id="{32C1EAAF-FBA4-124C-9646-AEC31F2D4AE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467" name="Group 133">
                      <a:extLst>
                        <a:ext uri="{FF2B5EF4-FFF2-40B4-BE49-F238E27FC236}">
                          <a16:creationId xmlns:a16="http://schemas.microsoft.com/office/drawing/2014/main" id="{95189338-B5FB-BB41-85DD-B07304A918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68" name="Rectangle 134">
                        <a:extLst>
                          <a:ext uri="{FF2B5EF4-FFF2-40B4-BE49-F238E27FC236}">
                            <a16:creationId xmlns:a16="http://schemas.microsoft.com/office/drawing/2014/main" id="{3CBF0518-5037-F648-9BCF-79DD7705E2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69" name="Rectangle 135">
                        <a:extLst>
                          <a:ext uri="{FF2B5EF4-FFF2-40B4-BE49-F238E27FC236}">
                            <a16:creationId xmlns:a16="http://schemas.microsoft.com/office/drawing/2014/main" id="{BED42D69-973B-654F-9215-49EDA6426F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464" name="Rectangle 136">
                    <a:extLst>
                      <a:ext uri="{FF2B5EF4-FFF2-40B4-BE49-F238E27FC236}">
                        <a16:creationId xmlns:a16="http://schemas.microsoft.com/office/drawing/2014/main" id="{DA6797DB-1AFF-FF42-A09B-6871FEC345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65" name="Rectangle 137">
                    <a:extLst>
                      <a:ext uri="{FF2B5EF4-FFF2-40B4-BE49-F238E27FC236}">
                        <a16:creationId xmlns:a16="http://schemas.microsoft.com/office/drawing/2014/main" id="{686420C8-7F0D-A049-B975-D1A1C47243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60" name="Rectangle 138">
                  <a:extLst>
                    <a:ext uri="{FF2B5EF4-FFF2-40B4-BE49-F238E27FC236}">
                      <a16:creationId xmlns:a16="http://schemas.microsoft.com/office/drawing/2014/main" id="{BF847ED3-F2FA-214E-9C6C-0926FFCA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1" name="Rectangle 139">
                  <a:extLst>
                    <a:ext uri="{FF2B5EF4-FFF2-40B4-BE49-F238E27FC236}">
                      <a16:creationId xmlns:a16="http://schemas.microsoft.com/office/drawing/2014/main" id="{E6D859BD-B53E-BB4C-9782-B7FDD5506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2" name="Rectangle 140">
                  <a:extLst>
                    <a:ext uri="{FF2B5EF4-FFF2-40B4-BE49-F238E27FC236}">
                      <a16:creationId xmlns:a16="http://schemas.microsoft.com/office/drawing/2014/main" id="{9790991B-D844-4241-B85A-CA1259965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451" name="AutoShape 141">
              <a:extLst>
                <a:ext uri="{FF2B5EF4-FFF2-40B4-BE49-F238E27FC236}">
                  <a16:creationId xmlns:a16="http://schemas.microsoft.com/office/drawing/2014/main" id="{B068294F-E14C-F445-92F1-F5484E910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52" name="Group 142">
              <a:extLst>
                <a:ext uri="{FF2B5EF4-FFF2-40B4-BE49-F238E27FC236}">
                  <a16:creationId xmlns:a16="http://schemas.microsoft.com/office/drawing/2014/main" id="{A7BC1A01-56FC-D641-A01F-791A195CD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453" name="Rectangle 143">
                <a:extLst>
                  <a:ext uri="{FF2B5EF4-FFF2-40B4-BE49-F238E27FC236}">
                    <a16:creationId xmlns:a16="http://schemas.microsoft.com/office/drawing/2014/main" id="{D94FBB29-8E0E-1A4D-B09C-73D936E62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54" name="Text Box 144">
                <a:extLst>
                  <a:ext uri="{FF2B5EF4-FFF2-40B4-BE49-F238E27FC236}">
                    <a16:creationId xmlns:a16="http://schemas.microsoft.com/office/drawing/2014/main" id="{C82973EC-B8F3-E842-8A88-D895358A3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</p:txBody>
          </p:sp>
        </p:grpSp>
      </p:grpSp>
      <p:sp>
        <p:nvSpPr>
          <p:cNvPr id="1485" name="Rectangle 226">
            <a:extLst>
              <a:ext uri="{FF2B5EF4-FFF2-40B4-BE49-F238E27FC236}">
                <a16:creationId xmlns:a16="http://schemas.microsoft.com/office/drawing/2014/main" id="{5DF70C14-A16A-3E4C-982B-58F5DD4F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307" y="4620433"/>
            <a:ext cx="520165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client now knows its IP address, name and IP address of DNS server, IP address of its first-hop router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41" name="Group 186">
            <a:extLst>
              <a:ext uri="{FF2B5EF4-FFF2-40B4-BE49-F238E27FC236}">
                <a16:creationId xmlns:a16="http://schemas.microsoft.com/office/drawing/2014/main" id="{0827A38F-76E7-194D-BDA6-1A605B355FB7}"/>
              </a:ext>
            </a:extLst>
          </p:cNvPr>
          <p:cNvGrpSpPr>
            <a:grpSpLocks/>
          </p:cNvGrpSpPr>
          <p:nvPr/>
        </p:nvGrpSpPr>
        <p:grpSpPr bwMode="auto">
          <a:xfrm>
            <a:off x="3800970" y="3720320"/>
            <a:ext cx="423862" cy="647700"/>
            <a:chOff x="4140" y="429"/>
            <a:chExt cx="1425" cy="2396"/>
          </a:xfrm>
        </p:grpSpPr>
        <p:sp>
          <p:nvSpPr>
            <p:cNvPr id="1342" name="Freeform 187">
              <a:extLst>
                <a:ext uri="{FF2B5EF4-FFF2-40B4-BE49-F238E27FC236}">
                  <a16:creationId xmlns:a16="http://schemas.microsoft.com/office/drawing/2014/main" id="{D46F6DF5-01A2-1849-A3BB-030EF634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3" name="Rectangle 188">
              <a:extLst>
                <a:ext uri="{FF2B5EF4-FFF2-40B4-BE49-F238E27FC236}">
                  <a16:creationId xmlns:a16="http://schemas.microsoft.com/office/drawing/2014/main" id="{E1E80B19-9CDE-FB4C-AC77-EFE0782C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4" name="Freeform 189">
              <a:extLst>
                <a:ext uri="{FF2B5EF4-FFF2-40B4-BE49-F238E27FC236}">
                  <a16:creationId xmlns:a16="http://schemas.microsoft.com/office/drawing/2014/main" id="{7E3264C2-51DE-F54E-9A1B-76045D0A2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5" name="Freeform 190">
              <a:extLst>
                <a:ext uri="{FF2B5EF4-FFF2-40B4-BE49-F238E27FC236}">
                  <a16:creationId xmlns:a16="http://schemas.microsoft.com/office/drawing/2014/main" id="{747CB78A-D52C-CE42-AC7E-25B89989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6" name="Rectangle 191">
              <a:extLst>
                <a:ext uri="{FF2B5EF4-FFF2-40B4-BE49-F238E27FC236}">
                  <a16:creationId xmlns:a16="http://schemas.microsoft.com/office/drawing/2014/main" id="{4140DAEF-666D-DA47-BDAF-E2CB8485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47" name="Group 192">
              <a:extLst>
                <a:ext uri="{FF2B5EF4-FFF2-40B4-BE49-F238E27FC236}">
                  <a16:creationId xmlns:a16="http://schemas.microsoft.com/office/drawing/2014/main" id="{299117A0-29F3-E34B-B8B3-2F87D3986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2" name="AutoShape 193">
                <a:extLst>
                  <a:ext uri="{FF2B5EF4-FFF2-40B4-BE49-F238E27FC236}">
                    <a16:creationId xmlns:a16="http://schemas.microsoft.com/office/drawing/2014/main" id="{0C5A74EE-A7D5-BA47-BFF6-F3C788C5C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3" name="AutoShape 194">
                <a:extLst>
                  <a:ext uri="{FF2B5EF4-FFF2-40B4-BE49-F238E27FC236}">
                    <a16:creationId xmlns:a16="http://schemas.microsoft.com/office/drawing/2014/main" id="{15763F6D-F30B-604C-B1A4-B9E2BB00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48" name="Rectangle 195">
              <a:extLst>
                <a:ext uri="{FF2B5EF4-FFF2-40B4-BE49-F238E27FC236}">
                  <a16:creationId xmlns:a16="http://schemas.microsoft.com/office/drawing/2014/main" id="{E273AD4D-3F24-F44B-A734-2486970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49" name="Group 196">
              <a:extLst>
                <a:ext uri="{FF2B5EF4-FFF2-40B4-BE49-F238E27FC236}">
                  <a16:creationId xmlns:a16="http://schemas.microsoft.com/office/drawing/2014/main" id="{59BCC23F-6EFF-E446-B163-095673448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0" name="AutoShape 197">
                <a:extLst>
                  <a:ext uri="{FF2B5EF4-FFF2-40B4-BE49-F238E27FC236}">
                    <a16:creationId xmlns:a16="http://schemas.microsoft.com/office/drawing/2014/main" id="{12542AF1-426D-DF40-94A4-FC77464D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1" name="AutoShape 198">
                <a:extLst>
                  <a:ext uri="{FF2B5EF4-FFF2-40B4-BE49-F238E27FC236}">
                    <a16:creationId xmlns:a16="http://schemas.microsoft.com/office/drawing/2014/main" id="{5FF08725-A026-3F4F-AD7F-272FADC25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0" name="Rectangle 199">
              <a:extLst>
                <a:ext uri="{FF2B5EF4-FFF2-40B4-BE49-F238E27FC236}">
                  <a16:creationId xmlns:a16="http://schemas.microsoft.com/office/drawing/2014/main" id="{8AA7B66A-2CBB-2E47-80EB-79369D65A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1" name="Rectangle 200">
              <a:extLst>
                <a:ext uri="{FF2B5EF4-FFF2-40B4-BE49-F238E27FC236}">
                  <a16:creationId xmlns:a16="http://schemas.microsoft.com/office/drawing/2014/main" id="{018E5E89-C605-0C48-BE5E-A34A2400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52" name="Group 201">
              <a:extLst>
                <a:ext uri="{FF2B5EF4-FFF2-40B4-BE49-F238E27FC236}">
                  <a16:creationId xmlns:a16="http://schemas.microsoft.com/office/drawing/2014/main" id="{0966AC81-07B8-E14A-BAA7-22C95C7F8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8" name="AutoShape 202">
                <a:extLst>
                  <a:ext uri="{FF2B5EF4-FFF2-40B4-BE49-F238E27FC236}">
                    <a16:creationId xmlns:a16="http://schemas.microsoft.com/office/drawing/2014/main" id="{5F819351-A69B-9941-940C-349769D3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9" name="AutoShape 203">
                <a:extLst>
                  <a:ext uri="{FF2B5EF4-FFF2-40B4-BE49-F238E27FC236}">
                    <a16:creationId xmlns:a16="http://schemas.microsoft.com/office/drawing/2014/main" id="{BFA9F2AA-7AE3-FF4B-967C-B9E2CADA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3" name="Freeform 204">
              <a:extLst>
                <a:ext uri="{FF2B5EF4-FFF2-40B4-BE49-F238E27FC236}">
                  <a16:creationId xmlns:a16="http://schemas.microsoft.com/office/drawing/2014/main" id="{8591C078-367E-8846-AE18-57822035D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54" name="Group 205">
              <a:extLst>
                <a:ext uri="{FF2B5EF4-FFF2-40B4-BE49-F238E27FC236}">
                  <a16:creationId xmlns:a16="http://schemas.microsoft.com/office/drawing/2014/main" id="{5FBF9D2A-7073-3241-B1BE-80315AD67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6" name="AutoShape 206">
                <a:extLst>
                  <a:ext uri="{FF2B5EF4-FFF2-40B4-BE49-F238E27FC236}">
                    <a16:creationId xmlns:a16="http://schemas.microsoft.com/office/drawing/2014/main" id="{50A69CAB-1A9D-764D-A301-38CB4AB50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7" name="AutoShape 207">
                <a:extLst>
                  <a:ext uri="{FF2B5EF4-FFF2-40B4-BE49-F238E27FC236}">
                    <a16:creationId xmlns:a16="http://schemas.microsoft.com/office/drawing/2014/main" id="{A40FFDE9-6F48-8D40-9ACC-0075A43F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5" name="Rectangle 208">
              <a:extLst>
                <a:ext uri="{FF2B5EF4-FFF2-40B4-BE49-F238E27FC236}">
                  <a16:creationId xmlns:a16="http://schemas.microsoft.com/office/drawing/2014/main" id="{4939E403-BAAF-7740-9D06-F85AF207A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6" name="Freeform 209">
              <a:extLst>
                <a:ext uri="{FF2B5EF4-FFF2-40B4-BE49-F238E27FC236}">
                  <a16:creationId xmlns:a16="http://schemas.microsoft.com/office/drawing/2014/main" id="{9CFAF5A6-0089-3A4D-A737-EB7943AF5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7" name="Freeform 210">
              <a:extLst>
                <a:ext uri="{FF2B5EF4-FFF2-40B4-BE49-F238E27FC236}">
                  <a16:creationId xmlns:a16="http://schemas.microsoft.com/office/drawing/2014/main" id="{BB6D7824-538E-7242-AAF3-ED996B971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8" name="Oval 211">
              <a:extLst>
                <a:ext uri="{FF2B5EF4-FFF2-40B4-BE49-F238E27FC236}">
                  <a16:creationId xmlns:a16="http://schemas.microsoft.com/office/drawing/2014/main" id="{3E4397CD-C96C-0B4E-BD03-383F30EF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9" name="Freeform 212">
              <a:extLst>
                <a:ext uri="{FF2B5EF4-FFF2-40B4-BE49-F238E27FC236}">
                  <a16:creationId xmlns:a16="http://schemas.microsoft.com/office/drawing/2014/main" id="{277A6DC5-F29C-DC40-9896-6B2D357AC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0" name="AutoShape 213">
              <a:extLst>
                <a:ext uri="{FF2B5EF4-FFF2-40B4-BE49-F238E27FC236}">
                  <a16:creationId xmlns:a16="http://schemas.microsoft.com/office/drawing/2014/main" id="{E3FA15CF-EFC6-FD4E-9002-2CF1C1E13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1" name="AutoShape 214">
              <a:extLst>
                <a:ext uri="{FF2B5EF4-FFF2-40B4-BE49-F238E27FC236}">
                  <a16:creationId xmlns:a16="http://schemas.microsoft.com/office/drawing/2014/main" id="{CCECAEDD-8237-794F-9E2D-46763A7A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2" name="Oval 215">
              <a:extLst>
                <a:ext uri="{FF2B5EF4-FFF2-40B4-BE49-F238E27FC236}">
                  <a16:creationId xmlns:a16="http://schemas.microsoft.com/office/drawing/2014/main" id="{AE6B1F3E-B8FB-7547-9217-F09ADBEA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3" name="Oval 216">
              <a:extLst>
                <a:ext uri="{FF2B5EF4-FFF2-40B4-BE49-F238E27FC236}">
                  <a16:creationId xmlns:a16="http://schemas.microsoft.com/office/drawing/2014/main" id="{4319B324-32C6-F449-A18D-0F337E575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64" name="Oval 217">
              <a:extLst>
                <a:ext uri="{FF2B5EF4-FFF2-40B4-BE49-F238E27FC236}">
                  <a16:creationId xmlns:a16="http://schemas.microsoft.com/office/drawing/2014/main" id="{F5225836-0C76-B346-8701-A3313229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5" name="Rectangle 218">
              <a:extLst>
                <a:ext uri="{FF2B5EF4-FFF2-40B4-BE49-F238E27FC236}">
                  <a16:creationId xmlns:a16="http://schemas.microsoft.com/office/drawing/2014/main" id="{52D4ECE6-91B2-404C-88C9-04B5ABAB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6" name="Slide Number Placeholder 3">
            <a:extLst>
              <a:ext uri="{FF2B5EF4-FFF2-40B4-BE49-F238E27FC236}">
                <a16:creationId xmlns:a16="http://schemas.microsoft.com/office/drawing/2014/main" id="{FEF1B6EF-B8A5-2041-9C60-52DC33623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-0.01412 L 0.13802 -0.01343 L 0.28946 -0.30648 L -0.0306 -0.30949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0" build="p"/>
      <p:bldP spid="1307" grpId="0" build="p"/>
      <p:bldP spid="148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2073622D-6F9C-D746-A469-197BF98377DD}"/>
              </a:ext>
            </a:extLst>
          </p:cNvPr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address?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88" name="Text Box 4">
            <a:extLst>
              <a:ext uri="{FF2B5EF4-FFF2-40B4-BE49-F238E27FC236}">
                <a16:creationId xmlns:a16="http://schemas.microsoft.com/office/drawing/2014/main" id="{BF69A025-ADD0-274A-BCF8-C6B01CCE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F5AF04-FCF6-9549-BBEA-D1CFFCEE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 can then allocate out its address space in 8 blocks: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200.23.16.0/23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200.23.18.0/23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200.23.20.0/23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B4E582-D8A2-B24B-AC16-BD79805C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0">
            <a:extLst>
              <a:ext uri="{FF2B5EF4-FFF2-40B4-BE49-F238E27FC236}">
                <a16:creationId xmlns:a16="http://schemas.microsoft.com/office/drawing/2014/main" id="{E4A69AE9-9C27-CE49-8761-21FC6391CC79}"/>
              </a:ext>
            </a:extLst>
          </p:cNvPr>
          <p:cNvSpPr>
            <a:spLocks/>
          </p:cNvSpPr>
          <p:nvPr/>
        </p:nvSpPr>
        <p:spPr bwMode="auto">
          <a:xfrm>
            <a:off x="6624872" y="2978590"/>
            <a:ext cx="3273778" cy="229405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160FAFD7-0598-5243-851C-EDC8ADE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40" y="326469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0C2F1B46-63B4-2448-9F86-DCE0FFD3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89" y="3988217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64025A8E-DCF1-D643-BEC4-D5D76E02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36" y="474237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AA05697-C5E0-8546-AB80-63B79172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854" y="3424079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7A263ADA-FEA5-9749-93B9-2C606DDD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885" y="3727909"/>
            <a:ext cx="2090" cy="3588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CC371830-F400-E64E-BBD6-B5CDA5AE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771" y="2473869"/>
            <a:ext cx="2802851" cy="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network (e.g., home network) 10.0.0/24</a:t>
            </a:r>
          </a:p>
        </p:txBody>
      </p:sp>
      <p:sp>
        <p:nvSpPr>
          <p:cNvPr id="63" name="Line 82">
            <a:extLst>
              <a:ext uri="{FF2B5EF4-FFF2-40B4-BE49-F238E27FC236}">
                <a16:creationId xmlns:a16="http://schemas.microsoft.com/office/drawing/2014/main" id="{088E5B6E-277B-E04A-9B50-44C102E23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7628" y="2709128"/>
            <a:ext cx="11246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Line 83">
            <a:extLst>
              <a:ext uri="{FF2B5EF4-FFF2-40B4-BE49-F238E27FC236}">
                <a16:creationId xmlns:a16="http://schemas.microsoft.com/office/drawing/2014/main" id="{709B9FA0-ACAA-A845-AE33-47EEFB4E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244" y="2589251"/>
            <a:ext cx="0" cy="11282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FF34E808-0600-054A-9F51-077FECC17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4943" y="2721791"/>
            <a:ext cx="427910" cy="4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2" name="Group 107">
            <a:extLst>
              <a:ext uri="{FF2B5EF4-FFF2-40B4-BE49-F238E27FC236}">
                <a16:creationId xmlns:a16="http://schemas.microsoft.com/office/drawing/2014/main" id="{148E112E-E90E-834A-811C-CD872028B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88255" y="3097875"/>
            <a:ext cx="641350" cy="583178"/>
            <a:chOff x="-44" y="1473"/>
            <a:chExt cx="981" cy="1105"/>
          </a:xfrm>
        </p:grpSpPr>
        <p:pic>
          <p:nvPicPr>
            <p:cNvPr id="83" name="Picture 108" descr="desktop_computer_stylized_medium">
              <a:extLst>
                <a:ext uri="{FF2B5EF4-FFF2-40B4-BE49-F238E27FC236}">
                  <a16:creationId xmlns:a16="http://schemas.microsoft.com/office/drawing/2014/main" id="{B9390BE0-7119-AB41-B6E6-B8B9B6EAF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293E3B7E-E5D1-5346-ACF1-D67B1F6CA3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2DD7477F-5AAB-0746-AAA0-47FB5D4798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5055" y="3818933"/>
            <a:ext cx="641350" cy="583178"/>
            <a:chOff x="-44" y="1473"/>
            <a:chExt cx="981" cy="1105"/>
          </a:xfrm>
        </p:grpSpPr>
        <p:pic>
          <p:nvPicPr>
            <p:cNvPr id="86" name="Picture 111" descr="desktop_computer_stylized_medium">
              <a:extLst>
                <a:ext uri="{FF2B5EF4-FFF2-40B4-BE49-F238E27FC236}">
                  <a16:creationId xmlns:a16="http://schemas.microsoft.com/office/drawing/2014/main" id="{01B20CC0-1736-964F-BCF0-1E8797D8E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336B69AD-10ED-4543-8BB7-FE48585F5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8" name="Group 113">
            <a:extLst>
              <a:ext uri="{FF2B5EF4-FFF2-40B4-BE49-F238E27FC236}">
                <a16:creationId xmlns:a16="http://schemas.microsoft.com/office/drawing/2014/main" id="{7FA0B98C-5F93-3E44-B2CB-BA99E8BB49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34281" y="4558766"/>
            <a:ext cx="641350" cy="583178"/>
            <a:chOff x="-44" y="1473"/>
            <a:chExt cx="981" cy="1105"/>
          </a:xfrm>
        </p:grpSpPr>
        <p:pic>
          <p:nvPicPr>
            <p:cNvPr id="89" name="Picture 114" descr="desktop_computer_stylized_medium">
              <a:extLst>
                <a:ext uri="{FF2B5EF4-FFF2-40B4-BE49-F238E27FC236}">
                  <a16:creationId xmlns:a16="http://schemas.microsoft.com/office/drawing/2014/main" id="{09369A99-2EFC-9B40-AF93-FDC156253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5">
              <a:extLst>
                <a:ext uri="{FF2B5EF4-FFF2-40B4-BE49-F238E27FC236}">
                  <a16:creationId xmlns:a16="http://schemas.microsoft.com/office/drawing/2014/main" id="{464C0B53-AAB8-564F-8088-920F60DC7A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06E053-CAB3-9D4A-8BE9-102F522689C4}"/>
              </a:ext>
            </a:extLst>
          </p:cNvPr>
          <p:cNvGrpSpPr/>
          <p:nvPr/>
        </p:nvGrpSpPr>
        <p:grpSpPr>
          <a:xfrm>
            <a:off x="2171406" y="2486532"/>
            <a:ext cx="3963988" cy="2445373"/>
            <a:chOff x="2171406" y="2486532"/>
            <a:chExt cx="3963988" cy="2445373"/>
          </a:xfrm>
        </p:grpSpPr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DCC2D4F1-C60F-1E4E-BA36-DFAF4B8F7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406" y="3444138"/>
              <a:ext cx="3640666" cy="1487767"/>
            </a:xfrm>
            <a:custGeom>
              <a:avLst/>
              <a:gdLst>
                <a:gd name="T0" fmla="*/ 2147483647 w 2425"/>
                <a:gd name="T1" fmla="*/ 2147483647 h 898"/>
                <a:gd name="T2" fmla="*/ 2147483647 w 2425"/>
                <a:gd name="T3" fmla="*/ 2147483647 h 898"/>
                <a:gd name="T4" fmla="*/ 2147483647 w 2425"/>
                <a:gd name="T5" fmla="*/ 2147483647 h 898"/>
                <a:gd name="T6" fmla="*/ 2147483647 w 2425"/>
                <a:gd name="T7" fmla="*/ 2147483647 h 898"/>
                <a:gd name="T8" fmla="*/ 2147483647 w 2425"/>
                <a:gd name="T9" fmla="*/ 2147483647 h 898"/>
                <a:gd name="T10" fmla="*/ 2147483647 w 2425"/>
                <a:gd name="T11" fmla="*/ 2147483647 h 898"/>
                <a:gd name="T12" fmla="*/ 2147483647 w 2425"/>
                <a:gd name="T13" fmla="*/ 2147483647 h 898"/>
                <a:gd name="T14" fmla="*/ 2147483647 w 2425"/>
                <a:gd name="T15" fmla="*/ 2147483647 h 8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5"/>
                <a:gd name="T25" fmla="*/ 0 h 898"/>
                <a:gd name="T26" fmla="*/ 2425 w 2425"/>
                <a:gd name="T27" fmla="*/ 898 h 8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5" h="898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98000"/>
                  </a:srgbClr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E30571BA-05AF-0B45-BA07-E31ED33E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138.76.29.7</a:t>
              </a:r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8992B4D5-4037-2B4E-93F8-5AB3897E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4641" y="3720817"/>
              <a:ext cx="4440" cy="356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EE50E18D-731D-DF47-B118-B4345E03D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506" y="2735046"/>
              <a:ext cx="1385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87">
              <a:extLst>
                <a:ext uri="{FF2B5EF4-FFF2-40B4-BE49-F238E27FC236}">
                  <a16:creationId xmlns:a16="http://schemas.microsoft.com/office/drawing/2014/main" id="{C0557AD9-6792-174F-BDA1-0FE8C031C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8169" y="2721792"/>
              <a:ext cx="898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88">
              <a:extLst>
                <a:ext uri="{FF2B5EF4-FFF2-40B4-BE49-F238E27FC236}">
                  <a16:creationId xmlns:a16="http://schemas.microsoft.com/office/drawing/2014/main" id="{871C9E7E-B867-EC4D-B2AF-320388F7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rest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0858C1-088D-F54E-93D3-2431EDC19F7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135538"/>
              <a:ext cx="2943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BDAD16-73BC-D94F-A2DF-E2B2A45A02F7}"/>
              </a:ext>
            </a:extLst>
          </p:cNvPr>
          <p:cNvGrpSpPr/>
          <p:nvPr/>
        </p:nvGrpSpPr>
        <p:grpSpPr>
          <a:xfrm>
            <a:off x="5685800" y="3913064"/>
            <a:ext cx="1040553" cy="449888"/>
            <a:chOff x="7493876" y="2774731"/>
            <a:chExt cx="1481958" cy="894622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7554E4B-6AC8-0F4D-9587-02056E04AB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6E53E2-F166-0242-9060-47F57E4B32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B76B53-8A9E-9746-BCEA-A8C7D84268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06470D2-5187-0248-942C-0180B21B5B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ACE4034-22E7-4042-8641-12B84FBD37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499314E-78D6-EA42-9F51-F19C0BD7CD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6172900-9068-FA4E-88B9-FDFBC7A671A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2AE88A-A305-524E-B84B-0B76D7B61A34}"/>
              </a:ext>
            </a:extLst>
          </p:cNvPr>
          <p:cNvCxnSpPr>
            <a:cxnSpLocks/>
          </p:cNvCxnSpPr>
          <p:nvPr/>
        </p:nvCxnSpPr>
        <p:spPr>
          <a:xfrm>
            <a:off x="9757680" y="3564123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700875-0DC6-5E45-AA18-90F4BFEE78F0}"/>
              </a:ext>
            </a:extLst>
          </p:cNvPr>
          <p:cNvCxnSpPr>
            <a:cxnSpLocks/>
          </p:cNvCxnSpPr>
          <p:nvPr/>
        </p:nvCxnSpPr>
        <p:spPr>
          <a:xfrm>
            <a:off x="9685290" y="4279842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F57DEB-1FD3-0148-A063-19891BA88EFC}"/>
              </a:ext>
            </a:extLst>
          </p:cNvPr>
          <p:cNvCxnSpPr>
            <a:cxnSpLocks/>
          </p:cNvCxnSpPr>
          <p:nvPr/>
        </p:nvCxnSpPr>
        <p:spPr>
          <a:xfrm>
            <a:off x="9704340" y="5027371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DF8C58-9021-0F45-A760-A2349ED7BDDE}"/>
              </a:ext>
            </a:extLst>
          </p:cNvPr>
          <p:cNvGrpSpPr/>
          <p:nvPr/>
        </p:nvGrpSpPr>
        <p:grpSpPr>
          <a:xfrm>
            <a:off x="6231591" y="4144216"/>
            <a:ext cx="5475817" cy="2433887"/>
            <a:chOff x="6191250" y="3243263"/>
            <a:chExt cx="5475817" cy="2433887"/>
          </a:xfrm>
        </p:grpSpPr>
        <p:sp>
          <p:nvSpPr>
            <p:cNvPr id="69" name="Text Box 90">
              <a:extLst>
                <a:ext uri="{FF2B5EF4-FFF2-40B4-BE49-F238E27FC236}">
                  <a16:creationId xmlns:a16="http://schemas.microsoft.com/office/drawing/2014/main" id="{C3D3888E-0889-EC4A-A8F0-844A7336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with source or destination in this network have 10.0.0/24 address for  source, destination (as usual)</a:t>
              </a:r>
            </a:p>
          </p:txBody>
        </p:sp>
        <p:sp>
          <p:nvSpPr>
            <p:cNvPr id="71" name="Line 96">
              <a:extLst>
                <a:ext uri="{FF2B5EF4-FFF2-40B4-BE49-F238E27FC236}">
                  <a16:creationId xmlns:a16="http://schemas.microsoft.com/office/drawing/2014/main" id="{EF9E06A3-F0A2-D04B-881A-B1FA9D61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530" y="3243263"/>
              <a:ext cx="668337" cy="14271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D291785-CEE8-4E4A-AA83-F757C708CBFB}"/>
              </a:ext>
            </a:extLst>
          </p:cNvPr>
          <p:cNvGrpSpPr/>
          <p:nvPr/>
        </p:nvGrpSpPr>
        <p:grpSpPr>
          <a:xfrm>
            <a:off x="380010" y="4107703"/>
            <a:ext cx="5528261" cy="2475162"/>
            <a:chOff x="339669" y="3206750"/>
            <a:chExt cx="5528261" cy="2475162"/>
          </a:xfrm>
        </p:grpSpPr>
        <p:sp>
          <p:nvSpPr>
            <p:cNvPr id="70" name="Text Box 92">
              <a:extLst>
                <a:ext uri="{FF2B5EF4-FFF2-40B4-BE49-F238E27FC236}">
                  <a16:creationId xmlns:a16="http://schemas.microsoft.com/office/drawing/2014/main" id="{CBD8DA55-6AFE-D449-BB96-966C7F5E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all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leaving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local network have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same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NAT IP address: 138.76.29.7,  but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port numbers</a:t>
              </a:r>
            </a:p>
          </p:txBody>
        </p:sp>
        <p:sp>
          <p:nvSpPr>
            <p:cNvPr id="72" name="Line 97">
              <a:extLst>
                <a:ext uri="{FF2B5EF4-FFF2-40B4-BE49-F238E27FC236}">
                  <a16:creationId xmlns:a16="http://schemas.microsoft.com/office/drawing/2014/main" id="{889B3E74-1C09-0F4E-8E4B-3B9C0D265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155" y="3206750"/>
              <a:ext cx="668337" cy="14271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7D39038-77D9-D24B-96C2-D00AB29DC0A3}"/>
              </a:ext>
            </a:extLst>
          </p:cNvPr>
          <p:cNvSpPr/>
          <p:nvPr/>
        </p:nvSpPr>
        <p:spPr>
          <a:xfrm>
            <a:off x="438310" y="1328747"/>
            <a:ext cx="11125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NAT: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all devices in local network share just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IPv4 address as far as outside world is concerned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B61CD-48A3-4A40-98F0-DA3F309E2D8D}"/>
              </a:ext>
            </a:extLst>
          </p:cNvPr>
          <p:cNvCxnSpPr>
            <a:cxnSpLocks/>
          </p:cNvCxnSpPr>
          <p:nvPr/>
        </p:nvCxnSpPr>
        <p:spPr>
          <a:xfrm>
            <a:off x="6743699" y="4124653"/>
            <a:ext cx="548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CE95E76-8D3F-5D49-BBDA-40760E7D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475014" y="1411941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devices in local network have 32-bit addresses in a “private” IP address space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10/8, 172.16/12, 192.168/16 prefixes) that can only be used in local network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advantages: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just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IP address needed from provider ISP for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devices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addresses of host in local network without notifying outside world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ISP without changing addresses of devices in local network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security: devices inside local net not directly addressable, visible by outside world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4BF2-C93E-374A-8155-EA75613E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 (transparently):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(source IP address, port #) of every outgoing datagram to (NAT IP address, new port #)</a:t>
            </a:r>
          </a:p>
          <a:p>
            <a:pPr lvl="5" indent="-290513">
              <a:lnSpc>
                <a:spcPct val="100000"/>
              </a:lnSpc>
              <a:spcBef>
                <a:spcPts val="1100"/>
              </a:spcBef>
              <a:buClr>
                <a:srgbClr val="0000A8"/>
              </a:buClr>
              <a:buFont typeface="Wingdings" pitchFamily="2" charset="2"/>
              <a:buChar char="§"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 (in NAT translation table)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every (source IP address, port #)  to (NAT IP address, new port #) translation pair</a:t>
            </a:r>
          </a:p>
          <a:p>
            <a:pPr lvl="6" indent="-290513">
              <a:lnSpc>
                <a:spcPct val="100000"/>
              </a:lnSpc>
              <a:spcBef>
                <a:spcPts val="1100"/>
              </a:spcBef>
              <a:buClr>
                <a:srgbClr val="0000A8"/>
              </a:buClr>
              <a:buFont typeface="Wingdings" pitchFamily="2" charset="2"/>
              <a:buChar char="§"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incoming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(NAT IP address, new port #) in destination fields of every incoming datagram with corresponding (source IP address, port #) stored in NAT table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B5A-90B0-B243-B2F8-16B9A390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117" name="Freeform 139">
            <a:extLst>
              <a:ext uri="{FF2B5EF4-FFF2-40B4-BE49-F238E27FC236}">
                <a16:creationId xmlns:a16="http://schemas.microsoft.com/office/drawing/2014/main" id="{25239C36-70B4-154F-8B1E-2AF050DF8BD5}"/>
              </a:ext>
            </a:extLst>
          </p:cNvPr>
          <p:cNvSpPr>
            <a:spLocks/>
          </p:cNvSpPr>
          <p:nvPr/>
        </p:nvSpPr>
        <p:spPr bwMode="auto">
          <a:xfrm>
            <a:off x="2061197" y="3850033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09E817BD-9E51-D244-857E-1A5952711F94}"/>
              </a:ext>
            </a:extLst>
          </p:cNvPr>
          <p:cNvSpPr>
            <a:spLocks/>
          </p:cNvSpPr>
          <p:nvPr/>
        </p:nvSpPr>
        <p:spPr bwMode="auto">
          <a:xfrm>
            <a:off x="6350622" y="3121371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0D4BF38D-31DF-AA43-80FA-55295BD8C6F8}"/>
              </a:ext>
            </a:extLst>
          </p:cNvPr>
          <p:cNvGrpSpPr>
            <a:grpSpLocks/>
          </p:cNvGrpSpPr>
          <p:nvPr/>
        </p:nvGrpSpPr>
        <p:grpSpPr bwMode="auto"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126" name="Group 50">
              <a:extLst>
                <a:ext uri="{FF2B5EF4-FFF2-40B4-BE49-F238E27FC236}">
                  <a16:creationId xmlns:a16="http://schemas.microsoft.com/office/drawing/2014/main" id="{3FE7E5C2-BBF3-1543-A115-A24F66EA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D890A494-B490-7F4B-A152-0218E4473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539BB5B8-E120-9C46-A6FF-A4DC37EFC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10.0.0.1, 3345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33" name="Group 44">
                <a:extLst>
                  <a:ext uri="{FF2B5EF4-FFF2-40B4-BE49-F238E27FC236}">
                    <a16:creationId xmlns:a16="http://schemas.microsoft.com/office/drawing/2014/main" id="{F01451B6-72E8-E14F-A3BE-A3D92947A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>
                  <a:extLst>
                    <a:ext uri="{FF2B5EF4-FFF2-40B4-BE49-F238E27FC236}">
                      <a16:creationId xmlns:a16="http://schemas.microsoft.com/office/drawing/2014/main" id="{7590FA6A-21FF-4147-9315-E66B7B10C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>
                  <a:extLst>
                    <a:ext uri="{FF2B5EF4-FFF2-40B4-BE49-F238E27FC236}">
                      <a16:creationId xmlns:a16="http://schemas.microsoft.com/office/drawing/2014/main" id="{724261B3-0C45-E540-BE14-8B7D04C5E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>
                  <a:extLst>
                    <a:ext uri="{FF2B5EF4-FFF2-40B4-BE49-F238E27FC236}">
                      <a16:creationId xmlns:a16="http://schemas.microsoft.com/office/drawing/2014/main" id="{31B331E7-F46A-CA4B-A722-11046B73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E2B96F9F-CB85-DB4A-97AC-CEB92A9C1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>
                  <a:extLst>
                    <a:ext uri="{FF2B5EF4-FFF2-40B4-BE49-F238E27FC236}">
                      <a16:creationId xmlns:a16="http://schemas.microsoft.com/office/drawing/2014/main" id="{E8E10251-9A2B-344B-9DC6-65EF85B4A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>
                  <a:extLst>
                    <a:ext uri="{FF2B5EF4-FFF2-40B4-BE49-F238E27FC236}">
                      <a16:creationId xmlns:a16="http://schemas.microsoft.com/office/drawing/2014/main" id="{A6EF77CD-E8A4-1840-8450-5EFD2E289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>
                  <a:extLst>
                    <a:ext uri="{FF2B5EF4-FFF2-40B4-BE49-F238E27FC236}">
                      <a16:creationId xmlns:a16="http://schemas.microsoft.com/office/drawing/2014/main" id="{7F05DD0D-2118-EC4A-A829-134FA165F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060B2C65-BCB3-C542-840F-14D5F329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>
              <a:extLst>
                <a:ext uri="{FF2B5EF4-FFF2-40B4-BE49-F238E27FC236}">
                  <a16:creationId xmlns:a16="http://schemas.microsoft.com/office/drawing/2014/main" id="{C99ECC6F-CEF6-CE4E-834E-EA3CA6740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>
                <a:extLst>
                  <a:ext uri="{FF2B5EF4-FFF2-40B4-BE49-F238E27FC236}">
                    <a16:creationId xmlns:a16="http://schemas.microsoft.com/office/drawing/2014/main" id="{7031C354-ABE6-4445-B334-3D3A7B81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>
                <a:extLst>
                  <a:ext uri="{FF2B5EF4-FFF2-40B4-BE49-F238E27FC236}">
                    <a16:creationId xmlns:a16="http://schemas.microsoft.com/office/drawing/2014/main" id="{674E9B8F-78AF-644A-9565-10139D2B1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CDAED30B-CF2D-F747-9B04-4E25A3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143" name="Text Box 56">
            <a:extLst>
              <a:ext uri="{FF2B5EF4-FFF2-40B4-BE49-F238E27FC236}">
                <a16:creationId xmlns:a16="http://schemas.microsoft.com/office/drawing/2014/main" id="{FA8BA81A-A11E-3444-B959-B6B4289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</a:t>
            </a:r>
          </a:p>
        </p:txBody>
      </p:sp>
      <p:grpSp>
        <p:nvGrpSpPr>
          <p:cNvPr id="145" name="Group 59">
            <a:extLst>
              <a:ext uri="{FF2B5EF4-FFF2-40B4-BE49-F238E27FC236}">
                <a16:creationId xmlns:a16="http://schemas.microsoft.com/office/drawing/2014/main" id="{A7EF89DD-32D9-D642-937E-1B899DCB8C23}"/>
              </a:ext>
            </a:extLst>
          </p:cNvPr>
          <p:cNvGrpSpPr>
            <a:grpSpLocks/>
          </p:cNvGrpSpPr>
          <p:nvPr/>
        </p:nvGrpSpPr>
        <p:grpSpPr bwMode="auto"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146" name="Text Box 53">
              <a:extLst>
                <a:ext uri="{FF2B5EF4-FFF2-40B4-BE49-F238E27FC236}">
                  <a16:creationId xmlns:a16="http://schemas.microsoft.com/office/drawing/2014/main" id="{0391C7DC-1175-E845-9B14-6647A56B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 10.0.0.1 sends datagram to 128.119.40.186, 80</a:t>
              </a: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626A4678-2DEB-354F-8342-8CBF580B9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>
            <a:extLst>
              <a:ext uri="{FF2B5EF4-FFF2-40B4-BE49-F238E27FC236}">
                <a16:creationId xmlns:a16="http://schemas.microsoft.com/office/drawing/2014/main" id="{4174D505-6F98-2145-B896-FFAF43F9F39D}"/>
              </a:ext>
            </a:extLst>
          </p:cNvPr>
          <p:cNvSpPr>
            <a:spLocks/>
          </p:cNvSpPr>
          <p:nvPr/>
        </p:nvSpPr>
        <p:spPr bwMode="auto">
          <a:xfrm>
            <a:off x="4226547" y="2826096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5E7F8FBF-9C54-C64A-B416-FE684B2E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10FA6F49-5A78-864A-B681-890D929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translation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 side addr        LAN side addr</a:t>
            </a:r>
          </a:p>
        </p:txBody>
      </p:sp>
      <p:sp>
        <p:nvSpPr>
          <p:cNvPr id="151" name="Line 63">
            <a:extLst>
              <a:ext uri="{FF2B5EF4-FFF2-40B4-BE49-F238E27FC236}">
                <a16:creationId xmlns:a16="http://schemas.microsoft.com/office/drawing/2014/main" id="{FB815ECB-E54F-2947-939E-EB6F6507C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6547" y="1946621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" name="Line 64">
            <a:extLst>
              <a:ext uri="{FF2B5EF4-FFF2-40B4-BE49-F238E27FC236}">
                <a16:creationId xmlns:a16="http://schemas.microsoft.com/office/drawing/2014/main" id="{354E4388-5108-DE4A-A93B-B36EC84B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834" y="2224433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65">
            <a:extLst>
              <a:ext uri="{FF2B5EF4-FFF2-40B4-BE49-F238E27FC236}">
                <a16:creationId xmlns:a16="http://schemas.microsoft.com/office/drawing/2014/main" id="{924CA7C1-7023-E749-A732-1D8BF086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622" y="1968846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27F84A28-C4A8-B64C-A522-ED96A70B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138.76.29.7, 5001   10.0.0.1, 3345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……                                         ……</a:t>
            </a:r>
          </a:p>
        </p:txBody>
      </p:sp>
      <p:grpSp>
        <p:nvGrpSpPr>
          <p:cNvPr id="155" name="Group 135">
            <a:extLst>
              <a:ext uri="{FF2B5EF4-FFF2-40B4-BE49-F238E27FC236}">
                <a16:creationId xmlns:a16="http://schemas.microsoft.com/office/drawing/2014/main" id="{3F4A61E6-1F91-CD48-9817-3EFAAE316322}"/>
              </a:ext>
            </a:extLst>
          </p:cNvPr>
          <p:cNvGrpSpPr>
            <a:grpSpLocks/>
          </p:cNvGrpSpPr>
          <p:nvPr/>
        </p:nvGrpSpPr>
        <p:grpSpPr bwMode="auto"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156" name="Rectangle 91">
              <a:extLst>
                <a:ext uri="{FF2B5EF4-FFF2-40B4-BE49-F238E27FC236}">
                  <a16:creationId xmlns:a16="http://schemas.microsoft.com/office/drawing/2014/main" id="{29BBA0F8-D8A2-8948-9316-2CD52A8E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Text Box 92">
              <a:extLst>
                <a:ext uri="{FF2B5EF4-FFF2-40B4-BE49-F238E27FC236}">
                  <a16:creationId xmlns:a16="http://schemas.microsoft.com/office/drawing/2014/main" id="{8C1E4275-2F68-5849-B286-D5540D1A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10.0.0.1, 3345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>
              <a:extLst>
                <a:ext uri="{FF2B5EF4-FFF2-40B4-BE49-F238E27FC236}">
                  <a16:creationId xmlns:a16="http://schemas.microsoft.com/office/drawing/2014/main" id="{ACAC77B2-102B-FF40-A235-6EDFA119E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>
                <a:extLst>
                  <a:ext uri="{FF2B5EF4-FFF2-40B4-BE49-F238E27FC236}">
                    <a16:creationId xmlns:a16="http://schemas.microsoft.com/office/drawing/2014/main" id="{2C175D47-A4A4-6645-8086-F38DC38B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>
                <a:extLst>
                  <a:ext uri="{FF2B5EF4-FFF2-40B4-BE49-F238E27FC236}">
                    <a16:creationId xmlns:a16="http://schemas.microsoft.com/office/drawing/2014/main" id="{B39131BB-ACC2-8347-8518-C3598BDD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C9868D3D-F7AB-374B-AF8C-1A31B333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>
              <a:extLst>
                <a:ext uri="{FF2B5EF4-FFF2-40B4-BE49-F238E27FC236}">
                  <a16:creationId xmlns:a16="http://schemas.microsoft.com/office/drawing/2014/main" id="{BCF07584-F53B-6A40-9D40-F36827FA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8C8E8062-3BC7-ED40-9145-8E53CCF57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F05CF0B2-ADFC-5642-9080-810974A88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B4BFAC33-A46F-6F48-88E9-334122FDF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B75AE57F-3BEF-314F-8999-B1D6040F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>
              <a:extLst>
                <a:ext uri="{FF2B5EF4-FFF2-40B4-BE49-F238E27FC236}">
                  <a16:creationId xmlns:a16="http://schemas.microsoft.com/office/drawing/2014/main" id="{02FFB4A2-3C39-EA49-A1C9-F69127E1B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>
                <a:extLst>
                  <a:ext uri="{FF2B5EF4-FFF2-40B4-BE49-F238E27FC236}">
                    <a16:creationId xmlns:a16="http://schemas.microsoft.com/office/drawing/2014/main" id="{6F177354-84EF-E44F-BD75-48DAE4C9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>
                <a:extLst>
                  <a:ext uri="{FF2B5EF4-FFF2-40B4-BE49-F238E27FC236}">
                    <a16:creationId xmlns:a16="http://schemas.microsoft.com/office/drawing/2014/main" id="{1375D29A-087E-7E46-9CEA-14416B49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170" name="Group 108">
            <a:extLst>
              <a:ext uri="{FF2B5EF4-FFF2-40B4-BE49-F238E27FC236}">
                <a16:creationId xmlns:a16="http://schemas.microsoft.com/office/drawing/2014/main" id="{DC525981-2B14-2640-B158-CE02695B558C}"/>
              </a:ext>
            </a:extLst>
          </p:cNvPr>
          <p:cNvGrpSpPr>
            <a:grpSpLocks/>
          </p:cNvGrpSpPr>
          <p:nvPr/>
        </p:nvGrpSpPr>
        <p:grpSpPr bwMode="auto"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171" name="Group 68">
              <a:extLst>
                <a:ext uri="{FF2B5EF4-FFF2-40B4-BE49-F238E27FC236}">
                  <a16:creationId xmlns:a16="http://schemas.microsoft.com/office/drawing/2014/main" id="{BDC038F8-12DC-9B48-A68C-450577D1A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>
                <a:extLst>
                  <a:ext uri="{FF2B5EF4-FFF2-40B4-BE49-F238E27FC236}">
                    <a16:creationId xmlns:a16="http://schemas.microsoft.com/office/drawing/2014/main" id="{4D5710FE-0785-5A48-AEAB-0C21EC1A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>
                <a:extLst>
                  <a:ext uri="{FF2B5EF4-FFF2-40B4-BE49-F238E27FC236}">
                    <a16:creationId xmlns:a16="http://schemas.microsoft.com/office/drawing/2014/main" id="{43A695E4-463A-2748-9301-7528118E9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138.76.29.7, 5001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78" name="Group 71">
                <a:extLst>
                  <a:ext uri="{FF2B5EF4-FFF2-40B4-BE49-F238E27FC236}">
                    <a16:creationId xmlns:a16="http://schemas.microsoft.com/office/drawing/2014/main" id="{5EFBE55D-A0D8-694A-88A8-B573ACAB1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>
                  <a:extLst>
                    <a:ext uri="{FF2B5EF4-FFF2-40B4-BE49-F238E27FC236}">
                      <a16:creationId xmlns:a16="http://schemas.microsoft.com/office/drawing/2014/main" id="{402B8F20-1A59-4B4A-B3CF-303CC9B8E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>
                  <a:extLst>
                    <a:ext uri="{FF2B5EF4-FFF2-40B4-BE49-F238E27FC236}">
                      <a16:creationId xmlns:a16="http://schemas.microsoft.com/office/drawing/2014/main" id="{C93A4D0A-A948-B34D-A905-1543094B9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>
                  <a:extLst>
                    <a:ext uri="{FF2B5EF4-FFF2-40B4-BE49-F238E27FC236}">
                      <a16:creationId xmlns:a16="http://schemas.microsoft.com/office/drawing/2014/main" id="{3BACA1BE-7962-FA48-BEC5-4229D5B1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>
                <a:extLst>
                  <a:ext uri="{FF2B5EF4-FFF2-40B4-BE49-F238E27FC236}">
                    <a16:creationId xmlns:a16="http://schemas.microsoft.com/office/drawing/2014/main" id="{FFF4A8ED-4027-F64B-8F00-59B9F445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>
                  <a:extLst>
                    <a:ext uri="{FF2B5EF4-FFF2-40B4-BE49-F238E27FC236}">
                      <a16:creationId xmlns:a16="http://schemas.microsoft.com/office/drawing/2014/main" id="{02A7CED3-D721-B04F-9DD9-9B40C20B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>
                  <a:extLst>
                    <a:ext uri="{FF2B5EF4-FFF2-40B4-BE49-F238E27FC236}">
                      <a16:creationId xmlns:a16="http://schemas.microsoft.com/office/drawing/2014/main" id="{788D0873-6A2B-684C-959E-AF81C0E3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>
                  <a:extLst>
                    <a:ext uri="{FF2B5EF4-FFF2-40B4-BE49-F238E27FC236}">
                      <a16:creationId xmlns:a16="http://schemas.microsoft.com/office/drawing/2014/main" id="{3F474D4B-441F-5C41-AF76-916D637CC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>
              <a:extLst>
                <a:ext uri="{FF2B5EF4-FFF2-40B4-BE49-F238E27FC236}">
                  <a16:creationId xmlns:a16="http://schemas.microsoft.com/office/drawing/2014/main" id="{9BE86E9B-A255-EA46-8072-9F9CD106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>
              <a:extLst>
                <a:ext uri="{FF2B5EF4-FFF2-40B4-BE49-F238E27FC236}">
                  <a16:creationId xmlns:a16="http://schemas.microsoft.com/office/drawing/2014/main" id="{06A01750-5D72-784D-A71D-2DB7AD45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>
                <a:extLst>
                  <a:ext uri="{FF2B5EF4-FFF2-40B4-BE49-F238E27FC236}">
                    <a16:creationId xmlns:a16="http://schemas.microsoft.com/office/drawing/2014/main" id="{2E30B4AA-4B2F-4A43-A5B1-B7EAE1C5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>
                <a:extLst>
                  <a:ext uri="{FF2B5EF4-FFF2-40B4-BE49-F238E27FC236}">
                    <a16:creationId xmlns:a16="http://schemas.microsoft.com/office/drawing/2014/main" id="{9624DBA2-B294-A642-8E53-F51CB962F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86" name="Group 112">
            <a:extLst>
              <a:ext uri="{FF2B5EF4-FFF2-40B4-BE49-F238E27FC236}">
                <a16:creationId xmlns:a16="http://schemas.microsoft.com/office/drawing/2014/main" id="{A97E6727-89A2-3046-B6AF-31E613B89650}"/>
              </a:ext>
            </a:extLst>
          </p:cNvPr>
          <p:cNvGrpSpPr>
            <a:grpSpLocks/>
          </p:cNvGrpSpPr>
          <p:nvPr/>
        </p:nvGrpSpPr>
        <p:grpSpPr bwMode="auto"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187" name="Text Box 82">
              <a:extLst>
                <a:ext uri="{FF2B5EF4-FFF2-40B4-BE49-F238E27FC236}">
                  <a16:creationId xmlns:a16="http://schemas.microsoft.com/office/drawing/2014/main" id="{B476178C-8B46-4945-9E70-1B47BD54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Line 83">
              <a:extLst>
                <a:ext uri="{FF2B5EF4-FFF2-40B4-BE49-F238E27FC236}">
                  <a16:creationId xmlns:a16="http://schemas.microsoft.com/office/drawing/2014/main" id="{39A4F056-0635-3B4E-AF02-5943F4D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110">
              <a:extLst>
                <a:ext uri="{FF2B5EF4-FFF2-40B4-BE49-F238E27FC236}">
                  <a16:creationId xmlns:a16="http://schemas.microsoft.com/office/drawing/2014/main" id="{6A4AF0BA-7183-7E4F-8F56-54A316824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111">
              <a:extLst>
                <a:ext uri="{FF2B5EF4-FFF2-40B4-BE49-F238E27FC236}">
                  <a16:creationId xmlns:a16="http://schemas.microsoft.com/office/drawing/2014/main" id="{3FE0283C-E21B-D542-9E39-C2801B50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>
            <a:extLst>
              <a:ext uri="{FF2B5EF4-FFF2-40B4-BE49-F238E27FC236}">
                <a16:creationId xmlns:a16="http://schemas.microsoft.com/office/drawing/2014/main" id="{A019D077-2ABB-3344-ACBC-93645C742D99}"/>
              </a:ext>
            </a:extLst>
          </p:cNvPr>
          <p:cNvGrpSpPr>
            <a:grpSpLocks/>
          </p:cNvGrpSpPr>
          <p:nvPr/>
        </p:nvGrpSpPr>
        <p:grpSpPr bwMode="auto"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192" name="Rectangle 115">
              <a:extLst>
                <a:ext uri="{FF2B5EF4-FFF2-40B4-BE49-F238E27FC236}">
                  <a16:creationId xmlns:a16="http://schemas.microsoft.com/office/drawing/2014/main" id="{B8F66CC1-3037-E74D-A021-4043072E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>
              <a:extLst>
                <a:ext uri="{FF2B5EF4-FFF2-40B4-BE49-F238E27FC236}">
                  <a16:creationId xmlns:a16="http://schemas.microsoft.com/office/drawing/2014/main" id="{A4628EB5-017E-9542-B612-BEF665CB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138.76.29.7, 5001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>
              <a:extLst>
                <a:ext uri="{FF2B5EF4-FFF2-40B4-BE49-F238E27FC236}">
                  <a16:creationId xmlns:a16="http://schemas.microsoft.com/office/drawing/2014/main" id="{42DDB704-CE98-4E46-A7DE-DDB1433EC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>
                <a:extLst>
                  <a:ext uri="{FF2B5EF4-FFF2-40B4-BE49-F238E27FC236}">
                    <a16:creationId xmlns:a16="http://schemas.microsoft.com/office/drawing/2014/main" id="{348FD55D-4B52-B141-A915-FB610816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89E11CA1-32B5-9E44-B372-81818A96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E1A1A68F-98DF-6140-8A3B-CC4EC09C2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>
              <a:extLst>
                <a:ext uri="{FF2B5EF4-FFF2-40B4-BE49-F238E27FC236}">
                  <a16:creationId xmlns:a16="http://schemas.microsoft.com/office/drawing/2014/main" id="{AA767CA3-B9AF-1947-9E8B-7B78A42C7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>
                <a:extLst>
                  <a:ext uri="{FF2B5EF4-FFF2-40B4-BE49-F238E27FC236}">
                    <a16:creationId xmlns:a16="http://schemas.microsoft.com/office/drawing/2014/main" id="{E2185BCA-8B31-CA41-B7BE-278DC93C1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>
                <a:extLst>
                  <a:ext uri="{FF2B5EF4-FFF2-40B4-BE49-F238E27FC236}">
                    <a16:creationId xmlns:a16="http://schemas.microsoft.com/office/drawing/2014/main" id="{4ACEFFB9-09D4-C34F-AFD8-91F81AEB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>
                <a:extLst>
                  <a:ext uri="{FF2B5EF4-FFF2-40B4-BE49-F238E27FC236}">
                    <a16:creationId xmlns:a16="http://schemas.microsoft.com/office/drawing/2014/main" id="{101431C9-4CC0-D847-919C-0DBB752E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>
              <a:extLst>
                <a:ext uri="{FF2B5EF4-FFF2-40B4-BE49-F238E27FC236}">
                  <a16:creationId xmlns:a16="http://schemas.microsoft.com/office/drawing/2014/main" id="{502198D0-5261-8C4C-8E3A-DF395490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>
              <a:extLst>
                <a:ext uri="{FF2B5EF4-FFF2-40B4-BE49-F238E27FC236}">
                  <a16:creationId xmlns:a16="http://schemas.microsoft.com/office/drawing/2014/main" id="{B5A4AEEA-E775-7C48-85F8-7A891122D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>
                <a:extLst>
                  <a:ext uri="{FF2B5EF4-FFF2-40B4-BE49-F238E27FC236}">
                    <a16:creationId xmlns:a16="http://schemas.microsoft.com/office/drawing/2014/main" id="{6DD6378B-4529-F246-A000-43AD78D8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>
                <a:extLst>
                  <a:ext uri="{FF2B5EF4-FFF2-40B4-BE49-F238E27FC236}">
                    <a16:creationId xmlns:a16="http://schemas.microsoft.com/office/drawing/2014/main" id="{3F008E50-4578-AA40-AA1A-1A25E1891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06" name="Text Box 131">
            <a:extLst>
              <a:ext uri="{FF2B5EF4-FFF2-40B4-BE49-F238E27FC236}">
                <a16:creationId xmlns:a16="http://schemas.microsoft.com/office/drawing/2014/main" id="{5B16A2E0-A7C5-3944-8912-ED29E05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 arrives, destination address: 138.76.29.7, 5001</a:t>
            </a:r>
          </a:p>
        </p:txBody>
      </p:sp>
      <p:sp>
        <p:nvSpPr>
          <p:cNvPr id="227" name="Text Box 12">
            <a:extLst>
              <a:ext uri="{FF2B5EF4-FFF2-40B4-BE49-F238E27FC236}">
                <a16:creationId xmlns:a16="http://schemas.microsoft.com/office/drawing/2014/main" id="{49399310-E32F-3746-9746-E3074C89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228" name="Text Box 13">
            <a:extLst>
              <a:ext uri="{FF2B5EF4-FFF2-40B4-BE49-F238E27FC236}">
                <a16:creationId xmlns:a16="http://schemas.microsoft.com/office/drawing/2014/main" id="{79FD3F69-B708-374C-8283-25925B0C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229" name="Text Box 14">
            <a:extLst>
              <a:ext uri="{FF2B5EF4-FFF2-40B4-BE49-F238E27FC236}">
                <a16:creationId xmlns:a16="http://schemas.microsoft.com/office/drawing/2014/main" id="{7F37117D-9CBA-6142-9514-CEDB512B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grpSp>
        <p:nvGrpSpPr>
          <p:cNvPr id="230" name="Group 107">
            <a:extLst>
              <a:ext uri="{FF2B5EF4-FFF2-40B4-BE49-F238E27FC236}">
                <a16:creationId xmlns:a16="http://schemas.microsoft.com/office/drawing/2014/main" id="{5A276570-5620-5249-95EA-FFEFE4E595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>
              <a:extLst>
                <a:ext uri="{FF2B5EF4-FFF2-40B4-BE49-F238E27FC236}">
                  <a16:creationId xmlns:a16="http://schemas.microsoft.com/office/drawing/2014/main" id="{5A6AA966-22DC-6D4E-B91F-0DFE251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AC8248F8-AA55-9E46-99C8-227C0C6A4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>
            <a:extLst>
              <a:ext uri="{FF2B5EF4-FFF2-40B4-BE49-F238E27FC236}">
                <a16:creationId xmlns:a16="http://schemas.microsoft.com/office/drawing/2014/main" id="{F7931E40-ABE0-FB4C-8BE6-E5CA5D4469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>
              <a:extLst>
                <a:ext uri="{FF2B5EF4-FFF2-40B4-BE49-F238E27FC236}">
                  <a16:creationId xmlns:a16="http://schemas.microsoft.com/office/drawing/2014/main" id="{46410F71-6550-6941-8D6A-82A57E487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F4181B7B-5A98-CF43-AEE4-B0DD513BA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>
            <a:extLst>
              <a:ext uri="{FF2B5EF4-FFF2-40B4-BE49-F238E27FC236}">
                <a16:creationId xmlns:a16="http://schemas.microsoft.com/office/drawing/2014/main" id="{861D5467-8367-2443-9B4C-1AEA7B8ECA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>
              <a:extLst>
                <a:ext uri="{FF2B5EF4-FFF2-40B4-BE49-F238E27FC236}">
                  <a16:creationId xmlns:a16="http://schemas.microsoft.com/office/drawing/2014/main" id="{F446E0AC-D5ED-E540-8785-FC1BD31A3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>
              <a:extLst>
                <a:ext uri="{FF2B5EF4-FFF2-40B4-BE49-F238E27FC236}">
                  <a16:creationId xmlns:a16="http://schemas.microsoft.com/office/drawing/2014/main" id="{64F8FFEC-C205-9D46-881B-232F00BBEB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62723B0-260D-DF45-850D-1F83CDD55DF2}"/>
              </a:ext>
            </a:extLst>
          </p:cNvPr>
          <p:cNvCxnSpPr>
            <a:cxnSpLocks/>
          </p:cNvCxnSpPr>
          <p:nvPr/>
        </p:nvCxnSpPr>
        <p:spPr>
          <a:xfrm>
            <a:off x="9963568" y="37327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93D9DA7-8220-C94D-A035-54D2439B3DCA}"/>
              </a:ext>
            </a:extLst>
          </p:cNvPr>
          <p:cNvCxnSpPr>
            <a:cxnSpLocks/>
          </p:cNvCxnSpPr>
          <p:nvPr/>
        </p:nvCxnSpPr>
        <p:spPr>
          <a:xfrm>
            <a:off x="9891178" y="44185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D6C476-F9DB-5545-BB86-8E00D4536D0E}"/>
              </a:ext>
            </a:extLst>
          </p:cNvPr>
          <p:cNvCxnSpPr>
            <a:cxnSpLocks/>
          </p:cNvCxnSpPr>
          <p:nvPr/>
        </p:nvCxnSpPr>
        <p:spPr>
          <a:xfrm>
            <a:off x="9910228" y="513482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C04C6-16E3-F846-AACA-B4245DBFD6F2}"/>
              </a:ext>
            </a:extLst>
          </p:cNvPr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627D780-1323-2748-B302-A7E383AEE6BE}"/>
                </a:ext>
              </a:extLst>
            </p:cNvPr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AB30032-A510-F64D-97F2-6FC662A0EA56}"/>
                </a:ext>
              </a:extLst>
            </p:cNvPr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1997FEC-C6AB-9545-A2D9-61FD862EE30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E38C263-DE9A-7047-B28D-3D2374F54F6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5529F41-5E24-9D46-BA03-33C065DA321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AE15E879-3143-CB42-BEE3-B6A32D2D0C7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DF86F847-AACC-7541-950E-BCAC8B07703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73A10729-E988-9C44-AF80-3AA3BE3350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17D86888-2395-8649-A2AB-2EED2F8EE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FD54FD3-566B-9D4F-9E44-CAE5EE93D481}"/>
              </a:ext>
            </a:extLst>
          </p:cNvPr>
          <p:cNvCxnSpPr/>
          <p:nvPr/>
        </p:nvCxnSpPr>
        <p:spPr>
          <a:xfrm flipV="1">
            <a:off x="5701553" y="4503542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39225B-8D0F-9646-AC3E-B27235CCF047}"/>
              </a:ext>
            </a:extLst>
          </p:cNvPr>
          <p:cNvCxnSpPr>
            <a:cxnSpLocks/>
          </p:cNvCxnSpPr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9F67CE8D-C42D-5F41-A08F-EBC69C97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 has been controversial: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routers “should” only process up to layer 3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address “shortage” should be solved by IPv6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violates end-to-end argument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(port # manipulation by network-layer device)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NAT is here to stay: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extensively used in home and institutional nets, 4G/5G cellular  nets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FAD2-B6BA-4345-B284-73F2E1BF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A76A87-ABA0-6C15-50A3-2B1BA3F3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320" y="2983844"/>
            <a:ext cx="6940617" cy="3851108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D19CA6-8273-9A37-D959-D5E3BCC2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4027"/>
            <a:ext cx="11329737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Consider three private IP addresses in a local network behind NAT router</a:t>
            </a:r>
          </a:p>
          <a:p>
            <a:r>
              <a:rPr lang="en-US" altLang="ko-KR" dirty="0"/>
              <a:t>Suppose that the host with IP </a:t>
            </a:r>
            <a:r>
              <a:rPr lang="en-US" altLang="ko-KR" dirty="0" err="1"/>
              <a:t>addr</a:t>
            </a:r>
            <a:r>
              <a:rPr lang="en-US" altLang="ko-KR" dirty="0"/>
              <a:t>. 10.0.1.10 sends an IP datagram destined to host 128.119.167.190</a:t>
            </a:r>
          </a:p>
          <a:p>
            <a:endParaRPr lang="en-US" altLang="ko-KR" dirty="0"/>
          </a:p>
          <a:p>
            <a:pPr marL="644525" indent="-514350">
              <a:buAutoNum type="arabicPeriod"/>
            </a:pPr>
            <a:r>
              <a:rPr lang="en-US" altLang="ko-KR" dirty="0"/>
              <a:t>At step 1-4,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dst</a:t>
            </a:r>
            <a:r>
              <a:rPr lang="en-US" altLang="ko-KR" dirty="0"/>
              <a:t> IP address?</a:t>
            </a:r>
          </a:p>
          <a:p>
            <a:pPr marL="644525" indent="-514350">
              <a:buAutoNum type="arabicPeriod"/>
            </a:pPr>
            <a:r>
              <a:rPr lang="en-US" altLang="ko-KR" dirty="0"/>
              <a:t>Has a new entry been made in </a:t>
            </a:r>
            <a:br>
              <a:rPr lang="en-US" altLang="ko-KR" dirty="0"/>
            </a:br>
            <a:r>
              <a:rPr lang="en-US" altLang="ko-KR" dirty="0"/>
              <a:t>the router's NAT table? (Y or N)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EA11DE-80F6-19F9-136D-C6C33B4B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3179-A0DA-9228-3E90-D7F919AC7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0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C703026-9212-2760-0ED1-E81F82CE6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508418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Longest prefix matching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 datagram arrives at the router with destination 8-bit address:</a:t>
            </a:r>
          </a:p>
          <a:p>
            <a:pPr marL="914400" lvl="2" indent="0">
              <a:buNone/>
            </a:pPr>
            <a:r>
              <a:rPr lang="en-US" altLang="ko-KR" dirty="0"/>
              <a:t>1. 11000010: </a:t>
            </a:r>
          </a:p>
          <a:p>
            <a:pPr marL="914400" lvl="2" indent="0">
              <a:buNone/>
            </a:pPr>
            <a:r>
              <a:rPr lang="en-US" altLang="ko-KR" dirty="0"/>
              <a:t>2. 10010101: </a:t>
            </a:r>
          </a:p>
          <a:p>
            <a:pPr lvl="1"/>
            <a:r>
              <a:rPr lang="en-US" altLang="ko-KR" dirty="0"/>
              <a:t>To which interface will this datagram be forwarded using longest prefix matching?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AA111D-28CD-CDE1-F9A2-ABED65E7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Exercises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519EE-FC6B-6930-8B88-E0EEBDAA3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03B678-6C4B-AA09-C7BB-858B3775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08611"/>
              </p:ext>
            </p:extLst>
          </p:nvPr>
        </p:nvGraphicFramePr>
        <p:xfrm>
          <a:off x="2940050" y="2324100"/>
          <a:ext cx="6311900" cy="2494278"/>
        </p:xfrm>
        <a:graphic>
          <a:graphicData uri="http://schemas.openxmlformats.org/drawingml/2006/table">
            <a:tbl>
              <a:tblPr/>
              <a:tblGrid>
                <a:gridCol w="4648200">
                  <a:extLst>
                    <a:ext uri="{9D8B030D-6E8A-4147-A177-3AD203B41FA5}">
                      <a16:colId xmlns:a16="http://schemas.microsoft.com/office/drawing/2014/main" val="114645545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1723209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Prefix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Interface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452877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1797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89155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085888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06097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Otherwise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16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22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initial motivation: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IPv4 address space would be completely allocated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additional motivation: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speed processing/forwarding: 40-byte fixed length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enable different network-layer treatment of “flows”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IPv6: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CA91-367F-144D-81CF-EC6DDC4A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 datagram format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06BD331B-6C82-EA41-9AF4-9AB955F0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801" y="2152167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FF46BAEB-0183-724A-A6DD-D25D457DB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388" y="2461729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4AB2FA49-F8C7-3B44-B21F-4186310D8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263" y="216169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3032CAAE-849B-6041-8584-A4B185020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238" y="215851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64">
            <a:extLst>
              <a:ext uri="{FF2B5EF4-FFF2-40B4-BE49-F238E27FC236}">
                <a16:creationId xmlns:a16="http://schemas.microsoft.com/office/drawing/2014/main" id="{08C91634-6D01-FD43-B618-241CCA3AE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338" y="245696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65">
            <a:extLst>
              <a:ext uri="{FF2B5EF4-FFF2-40B4-BE49-F238E27FC236}">
                <a16:creationId xmlns:a16="http://schemas.microsoft.com/office/drawing/2014/main" id="{B1E03300-E1D2-D14B-81BA-074E0B943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513" y="246014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66">
            <a:extLst>
              <a:ext uri="{FF2B5EF4-FFF2-40B4-BE49-F238E27FC236}">
                <a16:creationId xmlns:a16="http://schemas.microsoft.com/office/drawing/2014/main" id="{154D8129-6C32-E84D-B8E1-4813483F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0688" y="3982554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7">
            <a:extLst>
              <a:ext uri="{FF2B5EF4-FFF2-40B4-BE49-F238E27FC236}">
                <a16:creationId xmlns:a16="http://schemas.microsoft.com/office/drawing/2014/main" id="{9A2D256A-3619-D145-8E9B-835ABDC56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151" y="3342792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4BED1352-6084-5E44-8ADB-97D4B1546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863" y="2760179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69">
            <a:extLst>
              <a:ext uri="{FF2B5EF4-FFF2-40B4-BE49-F238E27FC236}">
                <a16:creationId xmlns:a16="http://schemas.microsoft.com/office/drawing/2014/main" id="{E0AC04AF-B0F8-7444-B657-E5F780A8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225" y="4260919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payload (data)</a:t>
            </a: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5C952E09-E1D5-644F-A77A-EF94E62A6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463" y="3385654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destination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19" name="Text Box 71">
            <a:extLst>
              <a:ext uri="{FF2B5EF4-FFF2-40B4-BE49-F238E27FC236}">
                <a16:creationId xmlns:a16="http://schemas.microsoft.com/office/drawing/2014/main" id="{5DB8207C-7284-E643-8418-E273F617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63" y="2779229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20" name="Text Box 72">
            <a:extLst>
              <a:ext uri="{FF2B5EF4-FFF2-40B4-BE49-F238E27FC236}">
                <a16:creationId xmlns:a16="http://schemas.microsoft.com/office/drawing/2014/main" id="{A085D2DC-A1A9-7842-BB93-C0F03DCF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576" y="2426804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payload len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BBC2A83E-7E03-734C-8CE7-1FE8A5C1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751" y="2434742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next hdr</a:t>
            </a:r>
          </a:p>
        </p:txBody>
      </p:sp>
      <p:sp>
        <p:nvSpPr>
          <p:cNvPr id="22" name="Text Box 74">
            <a:extLst>
              <a:ext uri="{FF2B5EF4-FFF2-40B4-BE49-F238E27FC236}">
                <a16:creationId xmlns:a16="http://schemas.microsoft.com/office/drawing/2014/main" id="{57026753-C52D-054A-BAC4-B9BFD12F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463" y="2420454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hop limit</a:t>
            </a:r>
          </a:p>
        </p:txBody>
      </p:sp>
      <p:sp>
        <p:nvSpPr>
          <p:cNvPr id="23" name="Text Box 75">
            <a:extLst>
              <a:ext uri="{FF2B5EF4-FFF2-40B4-BE49-F238E27FC236}">
                <a16:creationId xmlns:a16="http://schemas.microsoft.com/office/drawing/2014/main" id="{6AE14882-771E-7C44-B5A7-46D9917B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163" y="2126767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flow label</a:t>
            </a:r>
          </a:p>
        </p:txBody>
      </p:sp>
      <p:sp>
        <p:nvSpPr>
          <p:cNvPr id="24" name="Text Box 76">
            <a:extLst>
              <a:ext uri="{FF2B5EF4-FFF2-40B4-BE49-F238E27FC236}">
                <a16:creationId xmlns:a16="http://schemas.microsoft.com/office/drawing/2014/main" id="{E4F605DE-8A23-A342-A2D0-EA394C25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26" y="2112479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 Box 77">
            <a:extLst>
              <a:ext uri="{FF2B5EF4-FFF2-40B4-BE49-F238E27FC236}">
                <a16:creationId xmlns:a16="http://schemas.microsoft.com/office/drawing/2014/main" id="{F5BAFC39-337A-7D4D-B953-EDE37833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888" y="2120417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</a:t>
            </a:r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6D309F43-CEA6-6C4A-A66E-1ED5E647B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6324" y="1921565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</p:txBody>
      </p:sp>
      <p:sp>
        <p:nvSpPr>
          <p:cNvPr id="27" name="Text Box 78">
            <a:extLst>
              <a:ext uri="{FF2B5EF4-FFF2-40B4-BE49-F238E27FC236}">
                <a16:creationId xmlns:a16="http://schemas.microsoft.com/office/drawing/2014/main" id="{293429CE-DA58-654F-BA3A-CCFCE2B3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286" y="1731065"/>
            <a:ext cx="8643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32 bits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EA1261-6406-384A-80E1-CD0E73579F74}"/>
              </a:ext>
            </a:extLst>
          </p:cNvPr>
          <p:cNvGrpSpPr/>
          <p:nvPr/>
        </p:nvGrpSpPr>
        <p:grpSpPr>
          <a:xfrm>
            <a:off x="159026" y="1902722"/>
            <a:ext cx="4399722" cy="1089529"/>
            <a:chOff x="159026" y="1902722"/>
            <a:chExt cx="4399722" cy="1089529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A62F1DF5-B9B3-694D-A24D-1B7BD3ED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6" y="1902722"/>
              <a:ext cx="3072157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priority: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priority among datagrams in flow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7B5EFD-DE55-954C-AA2E-B11349D91A5E}"/>
                </a:ext>
              </a:extLst>
            </p:cNvPr>
            <p:cNvCxnSpPr/>
            <p:nvPr/>
          </p:nvCxnSpPr>
          <p:spPr>
            <a:xfrm>
              <a:off x="3299791" y="2398643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C16337-BB18-3647-8DA0-0577F7F7EAE2}"/>
              </a:ext>
            </a:extLst>
          </p:cNvPr>
          <p:cNvGrpSpPr/>
          <p:nvPr/>
        </p:nvGrpSpPr>
        <p:grpSpPr>
          <a:xfrm>
            <a:off x="7480852" y="1426988"/>
            <a:ext cx="4499112" cy="1421928"/>
            <a:chOff x="7480852" y="1426988"/>
            <a:chExt cx="4499112" cy="1421928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C471EC3-3AA5-544E-9614-322ED92F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156" y="1426988"/>
              <a:ext cx="3237808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 label: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datagrams in same "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flow.”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(concept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flow” not well defined).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335EC0-BE93-7D48-B1F1-2EBDF7E08A9B}"/>
                </a:ext>
              </a:extLst>
            </p:cNvPr>
            <p:cNvCxnSpPr/>
            <p:nvPr/>
          </p:nvCxnSpPr>
          <p:spPr>
            <a:xfrm>
              <a:off x="7480852" y="2325756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414790-8DD3-3D4D-8E4E-CD4D79358549}"/>
              </a:ext>
            </a:extLst>
          </p:cNvPr>
          <p:cNvGrpSpPr/>
          <p:nvPr/>
        </p:nvGrpSpPr>
        <p:grpSpPr>
          <a:xfrm>
            <a:off x="0" y="2970865"/>
            <a:ext cx="4028661" cy="757130"/>
            <a:chOff x="0" y="2970865"/>
            <a:chExt cx="4028661" cy="757130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D2BAAAA-1AE8-4040-B5EF-F0275A2B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70865"/>
              <a:ext cx="3237808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128-bit 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IPv6 addresses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D2440C-820D-DB4D-9733-7F45283BFB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3380098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9E4D90-DD97-EC4E-8478-927833442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055420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47A05B-9FF8-9348-9157-B03754DD0182}"/>
              </a:ext>
            </a:extLst>
          </p:cNvPr>
          <p:cNvSpPr txBox="1"/>
          <p:nvPr/>
        </p:nvSpPr>
        <p:spPr>
          <a:xfrm>
            <a:off x="1192696" y="5022574"/>
            <a:ext cx="897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missing (compared with IPv4):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checksum (to speed processing at routers)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fragmentation/reassembly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options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FECA57F1-CDA6-B74D-8BAA-F8802916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9310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flag days”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how will network operate with mixed IPv4 and IPv6 routers?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Transition from IPv4 to IPv6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CBD89-E19C-084D-BCB3-FA5D2DD220BC}"/>
              </a:ext>
            </a:extLst>
          </p:cNvPr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44" name="Group 47">
              <a:extLst>
                <a:ext uri="{FF2B5EF4-FFF2-40B4-BE49-F238E27FC236}">
                  <a16:creationId xmlns:a16="http://schemas.microsoft.com/office/drawing/2014/main" id="{85CE4E48-327A-8A4D-A954-DE107FCAE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0B8F7B45-E1EB-F74C-93D5-40444914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3505"/>
                <a:ext cx="3058" cy="295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Line 27">
                <a:extLst>
                  <a:ext uri="{FF2B5EF4-FFF2-40B4-BE49-F238E27FC236}">
                    <a16:creationId xmlns:a16="http://schemas.microsoft.com/office/drawing/2014/main" id="{5BB83C09-29F8-E14A-8594-6289590FD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45A07E19-C579-6C4A-B872-F2972F103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1" y="3507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Line 29">
                <a:extLst>
                  <a:ext uri="{FF2B5EF4-FFF2-40B4-BE49-F238E27FC236}">
                    <a16:creationId xmlns:a16="http://schemas.microsoft.com/office/drawing/2014/main" id="{26CE7756-DC4E-8F4C-B1A2-C3AAC5F9E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E7FFE15F-A560-7B48-9D5C-0D4C42F11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Line 32">
                <a:extLst>
                  <a:ext uri="{FF2B5EF4-FFF2-40B4-BE49-F238E27FC236}">
                    <a16:creationId xmlns:a16="http://schemas.microsoft.com/office/drawing/2014/main" id="{DCA21855-02AD-4C46-B913-B70528AA9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Line 33">
                <a:extLst>
                  <a:ext uri="{FF2B5EF4-FFF2-40B4-BE49-F238E27FC236}">
                    <a16:creationId xmlns:a16="http://schemas.microsoft.com/office/drawing/2014/main" id="{9214E5A2-AFB0-BD42-B022-36FDD4FC8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Line 34">
                <a:extLst>
                  <a:ext uri="{FF2B5EF4-FFF2-40B4-BE49-F238E27FC236}">
                    <a16:creationId xmlns:a16="http://schemas.microsoft.com/office/drawing/2014/main" id="{06D605D3-808D-7B4E-BBDE-CF4C297F5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2EAA871A-A6B1-2F44-9A79-2326FD66C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Line 36">
                <a:extLst>
                  <a:ext uri="{FF2B5EF4-FFF2-40B4-BE49-F238E27FC236}">
                    <a16:creationId xmlns:a16="http://schemas.microsoft.com/office/drawing/2014/main" id="{4AB1D42E-1D5F-FE45-A523-C7543989D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Line 37">
                <a:extLst>
                  <a:ext uri="{FF2B5EF4-FFF2-40B4-BE49-F238E27FC236}">
                    <a16:creationId xmlns:a16="http://schemas.microsoft.com/office/drawing/2014/main" id="{90B32EFE-1E28-D647-8125-D4EB79D8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Line 38">
                <a:extLst>
                  <a:ext uri="{FF2B5EF4-FFF2-40B4-BE49-F238E27FC236}">
                    <a16:creationId xmlns:a16="http://schemas.microsoft.com/office/drawing/2014/main" id="{9AF24D69-1E89-014E-983B-84CE811B3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39">
                <a:extLst>
                  <a:ext uri="{FF2B5EF4-FFF2-40B4-BE49-F238E27FC236}">
                    <a16:creationId xmlns:a16="http://schemas.microsoft.com/office/drawing/2014/main" id="{E5582665-5410-4F4B-BB26-C2BE5777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50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0">
                <a:extLst>
                  <a:ext uri="{FF2B5EF4-FFF2-40B4-BE49-F238E27FC236}">
                    <a16:creationId xmlns:a16="http://schemas.microsoft.com/office/drawing/2014/main" id="{517D11AD-7383-864C-AED0-B4B1CA23D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74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1">
                <a:extLst>
                  <a:ext uri="{FF2B5EF4-FFF2-40B4-BE49-F238E27FC236}">
                    <a16:creationId xmlns:a16="http://schemas.microsoft.com/office/drawing/2014/main" id="{740AB5BD-C969-9E46-818D-C58B8E935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508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2">
                <a:extLst>
                  <a:ext uri="{FF2B5EF4-FFF2-40B4-BE49-F238E27FC236}">
                    <a16:creationId xmlns:a16="http://schemas.microsoft.com/office/drawing/2014/main" id="{484D648A-3257-2B45-8669-ED9980CF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74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 Box 48">
              <a:extLst>
                <a:ext uri="{FF2B5EF4-FFF2-40B4-BE49-F238E27FC236}">
                  <a16:creationId xmlns:a16="http://schemas.microsoft.com/office/drawing/2014/main" id="{3025677D-1A39-4D4E-952D-47FA93E9C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source, dest addr </a:t>
              </a:r>
            </a:p>
          </p:txBody>
        </p:sp>
        <p:sp>
          <p:nvSpPr>
            <p:cNvPr id="62" name="Text Box 50">
              <a:extLst>
                <a:ext uri="{FF2B5EF4-FFF2-40B4-BE49-F238E27FC236}">
                  <a16:creationId xmlns:a16="http://schemas.microsoft.com/office/drawing/2014/main" id="{3F15789A-CD81-DA43-90BD-430C29BF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header fields </a:t>
              </a:r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B0FC6EA-6836-1247-B55A-1F3BC4B8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374" y="4806191"/>
              <a:ext cx="0" cy="7381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575738DA-3D85-0C40-B1CC-102540708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136" y="4801428"/>
              <a:ext cx="381000" cy="7381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25FB55E6-487A-584F-801B-6DCFD28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061" y="4558541"/>
              <a:ext cx="0" cy="9763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F83CF542-0D7B-B642-9D47-1F5780EFF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FC5D76F7-DA23-B744-AEE7-007E35031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249" y="6365116"/>
              <a:ext cx="1695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37CA3CBB-F876-E848-B825-EA004F538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961" y="6365116"/>
              <a:ext cx="160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Box 64">
              <a:extLst>
                <a:ext uri="{FF2B5EF4-FFF2-40B4-BE49-F238E27FC236}">
                  <a16:creationId xmlns:a16="http://schemas.microsoft.com/office/drawing/2014/main" id="{3D823FF2-049B-2745-A899-C1EADB194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datagram</a:t>
              </a: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647F016D-72CE-0A42-A123-FC8779F68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6849" y="5996816"/>
              <a:ext cx="857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66">
              <a:extLst>
                <a:ext uri="{FF2B5EF4-FFF2-40B4-BE49-F238E27FC236}">
                  <a16:creationId xmlns:a16="http://schemas.microsoft.com/office/drawing/2014/main" id="{D1F92FDA-6A3B-4F4D-9882-D486C8F81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124" y="5996816"/>
              <a:ext cx="925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3CA4B0A3-1924-9F4B-8C00-0B730519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3" name="Group 70">
              <a:extLst>
                <a:ext uri="{FF2B5EF4-FFF2-40B4-BE49-F238E27FC236}">
                  <a16:creationId xmlns:a16="http://schemas.microsoft.com/office/drawing/2014/main" id="{F5129026-19D5-D04F-AA22-0EA328FF6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74" name="Text Box 51">
                <a:extLst>
                  <a:ext uri="{FF2B5EF4-FFF2-40B4-BE49-F238E27FC236}">
                    <a16:creationId xmlns:a16="http://schemas.microsoft.com/office/drawing/2014/main" id="{0B64CEDF-9FF3-9140-9742-3908E5BF0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IPv4 payload </a:t>
                </a: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A0D83449-189A-C940-A264-4540DB3CD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2979"/>
                <a:ext cx="1532" cy="50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1">
            <a:extLst>
              <a:ext uri="{FF2B5EF4-FFF2-40B4-BE49-F238E27FC236}">
                <a16:creationId xmlns:a16="http://schemas.microsoft.com/office/drawing/2014/main" id="{11FE3D05-AB54-8048-97B8-F988E3FA27D7}"/>
              </a:ext>
            </a:extLst>
          </p:cNvPr>
          <p:cNvGrpSpPr>
            <a:grpSpLocks/>
          </p:cNvGrpSpPr>
          <p:nvPr/>
        </p:nvGrpSpPr>
        <p:grpSpPr bwMode="auto"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836EF7C-2C36-D04E-9464-59A64A8C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22F7E034-02DD-0244-A9BA-0A7469D63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43D3B1B8-8C3B-8940-B5FC-CC0850459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D4EEA358-A0E2-2E4C-B3F1-4AB85620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044BD051-8D50-4149-AA8D-83655F9F0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Line 12">
              <a:extLst>
                <a:ext uri="{FF2B5EF4-FFF2-40B4-BE49-F238E27FC236}">
                  <a16:creationId xmlns:a16="http://schemas.microsoft.com/office/drawing/2014/main" id="{16F7C54D-7A80-2C4A-80DA-304D757F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BCAFC5F9-EFA9-0C42-B353-8A1070775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7A455CBF-E8BD-0F48-B73C-FE33944C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15">
              <a:extLst>
                <a:ext uri="{FF2B5EF4-FFF2-40B4-BE49-F238E27FC236}">
                  <a16:creationId xmlns:a16="http://schemas.microsoft.com/office/drawing/2014/main" id="{850745A4-4FB6-764F-9779-3BFEABB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C92465C7-640E-8E40-AABE-A68237BB5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UDP/TCP payload</a:t>
              </a:r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0FFE545A-E60B-2A44-B522-258BF945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source dest addr</a:t>
              </a:r>
            </a:p>
          </p:txBody>
        </p: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5BD7D9E7-6402-9D47-BA33-3A9B8E5B1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header fields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966AB423-8D07-2E42-BE6D-24621D3AA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2986984-445C-9D40-98A5-B2B136507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FCCF7949-C7D9-4B4B-8F2F-D4A3EAD4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59">
              <a:extLst>
                <a:ext uri="{FF2B5EF4-FFF2-40B4-BE49-F238E27FC236}">
                  <a16:creationId xmlns:a16="http://schemas.microsoft.com/office/drawing/2014/main" id="{2EE4142D-9D18-8544-8787-6701552DE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ontent Placeholder 1">
            <a:extLst>
              <a:ext uri="{FF2B5EF4-FFF2-40B4-BE49-F238E27FC236}">
                <a16:creationId xmlns:a16="http://schemas.microsoft.com/office/drawing/2014/main" id="{540A4A87-3C0C-F547-82DE-27743B195213}"/>
              </a:ext>
            </a:extLst>
          </p:cNvPr>
          <p:cNvSpPr txBox="1">
            <a:spLocks/>
          </p:cNvSpPr>
          <p:nvPr/>
        </p:nvSpPr>
        <p:spPr>
          <a:xfrm>
            <a:off x="844826" y="2618555"/>
            <a:ext cx="10515600" cy="139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datagram carried as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payload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in IPv4 datagram among IPv4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 (“packet within a packet”)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 used extensively in other contexts (4G/5G)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945B7C4C-9296-874F-B9F9-50A07C0F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5EFF3-F060-3445-9081-547BFBAF19BD}"/>
              </a:ext>
            </a:extLst>
          </p:cNvPr>
          <p:cNvGrpSpPr/>
          <p:nvPr/>
        </p:nvGrpSpPr>
        <p:grpSpPr>
          <a:xfrm>
            <a:off x="4282206" y="4270968"/>
            <a:ext cx="5834767" cy="1635995"/>
            <a:chOff x="4282206" y="4270968"/>
            <a:chExt cx="5834767" cy="1635995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84987C4E-F0D3-1E4E-9333-AA4663F4A8D6}"/>
                </a:ext>
              </a:extLst>
            </p:cNvPr>
            <p:cNvGrpSpPr/>
            <p:nvPr/>
          </p:nvGrpSpPr>
          <p:grpSpPr>
            <a:xfrm>
              <a:off x="5980176" y="4270968"/>
              <a:ext cx="2432304" cy="1345360"/>
              <a:chOff x="5705856" y="2228808"/>
              <a:chExt cx="2432304" cy="1345360"/>
            </a:xfrm>
          </p:grpSpPr>
          <p:sp>
            <p:nvSpPr>
              <p:cNvPr id="497" name="Freeform 417">
                <a:extLst>
                  <a:ext uri="{FF2B5EF4-FFF2-40B4-BE49-F238E27FC236}">
                    <a16:creationId xmlns:a16="http://schemas.microsoft.com/office/drawing/2014/main" id="{87F82499-92C4-7044-81C6-8C0BE2857D86}"/>
                  </a:ext>
                </a:extLst>
              </p:cNvPr>
              <p:cNvSpPr>
                <a:spLocks/>
              </p:cNvSpPr>
              <p:nvPr/>
            </p:nvSpPr>
            <p:spPr bwMode="auto">
              <a:xfrm rot="659626">
                <a:off x="5879224" y="2228808"/>
                <a:ext cx="2125934" cy="1345360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  <a:gd name="connsiteX0" fmla="*/ 6208 w 10764"/>
                  <a:gd name="connsiteY0" fmla="*/ 124 h 9874"/>
                  <a:gd name="connsiteX1" fmla="*/ 3717 w 10764"/>
                  <a:gd name="connsiteY1" fmla="*/ 746 h 9874"/>
                  <a:gd name="connsiteX2" fmla="*/ 1941 w 10764"/>
                  <a:gd name="connsiteY2" fmla="*/ 1872 h 9874"/>
                  <a:gd name="connsiteX3" fmla="*/ 1420 w 10764"/>
                  <a:gd name="connsiteY3" fmla="*/ 3354 h 9874"/>
                  <a:gd name="connsiteX4" fmla="*/ 165 w 10764"/>
                  <a:gd name="connsiteY4" fmla="*/ 4361 h 9874"/>
                  <a:gd name="connsiteX5" fmla="*/ 127 w 10764"/>
                  <a:gd name="connsiteY5" fmla="*/ 6761 h 9874"/>
                  <a:gd name="connsiteX6" fmla="*/ 1227 w 10764"/>
                  <a:gd name="connsiteY6" fmla="*/ 7205 h 9874"/>
                  <a:gd name="connsiteX7" fmla="*/ 4374 w 10764"/>
                  <a:gd name="connsiteY7" fmla="*/ 7205 h 9874"/>
                  <a:gd name="connsiteX8" fmla="*/ 5725 w 10764"/>
                  <a:gd name="connsiteY8" fmla="*/ 8183 h 9874"/>
                  <a:gd name="connsiteX9" fmla="*/ 7212 w 10764"/>
                  <a:gd name="connsiteY9" fmla="*/ 9694 h 9874"/>
                  <a:gd name="connsiteX10" fmla="*/ 8351 w 10764"/>
                  <a:gd name="connsiteY10" fmla="*/ 9754 h 9874"/>
                  <a:gd name="connsiteX11" fmla="*/ 9142 w 10764"/>
                  <a:gd name="connsiteY11" fmla="*/ 8894 h 9874"/>
                  <a:gd name="connsiteX12" fmla="*/ 9528 w 10764"/>
                  <a:gd name="connsiteY12" fmla="*/ 6554 h 9874"/>
                  <a:gd name="connsiteX13" fmla="*/ 10762 w 10764"/>
                  <a:gd name="connsiteY13" fmla="*/ 4612 h 9874"/>
                  <a:gd name="connsiteX14" fmla="*/ 9818 w 10764"/>
                  <a:gd name="connsiteY14" fmla="*/ 1546 h 9874"/>
                  <a:gd name="connsiteX15" fmla="*/ 8968 w 10764"/>
                  <a:gd name="connsiteY15" fmla="*/ 213 h 9874"/>
                  <a:gd name="connsiteX16" fmla="*/ 7443 w 10764"/>
                  <a:gd name="connsiteY16" fmla="*/ 5 h 9874"/>
                  <a:gd name="connsiteX17" fmla="*/ 6208 w 10764"/>
                  <a:gd name="connsiteY17" fmla="*/ 124 h 9874"/>
                  <a:gd name="connsiteX0" fmla="*/ 5767 w 10000"/>
                  <a:gd name="connsiteY0" fmla="*/ 126 h 12428"/>
                  <a:gd name="connsiteX1" fmla="*/ 3453 w 10000"/>
                  <a:gd name="connsiteY1" fmla="*/ 756 h 12428"/>
                  <a:gd name="connsiteX2" fmla="*/ 1803 w 10000"/>
                  <a:gd name="connsiteY2" fmla="*/ 1896 h 12428"/>
                  <a:gd name="connsiteX3" fmla="*/ 1319 w 10000"/>
                  <a:gd name="connsiteY3" fmla="*/ 3397 h 12428"/>
                  <a:gd name="connsiteX4" fmla="*/ 153 w 10000"/>
                  <a:gd name="connsiteY4" fmla="*/ 4417 h 12428"/>
                  <a:gd name="connsiteX5" fmla="*/ 118 w 10000"/>
                  <a:gd name="connsiteY5" fmla="*/ 6847 h 12428"/>
                  <a:gd name="connsiteX6" fmla="*/ 1140 w 10000"/>
                  <a:gd name="connsiteY6" fmla="*/ 7297 h 12428"/>
                  <a:gd name="connsiteX7" fmla="*/ 4064 w 10000"/>
                  <a:gd name="connsiteY7" fmla="*/ 7297 h 12428"/>
                  <a:gd name="connsiteX8" fmla="*/ 4730 w 10000"/>
                  <a:gd name="connsiteY8" fmla="*/ 12382 h 12428"/>
                  <a:gd name="connsiteX9" fmla="*/ 6700 w 10000"/>
                  <a:gd name="connsiteY9" fmla="*/ 9818 h 12428"/>
                  <a:gd name="connsiteX10" fmla="*/ 7758 w 10000"/>
                  <a:gd name="connsiteY10" fmla="*/ 9878 h 12428"/>
                  <a:gd name="connsiteX11" fmla="*/ 8493 w 10000"/>
                  <a:gd name="connsiteY11" fmla="*/ 9007 h 12428"/>
                  <a:gd name="connsiteX12" fmla="*/ 8852 w 10000"/>
                  <a:gd name="connsiteY12" fmla="*/ 6638 h 12428"/>
                  <a:gd name="connsiteX13" fmla="*/ 9998 w 10000"/>
                  <a:gd name="connsiteY13" fmla="*/ 4671 h 12428"/>
                  <a:gd name="connsiteX14" fmla="*/ 9121 w 10000"/>
                  <a:gd name="connsiteY14" fmla="*/ 1566 h 12428"/>
                  <a:gd name="connsiteX15" fmla="*/ 8331 w 10000"/>
                  <a:gd name="connsiteY15" fmla="*/ 216 h 12428"/>
                  <a:gd name="connsiteX16" fmla="*/ 6915 w 10000"/>
                  <a:gd name="connsiteY16" fmla="*/ 5 h 12428"/>
                  <a:gd name="connsiteX17" fmla="*/ 5767 w 10000"/>
                  <a:gd name="connsiteY17" fmla="*/ 126 h 12428"/>
                  <a:gd name="connsiteX0" fmla="*/ 5767 w 10000"/>
                  <a:gd name="connsiteY0" fmla="*/ 126 h 12382"/>
                  <a:gd name="connsiteX1" fmla="*/ 3453 w 10000"/>
                  <a:gd name="connsiteY1" fmla="*/ 756 h 12382"/>
                  <a:gd name="connsiteX2" fmla="*/ 1803 w 10000"/>
                  <a:gd name="connsiteY2" fmla="*/ 1896 h 12382"/>
                  <a:gd name="connsiteX3" fmla="*/ 1319 w 10000"/>
                  <a:gd name="connsiteY3" fmla="*/ 3397 h 12382"/>
                  <a:gd name="connsiteX4" fmla="*/ 153 w 10000"/>
                  <a:gd name="connsiteY4" fmla="*/ 4417 h 12382"/>
                  <a:gd name="connsiteX5" fmla="*/ 118 w 10000"/>
                  <a:gd name="connsiteY5" fmla="*/ 6847 h 12382"/>
                  <a:gd name="connsiteX6" fmla="*/ 1140 w 10000"/>
                  <a:gd name="connsiteY6" fmla="*/ 7297 h 12382"/>
                  <a:gd name="connsiteX7" fmla="*/ 3325 w 10000"/>
                  <a:gd name="connsiteY7" fmla="*/ 9972 h 12382"/>
                  <a:gd name="connsiteX8" fmla="*/ 4730 w 10000"/>
                  <a:gd name="connsiteY8" fmla="*/ 12382 h 12382"/>
                  <a:gd name="connsiteX9" fmla="*/ 6700 w 10000"/>
                  <a:gd name="connsiteY9" fmla="*/ 9818 h 12382"/>
                  <a:gd name="connsiteX10" fmla="*/ 7758 w 10000"/>
                  <a:gd name="connsiteY10" fmla="*/ 9878 h 12382"/>
                  <a:gd name="connsiteX11" fmla="*/ 8493 w 10000"/>
                  <a:gd name="connsiteY11" fmla="*/ 9007 h 12382"/>
                  <a:gd name="connsiteX12" fmla="*/ 8852 w 10000"/>
                  <a:gd name="connsiteY12" fmla="*/ 6638 h 12382"/>
                  <a:gd name="connsiteX13" fmla="*/ 9998 w 10000"/>
                  <a:gd name="connsiteY13" fmla="*/ 4671 h 12382"/>
                  <a:gd name="connsiteX14" fmla="*/ 9121 w 10000"/>
                  <a:gd name="connsiteY14" fmla="*/ 1566 h 12382"/>
                  <a:gd name="connsiteX15" fmla="*/ 8331 w 10000"/>
                  <a:gd name="connsiteY15" fmla="*/ 216 h 12382"/>
                  <a:gd name="connsiteX16" fmla="*/ 6915 w 10000"/>
                  <a:gd name="connsiteY16" fmla="*/ 5 h 12382"/>
                  <a:gd name="connsiteX17" fmla="*/ 5767 w 10000"/>
                  <a:gd name="connsiteY17" fmla="*/ 126 h 12382"/>
                  <a:gd name="connsiteX0" fmla="*/ 5770 w 10003"/>
                  <a:gd name="connsiteY0" fmla="*/ 126 h 12382"/>
                  <a:gd name="connsiteX1" fmla="*/ 3456 w 10003"/>
                  <a:gd name="connsiteY1" fmla="*/ 756 h 12382"/>
                  <a:gd name="connsiteX2" fmla="*/ 1806 w 10003"/>
                  <a:gd name="connsiteY2" fmla="*/ 1896 h 12382"/>
                  <a:gd name="connsiteX3" fmla="*/ 1322 w 10003"/>
                  <a:gd name="connsiteY3" fmla="*/ 3397 h 12382"/>
                  <a:gd name="connsiteX4" fmla="*/ 156 w 10003"/>
                  <a:gd name="connsiteY4" fmla="*/ 4417 h 12382"/>
                  <a:gd name="connsiteX5" fmla="*/ 121 w 10003"/>
                  <a:gd name="connsiteY5" fmla="*/ 6847 h 12382"/>
                  <a:gd name="connsiteX6" fmla="*/ 1194 w 10003"/>
                  <a:gd name="connsiteY6" fmla="*/ 9155 h 12382"/>
                  <a:gd name="connsiteX7" fmla="*/ 3328 w 10003"/>
                  <a:gd name="connsiteY7" fmla="*/ 9972 h 12382"/>
                  <a:gd name="connsiteX8" fmla="*/ 4733 w 10003"/>
                  <a:gd name="connsiteY8" fmla="*/ 12382 h 12382"/>
                  <a:gd name="connsiteX9" fmla="*/ 6703 w 10003"/>
                  <a:gd name="connsiteY9" fmla="*/ 9818 h 12382"/>
                  <a:gd name="connsiteX10" fmla="*/ 7761 w 10003"/>
                  <a:gd name="connsiteY10" fmla="*/ 9878 h 12382"/>
                  <a:gd name="connsiteX11" fmla="*/ 8496 w 10003"/>
                  <a:gd name="connsiteY11" fmla="*/ 9007 h 12382"/>
                  <a:gd name="connsiteX12" fmla="*/ 8855 w 10003"/>
                  <a:gd name="connsiteY12" fmla="*/ 6638 h 12382"/>
                  <a:gd name="connsiteX13" fmla="*/ 10001 w 10003"/>
                  <a:gd name="connsiteY13" fmla="*/ 4671 h 12382"/>
                  <a:gd name="connsiteX14" fmla="*/ 9124 w 10003"/>
                  <a:gd name="connsiteY14" fmla="*/ 1566 h 12382"/>
                  <a:gd name="connsiteX15" fmla="*/ 8334 w 10003"/>
                  <a:gd name="connsiteY15" fmla="*/ 216 h 12382"/>
                  <a:gd name="connsiteX16" fmla="*/ 6918 w 10003"/>
                  <a:gd name="connsiteY16" fmla="*/ 5 h 12382"/>
                  <a:gd name="connsiteX17" fmla="*/ 5770 w 10003"/>
                  <a:gd name="connsiteY17" fmla="*/ 126 h 12382"/>
                  <a:gd name="connsiteX0" fmla="*/ 5770 w 10003"/>
                  <a:gd name="connsiteY0" fmla="*/ 126 h 11611"/>
                  <a:gd name="connsiteX1" fmla="*/ 3456 w 10003"/>
                  <a:gd name="connsiteY1" fmla="*/ 756 h 11611"/>
                  <a:gd name="connsiteX2" fmla="*/ 1806 w 10003"/>
                  <a:gd name="connsiteY2" fmla="*/ 1896 h 11611"/>
                  <a:gd name="connsiteX3" fmla="*/ 1322 w 10003"/>
                  <a:gd name="connsiteY3" fmla="*/ 3397 h 11611"/>
                  <a:gd name="connsiteX4" fmla="*/ 156 w 10003"/>
                  <a:gd name="connsiteY4" fmla="*/ 4417 h 11611"/>
                  <a:gd name="connsiteX5" fmla="*/ 121 w 10003"/>
                  <a:gd name="connsiteY5" fmla="*/ 6847 h 11611"/>
                  <a:gd name="connsiteX6" fmla="*/ 1194 w 10003"/>
                  <a:gd name="connsiteY6" fmla="*/ 9155 h 11611"/>
                  <a:gd name="connsiteX7" fmla="*/ 3328 w 10003"/>
                  <a:gd name="connsiteY7" fmla="*/ 9972 h 11611"/>
                  <a:gd name="connsiteX8" fmla="*/ 5017 w 10003"/>
                  <a:gd name="connsiteY8" fmla="*/ 11611 h 11611"/>
                  <a:gd name="connsiteX9" fmla="*/ 6703 w 10003"/>
                  <a:gd name="connsiteY9" fmla="*/ 9818 h 11611"/>
                  <a:gd name="connsiteX10" fmla="*/ 7761 w 10003"/>
                  <a:gd name="connsiteY10" fmla="*/ 9878 h 11611"/>
                  <a:gd name="connsiteX11" fmla="*/ 8496 w 10003"/>
                  <a:gd name="connsiteY11" fmla="*/ 9007 h 11611"/>
                  <a:gd name="connsiteX12" fmla="*/ 8855 w 10003"/>
                  <a:gd name="connsiteY12" fmla="*/ 6638 h 11611"/>
                  <a:gd name="connsiteX13" fmla="*/ 10001 w 10003"/>
                  <a:gd name="connsiteY13" fmla="*/ 4671 h 11611"/>
                  <a:gd name="connsiteX14" fmla="*/ 9124 w 10003"/>
                  <a:gd name="connsiteY14" fmla="*/ 1566 h 11611"/>
                  <a:gd name="connsiteX15" fmla="*/ 8334 w 10003"/>
                  <a:gd name="connsiteY15" fmla="*/ 216 h 11611"/>
                  <a:gd name="connsiteX16" fmla="*/ 6918 w 10003"/>
                  <a:gd name="connsiteY16" fmla="*/ 5 h 11611"/>
                  <a:gd name="connsiteX17" fmla="*/ 5770 w 10003"/>
                  <a:gd name="connsiteY17" fmla="*/ 126 h 1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003" h="11611">
                    <a:moveTo>
                      <a:pt x="5770" y="126"/>
                    </a:moveTo>
                    <a:cubicBezTo>
                      <a:pt x="5196" y="245"/>
                      <a:pt x="4120" y="456"/>
                      <a:pt x="3456" y="756"/>
                    </a:cubicBezTo>
                    <a:cubicBezTo>
                      <a:pt x="2793" y="1055"/>
                      <a:pt x="2166" y="1460"/>
                      <a:pt x="1806" y="1896"/>
                    </a:cubicBezTo>
                    <a:cubicBezTo>
                      <a:pt x="1448" y="2331"/>
                      <a:pt x="1600" y="2977"/>
                      <a:pt x="1322" y="3397"/>
                    </a:cubicBezTo>
                    <a:cubicBezTo>
                      <a:pt x="1044" y="3816"/>
                      <a:pt x="354" y="3846"/>
                      <a:pt x="156" y="4417"/>
                    </a:cubicBezTo>
                    <a:cubicBezTo>
                      <a:pt x="-41" y="4987"/>
                      <a:pt x="-52" y="6057"/>
                      <a:pt x="121" y="6847"/>
                    </a:cubicBezTo>
                    <a:cubicBezTo>
                      <a:pt x="294" y="7637"/>
                      <a:pt x="660" y="8634"/>
                      <a:pt x="1194" y="9155"/>
                    </a:cubicBezTo>
                    <a:cubicBezTo>
                      <a:pt x="1728" y="9676"/>
                      <a:pt x="2691" y="9563"/>
                      <a:pt x="3328" y="9972"/>
                    </a:cubicBezTo>
                    <a:cubicBezTo>
                      <a:pt x="3965" y="10381"/>
                      <a:pt x="4455" y="11637"/>
                      <a:pt x="5017" y="11611"/>
                    </a:cubicBezTo>
                    <a:cubicBezTo>
                      <a:pt x="5579" y="11585"/>
                      <a:pt x="6246" y="10107"/>
                      <a:pt x="6703" y="9818"/>
                    </a:cubicBezTo>
                    <a:cubicBezTo>
                      <a:pt x="7160" y="9529"/>
                      <a:pt x="7465" y="10013"/>
                      <a:pt x="7761" y="9878"/>
                    </a:cubicBezTo>
                    <a:cubicBezTo>
                      <a:pt x="8057" y="9743"/>
                      <a:pt x="8317" y="9548"/>
                      <a:pt x="8496" y="9007"/>
                    </a:cubicBezTo>
                    <a:cubicBezTo>
                      <a:pt x="8675" y="8468"/>
                      <a:pt x="8604" y="7361"/>
                      <a:pt x="8855" y="6638"/>
                    </a:cubicBezTo>
                    <a:cubicBezTo>
                      <a:pt x="9106" y="5915"/>
                      <a:pt x="9957" y="5511"/>
                      <a:pt x="10001" y="4671"/>
                    </a:cubicBezTo>
                    <a:cubicBezTo>
                      <a:pt x="10047" y="3830"/>
                      <a:pt x="9402" y="2308"/>
                      <a:pt x="9124" y="1566"/>
                    </a:cubicBezTo>
                    <a:cubicBezTo>
                      <a:pt x="8846" y="823"/>
                      <a:pt x="8702" y="471"/>
                      <a:pt x="8334" y="216"/>
                    </a:cubicBezTo>
                    <a:cubicBezTo>
                      <a:pt x="7968" y="-39"/>
                      <a:pt x="7349" y="20"/>
                      <a:pt x="6918" y="5"/>
                    </a:cubicBezTo>
                    <a:cubicBezTo>
                      <a:pt x="6488" y="-9"/>
                      <a:pt x="6345" y="5"/>
                      <a:pt x="5770" y="126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6B8DEDCB-9DCF-6E46-9C42-540C19255E9B}"/>
                  </a:ext>
                </a:extLst>
              </p:cNvPr>
              <p:cNvGrpSpPr/>
              <p:nvPr/>
            </p:nvGrpSpPr>
            <p:grpSpPr>
              <a:xfrm>
                <a:off x="5705856" y="2321052"/>
                <a:ext cx="2432304" cy="1054608"/>
                <a:chOff x="5705856" y="2321052"/>
                <a:chExt cx="2432304" cy="1054608"/>
              </a:xfrm>
            </p:grpSpPr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2E80BCA9-6A41-0A47-A48F-1F0931A1CB93}"/>
                    </a:ext>
                  </a:extLst>
                </p:cNvPr>
                <p:cNvCxnSpPr/>
                <p:nvPr/>
              </p:nvCxnSpPr>
              <p:spPr>
                <a:xfrm>
                  <a:off x="5705856" y="2811780"/>
                  <a:ext cx="243230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0A17012B-B85C-C64A-A03B-D6E609A17059}"/>
                    </a:ext>
                  </a:extLst>
                </p:cNvPr>
                <p:cNvCxnSpPr>
                  <a:cxnSpLocks/>
                  <a:stCxn id="517" idx="5"/>
                </p:cNvCxnSpPr>
                <p:nvPr/>
              </p:nvCxnSpPr>
              <p:spPr>
                <a:xfrm flipV="1">
                  <a:off x="6858545" y="2397253"/>
                  <a:ext cx="83275" cy="8849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A7E5F492-5D82-9742-BEC7-2ABD50579949}"/>
                    </a:ext>
                  </a:extLst>
                </p:cNvPr>
                <p:cNvCxnSpPr>
                  <a:cxnSpLocks/>
                  <a:stCxn id="523" idx="2"/>
                </p:cNvCxnSpPr>
                <p:nvPr/>
              </p:nvCxnSpPr>
              <p:spPr>
                <a:xfrm flipV="1">
                  <a:off x="6858272" y="2805686"/>
                  <a:ext cx="734296" cy="3961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45559EFA-A03E-B24F-A350-22BF777FDDEC}"/>
                    </a:ext>
                  </a:extLst>
                </p:cNvPr>
                <p:cNvCxnSpPr>
                  <a:cxnSpLocks/>
                  <a:stCxn id="537" idx="2"/>
                  <a:endCxn id="516" idx="2"/>
                </p:cNvCxnSpPr>
                <p:nvPr/>
              </p:nvCxnSpPr>
              <p:spPr>
                <a:xfrm flipV="1">
                  <a:off x="6218192" y="2413902"/>
                  <a:ext cx="714756" cy="3870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ED15AEF3-2CE4-9346-A5A8-6831B41099CE}"/>
                    </a:ext>
                  </a:extLst>
                </p:cNvPr>
                <p:cNvCxnSpPr>
                  <a:cxnSpLocks/>
                  <a:stCxn id="532" idx="4"/>
                </p:cNvCxnSpPr>
                <p:nvPr/>
              </p:nvCxnSpPr>
              <p:spPr>
                <a:xfrm>
                  <a:off x="6219785" y="2880798"/>
                  <a:ext cx="646107" cy="3210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A0769067-25CC-F042-AEE7-FBE84938EAA9}"/>
                    </a:ext>
                  </a:extLst>
                </p:cNvPr>
                <p:cNvCxnSpPr>
                  <a:cxnSpLocks/>
                  <a:endCxn id="530" idx="2"/>
                </p:cNvCxnSpPr>
                <p:nvPr/>
              </p:nvCxnSpPr>
              <p:spPr>
                <a:xfrm>
                  <a:off x="6943685" y="2415978"/>
                  <a:ext cx="661347" cy="3743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F85DBEA2-40AF-154A-A705-F1846F58C802}"/>
                    </a:ext>
                  </a:extLst>
                </p:cNvPr>
                <p:cNvGrpSpPr/>
                <p:nvPr/>
              </p:nvGrpSpPr>
              <p:grpSpPr>
                <a:xfrm>
                  <a:off x="5974080" y="2321052"/>
                  <a:ext cx="1878278" cy="1054608"/>
                  <a:chOff x="5974080" y="2321052"/>
                  <a:chExt cx="1878278" cy="1054608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52F94E6D-D2C5-ED4B-A854-9A2DE164742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080" y="2708148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DC0FF471-B053-A94E-9EE3-2C2616F53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32" name="Oval 531">
                      <a:extLst>
                        <a:ext uri="{FF2B5EF4-FFF2-40B4-BE49-F238E27FC236}">
                          <a16:creationId xmlns:a16="http://schemas.microsoft.com/office/drawing/2014/main" id="{194BB483-D6CC-FE4E-8BDB-65B60648A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33" name="Group 532">
                      <a:extLst>
                        <a:ext uri="{FF2B5EF4-FFF2-40B4-BE49-F238E27FC236}">
                          <a16:creationId xmlns:a16="http://schemas.microsoft.com/office/drawing/2014/main" id="{4E7CE696-6385-564E-B8DA-2AEAD245D3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34" name="Freeform 533">
                        <a:extLst>
                          <a:ext uri="{FF2B5EF4-FFF2-40B4-BE49-F238E27FC236}">
                            <a16:creationId xmlns:a16="http://schemas.microsoft.com/office/drawing/2014/main" id="{B1AA8AD5-7F1B-2949-B1DF-4A17AE5F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5" name="Freeform 534">
                        <a:extLst>
                          <a:ext uri="{FF2B5EF4-FFF2-40B4-BE49-F238E27FC236}">
                            <a16:creationId xmlns:a16="http://schemas.microsoft.com/office/drawing/2014/main" id="{8F5E806C-0542-4249-8912-339743FE3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6" name="Freeform 535">
                        <a:extLst>
                          <a:ext uri="{FF2B5EF4-FFF2-40B4-BE49-F238E27FC236}">
                            <a16:creationId xmlns:a16="http://schemas.microsoft.com/office/drawing/2014/main" id="{19BC52EA-49A8-464B-AFBE-1BD32FB07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7" name="Freeform 536">
                        <a:extLst>
                          <a:ext uri="{FF2B5EF4-FFF2-40B4-BE49-F238E27FC236}">
                            <a16:creationId xmlns:a16="http://schemas.microsoft.com/office/drawing/2014/main" id="{ED70C072-1D79-FA49-8319-F162DD83F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BAFC2167-3F82-CA44-B89F-FA4BC8926902}"/>
                      </a:ext>
                    </a:extLst>
                  </p:cNvPr>
                  <p:cNvGrpSpPr/>
                  <p:nvPr/>
                </p:nvGrpSpPr>
                <p:grpSpPr>
                  <a:xfrm>
                    <a:off x="7360920" y="269748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24" name="Freeform 523">
                      <a:extLst>
                        <a:ext uri="{FF2B5EF4-FFF2-40B4-BE49-F238E27FC236}">
                          <a16:creationId xmlns:a16="http://schemas.microsoft.com/office/drawing/2014/main" id="{8F3F73A6-1620-E74B-B7C3-2C379B955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25" name="Oval 524">
                      <a:extLst>
                        <a:ext uri="{FF2B5EF4-FFF2-40B4-BE49-F238E27FC236}">
                          <a16:creationId xmlns:a16="http://schemas.microsoft.com/office/drawing/2014/main" id="{3AC20900-95D7-EB4B-9C42-888BBFC5F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26" name="Group 525">
                      <a:extLst>
                        <a:ext uri="{FF2B5EF4-FFF2-40B4-BE49-F238E27FC236}">
                          <a16:creationId xmlns:a16="http://schemas.microsoft.com/office/drawing/2014/main" id="{700CCE16-A6CD-5D40-9B6E-FA433DE49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7" name="Freeform 526">
                        <a:extLst>
                          <a:ext uri="{FF2B5EF4-FFF2-40B4-BE49-F238E27FC236}">
                            <a16:creationId xmlns:a16="http://schemas.microsoft.com/office/drawing/2014/main" id="{89C1937C-9C1F-B047-874F-893D2B528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8" name="Freeform 527">
                        <a:extLst>
                          <a:ext uri="{FF2B5EF4-FFF2-40B4-BE49-F238E27FC236}">
                            <a16:creationId xmlns:a16="http://schemas.microsoft.com/office/drawing/2014/main" id="{99D4CD0D-1B37-BA45-9DA9-074750C03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9" name="Freeform 528">
                        <a:extLst>
                          <a:ext uri="{FF2B5EF4-FFF2-40B4-BE49-F238E27FC236}">
                            <a16:creationId xmlns:a16="http://schemas.microsoft.com/office/drawing/2014/main" id="{3E03FF8F-525D-AD4C-A7A2-432F8C1FB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0" name="Freeform 529">
                        <a:extLst>
                          <a:ext uri="{FF2B5EF4-FFF2-40B4-BE49-F238E27FC236}">
                            <a16:creationId xmlns:a16="http://schemas.microsoft.com/office/drawing/2014/main" id="{4CAFE4DF-576F-2342-BF99-C4DEE97D2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8" name="Group 507">
                    <a:extLst>
                      <a:ext uri="{FF2B5EF4-FFF2-40B4-BE49-F238E27FC236}">
                        <a16:creationId xmlns:a16="http://schemas.microsoft.com/office/drawing/2014/main" id="{FB318CE4-7DA4-4A41-9554-A1B78A74527A}"/>
                      </a:ext>
                    </a:extLst>
                  </p:cNvPr>
                  <p:cNvGrpSpPr/>
                  <p:nvPr/>
                </p:nvGrpSpPr>
                <p:grpSpPr>
                  <a:xfrm>
                    <a:off x="6614160" y="310896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7" name="Freeform 516">
                      <a:extLst>
                        <a:ext uri="{FF2B5EF4-FFF2-40B4-BE49-F238E27FC236}">
                          <a16:creationId xmlns:a16="http://schemas.microsoft.com/office/drawing/2014/main" id="{852B6B81-173A-344A-93A6-A0B8BB769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9896B737-EC89-4545-841E-5E185FC1D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F4DBFAD5-4E96-0748-873E-5522C65E1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0" name="Freeform 519">
                        <a:extLst>
                          <a:ext uri="{FF2B5EF4-FFF2-40B4-BE49-F238E27FC236}">
                            <a16:creationId xmlns:a16="http://schemas.microsoft.com/office/drawing/2014/main" id="{3470ECDB-31AB-F140-9FA5-CF439C8B2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1" name="Freeform 520">
                        <a:extLst>
                          <a:ext uri="{FF2B5EF4-FFF2-40B4-BE49-F238E27FC236}">
                            <a16:creationId xmlns:a16="http://schemas.microsoft.com/office/drawing/2014/main" id="{97EC32B7-874F-EB4B-8886-509F6FE4AC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2" name="Freeform 521">
                        <a:extLst>
                          <a:ext uri="{FF2B5EF4-FFF2-40B4-BE49-F238E27FC236}">
                            <a16:creationId xmlns:a16="http://schemas.microsoft.com/office/drawing/2014/main" id="{ED8B1D4F-FE0F-094C-BE00-584F482FB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3" name="Freeform 522">
                        <a:extLst>
                          <a:ext uri="{FF2B5EF4-FFF2-40B4-BE49-F238E27FC236}">
                            <a16:creationId xmlns:a16="http://schemas.microsoft.com/office/drawing/2014/main" id="{82AC8057-5410-F240-9673-593E954EF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A5A6BEA-B591-4C44-BA4B-CFDD4D1BCBC0}"/>
                      </a:ext>
                    </a:extLst>
                  </p:cNvPr>
                  <p:cNvGrpSpPr/>
                  <p:nvPr/>
                </p:nvGrpSpPr>
                <p:grpSpPr>
                  <a:xfrm>
                    <a:off x="6688836" y="2321052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0" name="Freeform 509">
                      <a:extLst>
                        <a:ext uri="{FF2B5EF4-FFF2-40B4-BE49-F238E27FC236}">
                          <a16:creationId xmlns:a16="http://schemas.microsoft.com/office/drawing/2014/main" id="{B3CA2360-C1A8-CB48-BD8E-4C2004047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91E4C545-CC3F-C24B-8339-B5045FB75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28A3E9EF-0314-E244-BB9D-29F966A6BB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13" name="Freeform 512">
                        <a:extLst>
                          <a:ext uri="{FF2B5EF4-FFF2-40B4-BE49-F238E27FC236}">
                            <a16:creationId xmlns:a16="http://schemas.microsoft.com/office/drawing/2014/main" id="{F33744E2-2C8F-664D-8A15-5A1A58CE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4" name="Freeform 513">
                        <a:extLst>
                          <a:ext uri="{FF2B5EF4-FFF2-40B4-BE49-F238E27FC236}">
                            <a16:creationId xmlns:a16="http://schemas.microsoft.com/office/drawing/2014/main" id="{B120A3AD-A34F-244F-A4DD-D84298C772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5" name="Freeform 514">
                        <a:extLst>
                          <a:ext uri="{FF2B5EF4-FFF2-40B4-BE49-F238E27FC236}">
                            <a16:creationId xmlns:a16="http://schemas.microsoft.com/office/drawing/2014/main" id="{F5851AC2-246D-2448-BE57-5FA08C626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6" name="Freeform 515">
                        <a:extLst>
                          <a:ext uri="{FF2B5EF4-FFF2-40B4-BE49-F238E27FC236}">
                            <a16:creationId xmlns:a16="http://schemas.microsoft.com/office/drawing/2014/main" id="{313AD300-51C8-EC46-A5B0-83D840C0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717A5F8-6A67-F94C-8EEA-6348C9FB101E}"/>
                </a:ext>
              </a:extLst>
            </p:cNvPr>
            <p:cNvGrpSpPr/>
            <p:nvPr/>
          </p:nvGrpSpPr>
          <p:grpSpPr>
            <a:xfrm>
              <a:off x="4282206" y="4335896"/>
              <a:ext cx="1830222" cy="967204"/>
              <a:chOff x="3670217" y="2254595"/>
              <a:chExt cx="1830222" cy="967204"/>
            </a:xfrm>
          </p:grpSpPr>
          <p:sp>
            <p:nvSpPr>
              <p:cNvPr id="193" name="Text Box 92">
                <a:extLst>
                  <a:ext uri="{FF2B5EF4-FFF2-40B4-BE49-F238E27FC236}">
                    <a16:creationId xmlns:a16="http://schemas.microsoft.com/office/drawing/2014/main" id="{110A739D-9FA4-5C47-9104-5929CA817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194" name="Text Box 108">
                <a:extLst>
                  <a:ext uri="{FF2B5EF4-FFF2-40B4-BE49-F238E27FC236}">
                    <a16:creationId xmlns:a16="http://schemas.microsoft.com/office/drawing/2014/main" id="{D710AC33-80F8-0849-B632-29F5506A7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195" name="Line 141">
                <a:extLst>
                  <a:ext uri="{FF2B5EF4-FFF2-40B4-BE49-F238E27FC236}">
                    <a16:creationId xmlns:a16="http://schemas.microsoft.com/office/drawing/2014/main" id="{9A1C543F-3CDB-554A-BF74-D3706C6A8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Text Box 143">
                <a:extLst>
                  <a:ext uri="{FF2B5EF4-FFF2-40B4-BE49-F238E27FC236}">
                    <a16:creationId xmlns:a16="http://schemas.microsoft.com/office/drawing/2014/main" id="{41501492-C9AF-D446-A361-BE77117F4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197" name="Text Box 144">
                <a:extLst>
                  <a:ext uri="{FF2B5EF4-FFF2-40B4-BE49-F238E27FC236}">
                    <a16:creationId xmlns:a16="http://schemas.microsoft.com/office/drawing/2014/main" id="{402A1172-046E-434C-B078-59701766D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1290" y="2883245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3C95A897-355A-434E-8FC1-AC906BACDFA2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F5D7D63D-A986-594D-B694-9FF0F91833F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3782CCC-03BC-1347-85AF-252A8230B48E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D0C68AB1-2CD1-EF47-9AC5-019E3F98951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754B7C8E-ACD3-134F-A641-0F91DB79F62C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589DAF1B-A291-514E-BCC4-CC91BB57E76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73F904F0-F412-7046-AFD0-5002E429B42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2CCAAB12-A1D8-6C47-878C-46C3E550321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C090431-938E-B942-A193-8E47FD1AF9E2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9C4F992-971D-C440-8D04-53AAC987516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AF8A24-58CD-2145-A9F9-90CE2DC79A5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0A93BC7E-4BC1-2643-93F4-2AD46845796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03" name="Freeform 202">
                    <a:extLst>
                      <a:ext uri="{FF2B5EF4-FFF2-40B4-BE49-F238E27FC236}">
                        <a16:creationId xmlns:a16="http://schemas.microsoft.com/office/drawing/2014/main" id="{A7323785-B63B-DE4E-A5EC-E9792BB5D5A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203">
                    <a:extLst>
                      <a:ext uri="{FF2B5EF4-FFF2-40B4-BE49-F238E27FC236}">
                        <a16:creationId xmlns:a16="http://schemas.microsoft.com/office/drawing/2014/main" id="{DEFF491D-45FE-0644-B21D-93F32323151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204">
                    <a:extLst>
                      <a:ext uri="{FF2B5EF4-FFF2-40B4-BE49-F238E27FC236}">
                        <a16:creationId xmlns:a16="http://schemas.microsoft.com/office/drawing/2014/main" id="{D7229D85-BA96-1E47-BEF3-188394D687B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D328D7ED-E4C8-8145-91E9-1697D90D4089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3C42B7A-98CB-6347-8B71-39B750B4AA71}"/>
                </a:ext>
              </a:extLst>
            </p:cNvPr>
            <p:cNvGrpSpPr/>
            <p:nvPr/>
          </p:nvGrpSpPr>
          <p:grpSpPr>
            <a:xfrm>
              <a:off x="8298305" y="4365816"/>
              <a:ext cx="1818668" cy="965617"/>
              <a:chOff x="3615607" y="2254595"/>
              <a:chExt cx="1818668" cy="965617"/>
            </a:xfrm>
          </p:grpSpPr>
          <p:sp>
            <p:nvSpPr>
              <p:cNvPr id="172" name="Text Box 92">
                <a:extLst>
                  <a:ext uri="{FF2B5EF4-FFF2-40B4-BE49-F238E27FC236}">
                    <a16:creationId xmlns:a16="http://schemas.microsoft.com/office/drawing/2014/main" id="{B011A2F8-9695-BA46-8CA9-E35BEA783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173" name="Text Box 108">
                <a:extLst>
                  <a:ext uri="{FF2B5EF4-FFF2-40B4-BE49-F238E27FC236}">
                    <a16:creationId xmlns:a16="http://schemas.microsoft.com/office/drawing/2014/main" id="{7163F02F-17ED-C44F-B86B-A1C3E5B30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174" name="Line 141">
                <a:extLst>
                  <a:ext uri="{FF2B5EF4-FFF2-40B4-BE49-F238E27FC236}">
                    <a16:creationId xmlns:a16="http://schemas.microsoft.com/office/drawing/2014/main" id="{CBB88C7C-78E5-2740-AA9E-D60B5912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xt Box 143">
                <a:extLst>
                  <a:ext uri="{FF2B5EF4-FFF2-40B4-BE49-F238E27FC236}">
                    <a16:creationId xmlns:a16="http://schemas.microsoft.com/office/drawing/2014/main" id="{5C6BDB27-D839-A841-8038-49CB793C9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607" y="2881658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sp>
            <p:nvSpPr>
              <p:cNvPr id="176" name="Text Box 144">
                <a:extLst>
                  <a:ext uri="{FF2B5EF4-FFF2-40B4-BE49-F238E27FC236}">
                    <a16:creationId xmlns:a16="http://schemas.microsoft.com/office/drawing/2014/main" id="{BFE1AB9B-2EAA-3646-A298-AB413E7A5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EEEE9B2-CAF4-4840-9D9B-D6AF0E98345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7E69BC95-0251-D24F-AD6E-561389FC80A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888D20B-9D89-4B4C-8E8F-1BB165CA61A6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11A9864-04B0-C642-975B-2FFEB37EC0C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9" name="Freeform 188">
                    <a:extLst>
                      <a:ext uri="{FF2B5EF4-FFF2-40B4-BE49-F238E27FC236}">
                        <a16:creationId xmlns:a16="http://schemas.microsoft.com/office/drawing/2014/main" id="{F815E172-DF3B-CB47-8E92-A80C6D3657A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 189">
                    <a:extLst>
                      <a:ext uri="{FF2B5EF4-FFF2-40B4-BE49-F238E27FC236}">
                        <a16:creationId xmlns:a16="http://schemas.microsoft.com/office/drawing/2014/main" id="{5B86302E-E939-AD4E-AFF9-17636C78971E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5917F1-E302-CE45-8D20-9819BFA83CF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Freeform 191">
                    <a:extLst>
                      <a:ext uri="{FF2B5EF4-FFF2-40B4-BE49-F238E27FC236}">
                        <a16:creationId xmlns:a16="http://schemas.microsoft.com/office/drawing/2014/main" id="{56545F24-94D8-7C4B-9573-CCC90CEF14C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E0A2DE7-07A0-1247-98D1-3173BDB98A4B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10F4D360-E65F-D849-B554-1067764F2A1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6B447AA-3C49-F74C-844A-DB7E97A9C93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0EA85C4B-510C-5948-A859-A34940D950C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B3CC364E-1AC4-CB48-AA68-0F261278089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Freeform 182">
                    <a:extLst>
                      <a:ext uri="{FF2B5EF4-FFF2-40B4-BE49-F238E27FC236}">
                        <a16:creationId xmlns:a16="http://schemas.microsoft.com/office/drawing/2014/main" id="{B54FBD29-A743-664D-B298-216BFB6A0E3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Freeform 183">
                    <a:extLst>
                      <a:ext uri="{FF2B5EF4-FFF2-40B4-BE49-F238E27FC236}">
                        <a16:creationId xmlns:a16="http://schemas.microsoft.com/office/drawing/2014/main" id="{C611F43E-D76E-1C42-8DE4-D6081FCAEA8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CAA4831E-FF15-F841-8C6E-C13EB5F99424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F40405-26DE-E04A-AD9E-09DB8BF9FDDC}"/>
                </a:ext>
              </a:extLst>
            </p:cNvPr>
            <p:cNvSpPr txBox="1"/>
            <p:nvPr/>
          </p:nvSpPr>
          <p:spPr>
            <a:xfrm>
              <a:off x="6655028" y="5568409"/>
              <a:ext cx="128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IPv4 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1" name="Text Box 75">
            <a:extLst>
              <a:ext uri="{FF2B5EF4-FFF2-40B4-BE49-F238E27FC236}">
                <a16:creationId xmlns:a16="http://schemas.microsoft.com/office/drawing/2014/main" id="{9575480C-065E-F445-B98F-75CCDE26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network connecting two IPv6 routers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6ED368D-E910-AF4A-A7B9-EA73D840E65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Slide Number Placeholder 3">
            <a:extLst>
              <a:ext uri="{FF2B5EF4-FFF2-40B4-BE49-F238E27FC236}">
                <a16:creationId xmlns:a16="http://schemas.microsoft.com/office/drawing/2014/main" id="{2F913256-ADEF-544C-8B13-58406F24A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1" grpId="0"/>
      <p:bldP spid="5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63" name="Text Box 75">
            <a:extLst>
              <a:ext uri="{FF2B5EF4-FFF2-40B4-BE49-F238E27FC236}">
                <a16:creationId xmlns:a16="http://schemas.microsoft.com/office/drawing/2014/main" id="{FB50B50B-04E2-EF4D-9B48-0A32C12C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tunnel connecting two IPv6 routers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8AE034-D79C-534D-95B0-02574300A754}"/>
              </a:ext>
            </a:extLst>
          </p:cNvPr>
          <p:cNvGrpSpPr/>
          <p:nvPr/>
        </p:nvGrpSpPr>
        <p:grpSpPr>
          <a:xfrm>
            <a:off x="6003967" y="4337621"/>
            <a:ext cx="2430462" cy="573088"/>
            <a:chOff x="6003967" y="4337621"/>
            <a:chExt cx="2430462" cy="573088"/>
          </a:xfrm>
        </p:grpSpPr>
        <p:sp>
          <p:nvSpPr>
            <p:cNvPr id="162" name="Rectangle 67">
              <a:extLst>
                <a:ext uri="{FF2B5EF4-FFF2-40B4-BE49-F238E27FC236}">
                  <a16:creationId xmlns:a16="http://schemas.microsoft.com/office/drawing/2014/main" id="{CE8FB727-F1B4-8A44-A551-3B252C5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67" y="4844034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244">
              <a:extLst>
                <a:ext uri="{FF2B5EF4-FFF2-40B4-BE49-F238E27FC236}">
                  <a16:creationId xmlns:a16="http://schemas.microsoft.com/office/drawing/2014/main" id="{A91EB700-6F66-3246-A11B-80477B368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092" y="4337621"/>
              <a:ext cx="231933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tunnel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connecting IPv6 routers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717A5F8-6A67-F94C-8EEA-6348C9FB101E}"/>
              </a:ext>
            </a:extLst>
          </p:cNvPr>
          <p:cNvGrpSpPr/>
          <p:nvPr/>
        </p:nvGrpSpPr>
        <p:grpSpPr>
          <a:xfrm>
            <a:off x="4282206" y="4335896"/>
            <a:ext cx="1764058" cy="963613"/>
            <a:chOff x="3670217" y="2254595"/>
            <a:chExt cx="1764058" cy="963613"/>
          </a:xfrm>
        </p:grpSpPr>
        <p:sp>
          <p:nvSpPr>
            <p:cNvPr id="193" name="Text Box 92">
              <a:extLst>
                <a:ext uri="{FF2B5EF4-FFF2-40B4-BE49-F238E27FC236}">
                  <a16:creationId xmlns:a16="http://schemas.microsoft.com/office/drawing/2014/main" id="{110A739D-9FA4-5C47-9104-5929CA81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94" name="Text Box 108">
              <a:extLst>
                <a:ext uri="{FF2B5EF4-FFF2-40B4-BE49-F238E27FC236}">
                  <a16:creationId xmlns:a16="http://schemas.microsoft.com/office/drawing/2014/main" id="{D710AC33-80F8-0849-B632-29F5506A7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95" name="Line 141">
              <a:extLst>
                <a:ext uri="{FF2B5EF4-FFF2-40B4-BE49-F238E27FC236}">
                  <a16:creationId xmlns:a16="http://schemas.microsoft.com/office/drawing/2014/main" id="{9A1C543F-3CDB-554A-BF74-D3706C6A8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xt Box 143">
              <a:extLst>
                <a:ext uri="{FF2B5EF4-FFF2-40B4-BE49-F238E27FC236}">
                  <a16:creationId xmlns:a16="http://schemas.microsoft.com/office/drawing/2014/main" id="{41501492-C9AF-D446-A361-BE77117F4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C95A897-355A-434E-8FC1-AC906BACDFA2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5D7D63D-A986-594D-B694-9FF0F91833F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3782CCC-03BC-1347-85AF-252A8230B48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0C68AB1-2CD1-EF47-9AC5-019E3F98951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754B7C8E-ACD3-134F-A641-0F91DB79F6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589DAF1B-A291-514E-BCC4-CC91BB57E76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73F904F0-F412-7046-AFD0-5002E429B42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2CCAAB12-A1D8-6C47-878C-46C3E550321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4C090431-938E-B942-A193-8E47FD1AF9E2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9C4F992-971D-C440-8D04-53AAC987516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2AF8A24-58CD-2145-A9F9-90CE2DC79A5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A93BC7E-4BC1-2643-93F4-2AD46845796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A7323785-B63B-DE4E-A5EC-E9792BB5D5A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DEFF491D-45FE-0644-B21D-93F32323151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7229D85-BA96-1E47-BEF3-188394D687B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D328D7ED-E4C8-8145-91E9-1697D90D408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3C42B7A-98CB-6347-8B71-39B750B4AA71}"/>
              </a:ext>
            </a:extLst>
          </p:cNvPr>
          <p:cNvGrpSpPr/>
          <p:nvPr/>
        </p:nvGrpSpPr>
        <p:grpSpPr>
          <a:xfrm>
            <a:off x="8352915" y="4365816"/>
            <a:ext cx="1764058" cy="965200"/>
            <a:chOff x="3670217" y="2254595"/>
            <a:chExt cx="1764058" cy="965200"/>
          </a:xfrm>
        </p:grpSpPr>
        <p:sp>
          <p:nvSpPr>
            <p:cNvPr id="172" name="Text Box 92">
              <a:extLst>
                <a:ext uri="{FF2B5EF4-FFF2-40B4-BE49-F238E27FC236}">
                  <a16:creationId xmlns:a16="http://schemas.microsoft.com/office/drawing/2014/main" id="{B011A2F8-9695-BA46-8CA9-E35BEA78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173" name="Text Box 108">
              <a:extLst>
                <a:ext uri="{FF2B5EF4-FFF2-40B4-BE49-F238E27FC236}">
                  <a16:creationId xmlns:a16="http://schemas.microsoft.com/office/drawing/2014/main" id="{7163F02F-17ED-C44F-B86B-A1C3E5B3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174" name="Line 141">
              <a:extLst>
                <a:ext uri="{FF2B5EF4-FFF2-40B4-BE49-F238E27FC236}">
                  <a16:creationId xmlns:a16="http://schemas.microsoft.com/office/drawing/2014/main" id="{CBB88C7C-78E5-2740-AA9E-D60B5912D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 Box 144">
              <a:extLst>
                <a:ext uri="{FF2B5EF4-FFF2-40B4-BE49-F238E27FC236}">
                  <a16:creationId xmlns:a16="http://schemas.microsoft.com/office/drawing/2014/main" id="{BFE1AB9B-2EAA-3646-A298-AB413E7A5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EEEE9B2-CAF4-4840-9D9B-D6AF0E98345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E69BC95-0251-D24F-AD6E-561389FC80A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888D20B-9D89-4B4C-8E8F-1BB165CA61A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11A9864-04B0-C642-975B-2FFEB37EC0C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F815E172-DF3B-CB47-8E92-A80C6D3657A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5B86302E-E939-AD4E-AFF9-17636C78971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5C5917F1-E302-CE45-8D20-9819BFA83CF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6545F24-94D8-7C4B-9573-CCC90CEF14C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E0A2DE7-07A0-1247-98D1-3173BDB98A4B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10F4D360-E65F-D849-B554-1067764F2A1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6B447AA-3C49-F74C-844A-DB7E97A9C93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EA85C4B-510C-5948-A859-A34940D950C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B3CC364E-1AC4-CB48-AA68-0F26127808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B54FBD29-A743-664D-B298-216BFB6A0E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C611F43E-D76E-1C42-8DE4-D6081FCAEA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CAA4831E-FF15-F841-8C6E-C13EB5F994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82FCB21-81FE-7B4D-993E-70AE16E2CB72}"/>
              </a:ext>
            </a:extLst>
          </p:cNvPr>
          <p:cNvGrpSpPr/>
          <p:nvPr/>
        </p:nvGrpSpPr>
        <p:grpSpPr>
          <a:xfrm>
            <a:off x="2834599" y="5970990"/>
            <a:ext cx="2306635" cy="467910"/>
            <a:chOff x="2670897" y="3119120"/>
            <a:chExt cx="2306635" cy="467910"/>
          </a:xfrm>
        </p:grpSpPr>
        <p:sp>
          <p:nvSpPr>
            <p:cNvPr id="468" name="Line 57">
              <a:extLst>
                <a:ext uri="{FF2B5EF4-FFF2-40B4-BE49-F238E27FC236}">
                  <a16:creationId xmlns:a16="http://schemas.microsoft.com/office/drawing/2014/main" id="{8CE2752B-6E0C-F84A-9A32-BC1A3D305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xt Box 18">
              <a:extLst>
                <a:ext uri="{FF2B5EF4-FFF2-40B4-BE49-F238E27FC236}">
                  <a16:creationId xmlns:a16="http://schemas.microsoft.com/office/drawing/2014/main" id="{99B67058-3545-9E43-9FA2-BC1B4BE58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97" y="3311570"/>
              <a:ext cx="1348447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58A87233-BB18-2342-80C1-3FDAF4FCF0D6}"/>
              </a:ext>
            </a:extLst>
          </p:cNvPr>
          <p:cNvGrpSpPr/>
          <p:nvPr/>
        </p:nvGrpSpPr>
        <p:grpSpPr>
          <a:xfrm>
            <a:off x="4511040" y="5222642"/>
            <a:ext cx="5332920" cy="956237"/>
            <a:chOff x="4225418" y="2614613"/>
            <a:chExt cx="5332920" cy="1162913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417E717-F932-334A-B523-B49F41EEFCEF}"/>
                </a:ext>
              </a:extLst>
            </p:cNvPr>
            <p:cNvGrpSpPr/>
            <p:nvPr/>
          </p:nvGrpSpPr>
          <p:grpSpPr>
            <a:xfrm>
              <a:off x="4225418" y="3289252"/>
              <a:ext cx="5303159" cy="488274"/>
              <a:chOff x="979298" y="4279852"/>
              <a:chExt cx="5303159" cy="488274"/>
            </a:xfrm>
          </p:grpSpPr>
          <p:sp>
            <p:nvSpPr>
              <p:cNvPr id="473" name="Rectangle 26">
                <a:extLst>
                  <a:ext uri="{FF2B5EF4-FFF2-40B4-BE49-F238E27FC236}">
                    <a16:creationId xmlns:a16="http://schemas.microsoft.com/office/drawing/2014/main" id="{E704B502-2B95-9F42-80CE-21EEE1329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298" y="4289347"/>
                <a:ext cx="5303159" cy="468314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4" name="Line 27">
                <a:extLst>
                  <a:ext uri="{FF2B5EF4-FFF2-40B4-BE49-F238E27FC236}">
                    <a16:creationId xmlns:a16="http://schemas.microsoft.com/office/drawing/2014/main" id="{38D4C635-FA91-D44D-BD07-BB877820E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Line 28">
                <a:extLst>
                  <a:ext uri="{FF2B5EF4-FFF2-40B4-BE49-F238E27FC236}">
                    <a16:creationId xmlns:a16="http://schemas.microsoft.com/office/drawing/2014/main" id="{62A3BDAB-160E-D94B-927D-6AAC72DED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Line 29">
                <a:extLst>
                  <a:ext uri="{FF2B5EF4-FFF2-40B4-BE49-F238E27FC236}">
                    <a16:creationId xmlns:a16="http://schemas.microsoft.com/office/drawing/2014/main" id="{540B2AB8-5EC3-CC45-8B22-9378CEEA1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045" y="4299810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A3CA284-45CA-7046-A47F-984CA0AEF54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480" name="Line 65">
                  <a:extLst>
                    <a:ext uri="{FF2B5EF4-FFF2-40B4-BE49-F238E27FC236}">
                      <a16:creationId xmlns:a16="http://schemas.microsoft.com/office/drawing/2014/main" id="{58CA2B8C-1734-0B42-A1DE-5FF99DFC0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Rectangle 5">
                  <a:extLst>
                    <a:ext uri="{FF2B5EF4-FFF2-40B4-BE49-F238E27FC236}">
                      <a16:creationId xmlns:a16="http://schemas.microsoft.com/office/drawing/2014/main" id="{083BA3FA-8CB0-B247-8BDD-71A9460BB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Line 8">
                  <a:extLst>
                    <a:ext uri="{FF2B5EF4-FFF2-40B4-BE49-F238E27FC236}">
                      <a16:creationId xmlns:a16="http://schemas.microsoft.com/office/drawing/2014/main" id="{350DB54B-5F36-B04C-B44A-9922DAACE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Line 9">
                  <a:extLst>
                    <a:ext uri="{FF2B5EF4-FFF2-40B4-BE49-F238E27FC236}">
                      <a16:creationId xmlns:a16="http://schemas.microsoft.com/office/drawing/2014/main" id="{BF3D96E9-0FCE-6146-A7D2-999BEAE4D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Line 10">
                  <a:extLst>
                    <a:ext uri="{FF2B5EF4-FFF2-40B4-BE49-F238E27FC236}">
                      <a16:creationId xmlns:a16="http://schemas.microsoft.com/office/drawing/2014/main" id="{FABE8F28-530E-CF4F-9CE5-F9516E73F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Line 11">
                  <a:extLst>
                    <a:ext uri="{FF2B5EF4-FFF2-40B4-BE49-F238E27FC236}">
                      <a16:creationId xmlns:a16="http://schemas.microsoft.com/office/drawing/2014/main" id="{A52F325C-2ACD-9042-B1E1-02285FB9A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Line 12">
                  <a:extLst>
                    <a:ext uri="{FF2B5EF4-FFF2-40B4-BE49-F238E27FC236}">
                      <a16:creationId xmlns:a16="http://schemas.microsoft.com/office/drawing/2014/main" id="{2414715C-3B10-6C4D-8622-E9A662425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Line 13">
                  <a:extLst>
                    <a:ext uri="{FF2B5EF4-FFF2-40B4-BE49-F238E27FC236}">
                      <a16:creationId xmlns:a16="http://schemas.microsoft.com/office/drawing/2014/main" id="{8951336E-5F7F-0A41-AB9E-17FDE2E72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Line 14">
                  <a:extLst>
                    <a:ext uri="{FF2B5EF4-FFF2-40B4-BE49-F238E27FC236}">
                      <a16:creationId xmlns:a16="http://schemas.microsoft.com/office/drawing/2014/main" id="{D109FFC4-0686-BA45-8416-CCA8AE188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Line 15">
                  <a:extLst>
                    <a:ext uri="{FF2B5EF4-FFF2-40B4-BE49-F238E27FC236}">
                      <a16:creationId xmlns:a16="http://schemas.microsoft.com/office/drawing/2014/main" id="{BDE93B63-B7CB-6E4A-980E-E24EA4C05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8" name="Rectangle 5">
                <a:extLst>
                  <a:ext uri="{FF2B5EF4-FFF2-40B4-BE49-F238E27FC236}">
                    <a16:creationId xmlns:a16="http://schemas.microsoft.com/office/drawing/2014/main" id="{B5E41425-B1F8-2445-ADEE-043413AF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9" name="Text Box 64">
                <a:extLst>
                  <a:ext uri="{FF2B5EF4-FFF2-40B4-BE49-F238E27FC236}">
                    <a16:creationId xmlns:a16="http://schemas.microsoft.com/office/drawing/2014/main" id="{A3A8B632-6487-834D-BE46-457929799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  <p:sp>
            <p:nvSpPr>
              <p:cNvPr id="491" name="Line 29">
                <a:extLst>
                  <a:ext uri="{FF2B5EF4-FFF2-40B4-BE49-F238E27FC236}">
                    <a16:creationId xmlns:a16="http://schemas.microsoft.com/office/drawing/2014/main" id="{DAB9ECEA-D85D-1A4F-BA23-45E2EF5BA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1962" y="4285554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Line 29">
                <a:extLst>
                  <a:ext uri="{FF2B5EF4-FFF2-40B4-BE49-F238E27FC236}">
                    <a16:creationId xmlns:a16="http://schemas.microsoft.com/office/drawing/2014/main" id="{1835EE88-FFC9-6145-9FA4-024B97A0E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4646" y="4294108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Line 29">
                <a:extLst>
                  <a:ext uri="{FF2B5EF4-FFF2-40B4-BE49-F238E27FC236}">
                    <a16:creationId xmlns:a16="http://schemas.microsoft.com/office/drawing/2014/main" id="{DA546E44-2985-B04E-9342-D3FA12D49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733" y="427985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Line 29">
                <a:extLst>
                  <a:ext uri="{FF2B5EF4-FFF2-40B4-BE49-F238E27FC236}">
                    <a16:creationId xmlns:a16="http://schemas.microsoft.com/office/drawing/2014/main" id="{F68BA5C6-0D09-1A48-9B38-855C654F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9220" y="429981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AAB7D595-0EAC-C340-8646-E5D0558E23D5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ED951575-6D9E-8444-AF65-4E4F4F15AFAD}"/>
              </a:ext>
            </a:extLst>
          </p:cNvPr>
          <p:cNvSpPr txBox="1"/>
          <p:nvPr/>
        </p:nvSpPr>
        <p:spPr>
          <a:xfrm>
            <a:off x="4979542" y="6158950"/>
            <a:ext cx="537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tunneling: IPv6 datagram as payload in a IPv4 datagram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D18DF3D-F021-0C48-A36D-4B23F8AAFD1C}"/>
              </a:ext>
            </a:extLst>
          </p:cNvPr>
          <p:cNvGrpSpPr/>
          <p:nvPr/>
        </p:nvGrpSpPr>
        <p:grpSpPr>
          <a:xfrm>
            <a:off x="6903720" y="4965117"/>
            <a:ext cx="838200" cy="376503"/>
            <a:chOff x="6827520" y="2412417"/>
            <a:chExt cx="838200" cy="376503"/>
          </a:xfrm>
        </p:grpSpPr>
        <p:sp>
          <p:nvSpPr>
            <p:cNvPr id="461" name="Right Arrow 460">
              <a:extLst>
                <a:ext uri="{FF2B5EF4-FFF2-40B4-BE49-F238E27FC236}">
                  <a16:creationId xmlns:a16="http://schemas.microsoft.com/office/drawing/2014/main" id="{FEC858D0-05CB-1D47-B1C9-43E27921274B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2" name="Group 61">
              <a:extLst>
                <a:ext uri="{FF2B5EF4-FFF2-40B4-BE49-F238E27FC236}">
                  <a16:creationId xmlns:a16="http://schemas.microsoft.com/office/drawing/2014/main" id="{43EB2327-7325-AB41-A3B5-0C0DE2655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10DEFA56-477A-FB49-8503-F1F4C4F92FF5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2E0154E9-B9C9-C04C-B69D-570B28DA959C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65">
                <a:extLst>
                  <a:ext uri="{FF2B5EF4-FFF2-40B4-BE49-F238E27FC236}">
                    <a16:creationId xmlns:a16="http://schemas.microsoft.com/office/drawing/2014/main" id="{1C32B141-66A3-F744-B5C1-7283AA1E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4844-819E-9E45-B164-6CDFAEE5472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6096C-AF15-BD40-9CA1-5F9A555E20FA}"/>
              </a:ext>
            </a:extLst>
          </p:cNvPr>
          <p:cNvGrpSpPr/>
          <p:nvPr/>
        </p:nvGrpSpPr>
        <p:grpSpPr>
          <a:xfrm>
            <a:off x="5243279" y="4964546"/>
            <a:ext cx="3924175" cy="366887"/>
            <a:chOff x="5243279" y="4964546"/>
            <a:chExt cx="3924175" cy="366887"/>
          </a:xfrm>
        </p:grpSpPr>
        <p:sp>
          <p:nvSpPr>
            <p:cNvPr id="165" name="Text Box 144">
              <a:extLst>
                <a:ext uri="{FF2B5EF4-FFF2-40B4-BE49-F238E27FC236}">
                  <a16:creationId xmlns:a16="http://schemas.microsoft.com/office/drawing/2014/main" id="{5162208E-6A82-C943-B994-B2D4BDC38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279" y="4964546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14" name="Text Box 143">
              <a:extLst>
                <a:ext uri="{FF2B5EF4-FFF2-40B4-BE49-F238E27FC236}">
                  <a16:creationId xmlns:a16="http://schemas.microsoft.com/office/drawing/2014/main" id="{E4FD710E-6938-5A41-BE72-D4BFF3EB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305" y="4992879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</p:grpSp>
      <p:sp>
        <p:nvSpPr>
          <p:cNvPr id="175" name="Slide Number Placeholder 3">
            <a:extLst>
              <a:ext uri="{FF2B5EF4-FFF2-40B4-BE49-F238E27FC236}">
                <a16:creationId xmlns:a16="http://schemas.microsoft.com/office/drawing/2014/main" id="{9F47540C-0C6C-044C-8C90-FAB0F57C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354">
            <a:extLst>
              <a:ext uri="{FF2B5EF4-FFF2-40B4-BE49-F238E27FC236}">
                <a16:creationId xmlns:a16="http://schemas.microsoft.com/office/drawing/2014/main" id="{8664861B-122E-9E40-A054-FD448E175B48}"/>
              </a:ext>
            </a:extLst>
          </p:cNvPr>
          <p:cNvGrpSpPr>
            <a:grpSpLocks/>
          </p:cNvGrpSpPr>
          <p:nvPr/>
        </p:nvGrpSpPr>
        <p:grpSpPr bwMode="auto">
          <a:xfrm>
            <a:off x="6285630" y="3268207"/>
            <a:ext cx="1176337" cy="3330575"/>
            <a:chOff x="3507" y="2128"/>
            <a:chExt cx="741" cy="2098"/>
          </a:xfrm>
        </p:grpSpPr>
        <p:sp>
          <p:nvSpPr>
            <p:cNvPr id="171" name="Line 196">
              <a:extLst>
                <a:ext uri="{FF2B5EF4-FFF2-40B4-BE49-F238E27FC236}">
                  <a16:creationId xmlns:a16="http://schemas.microsoft.com/office/drawing/2014/main" id="{5F8A900E-F4A9-C049-BD79-B1EA7B6F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 Box 210">
              <a:extLst>
                <a:ext uri="{FF2B5EF4-FFF2-40B4-BE49-F238E27FC236}">
                  <a16:creationId xmlns:a16="http://schemas.microsoft.com/office/drawing/2014/main" id="{857A6CF4-362B-DD44-B28A-D45F0134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173" name="Line 211">
              <a:extLst>
                <a:ext uri="{FF2B5EF4-FFF2-40B4-BE49-F238E27FC236}">
                  <a16:creationId xmlns:a16="http://schemas.microsoft.com/office/drawing/2014/main" id="{E8B43FB3-D739-F746-A9FF-D32BF1E8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217">
              <a:extLst>
                <a:ext uri="{FF2B5EF4-FFF2-40B4-BE49-F238E27FC236}">
                  <a16:creationId xmlns:a16="http://schemas.microsoft.com/office/drawing/2014/main" id="{A90D65B9-F6BA-EE47-BCAA-41FC80D0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175" name="Rectangle 218">
                <a:extLst>
                  <a:ext uri="{FF2B5EF4-FFF2-40B4-BE49-F238E27FC236}">
                    <a16:creationId xmlns:a16="http://schemas.microsoft.com/office/drawing/2014/main" id="{450F7344-AA44-114F-BAED-E52F2048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" name="Group 219">
                <a:extLst>
                  <a:ext uri="{FF2B5EF4-FFF2-40B4-BE49-F238E27FC236}">
                    <a16:creationId xmlns:a16="http://schemas.microsoft.com/office/drawing/2014/main" id="{1411D276-5368-954A-BD00-E54BD0F43A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78" name="Rectangle 220">
                  <a:extLst>
                    <a:ext uri="{FF2B5EF4-FFF2-40B4-BE49-F238E27FC236}">
                      <a16:creationId xmlns:a16="http://schemas.microsoft.com/office/drawing/2014/main" id="{C5BF02DE-C1F8-BB4A-8D32-290E9B100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" name="Text Box 221">
                  <a:extLst>
                    <a:ext uri="{FF2B5EF4-FFF2-40B4-BE49-F238E27FC236}">
                      <a16:creationId xmlns:a16="http://schemas.microsoft.com/office/drawing/2014/main" id="{0AF63432-1868-7041-BC7C-74D54D5D69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177" name="Text Box 222">
                <a:extLst>
                  <a:ext uri="{FF2B5EF4-FFF2-40B4-BE49-F238E27FC236}">
                    <a16:creationId xmlns:a16="http://schemas.microsoft.com/office/drawing/2014/main" id="{CB089CAC-22C3-6542-8215-15782FB5B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</a:t>
            </a:r>
          </a:p>
        </p:txBody>
      </p:sp>
      <p:sp>
        <p:nvSpPr>
          <p:cNvPr id="94" name="Text Box 76">
            <a:extLst>
              <a:ext uri="{FF2B5EF4-FFF2-40B4-BE49-F238E27FC236}">
                <a16:creationId xmlns:a16="http://schemas.microsoft.com/office/drawing/2014/main" id="{62F1B7C4-0039-A74A-B993-603447F5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7" y="2479069"/>
            <a:ext cx="190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view:</a:t>
            </a:r>
          </a:p>
        </p:txBody>
      </p:sp>
      <p:sp>
        <p:nvSpPr>
          <p:cNvPr id="95" name="Line 147">
            <a:extLst>
              <a:ext uri="{FF2B5EF4-FFF2-40B4-BE49-F238E27FC236}">
                <a16:creationId xmlns:a16="http://schemas.microsoft.com/office/drawing/2014/main" id="{189F3025-CEBB-CD49-B964-56C598B88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976" y="2762595"/>
            <a:ext cx="2750903" cy="0"/>
          </a:xfrm>
          <a:prstGeom prst="line">
            <a:avLst/>
          </a:prstGeom>
          <a:noFill/>
          <a:ln w="19050">
            <a:solidFill>
              <a:srgbClr val="CC00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180">
            <a:extLst>
              <a:ext uri="{FF2B5EF4-FFF2-40B4-BE49-F238E27FC236}">
                <a16:creationId xmlns:a16="http://schemas.microsoft.com/office/drawing/2014/main" id="{A633AB40-6115-0148-BF57-5896688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90" y="288642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97" name="Text Box 181">
            <a:extLst>
              <a:ext uri="{FF2B5EF4-FFF2-40B4-BE49-F238E27FC236}">
                <a16:creationId xmlns:a16="http://schemas.microsoft.com/office/drawing/2014/main" id="{931D1568-1B10-2D4F-B743-5FD9A1B5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020" y="2888007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141" name="Text Box 50">
            <a:extLst>
              <a:ext uri="{FF2B5EF4-FFF2-40B4-BE49-F238E27FC236}">
                <a16:creationId xmlns:a16="http://schemas.microsoft.com/office/drawing/2014/main" id="{AEE118FB-311C-E349-8593-792B2615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82" y="225618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142" name="Line 142">
            <a:extLst>
              <a:ext uri="{FF2B5EF4-FFF2-40B4-BE49-F238E27FC236}">
                <a16:creationId xmlns:a16="http://schemas.microsoft.com/office/drawing/2014/main" id="{B207ED6F-0861-6549-ACDE-1CC3A99A2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7532" y="275307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 Box 145">
            <a:extLst>
              <a:ext uri="{FF2B5EF4-FFF2-40B4-BE49-F238E27FC236}">
                <a16:creationId xmlns:a16="http://schemas.microsoft.com/office/drawing/2014/main" id="{1227F6DB-46DA-1841-BA2F-8F0DEEC6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025" y="2875307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IPv6/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v4</a:t>
            </a:r>
          </a:p>
        </p:txBody>
      </p:sp>
      <p:sp>
        <p:nvSpPr>
          <p:cNvPr id="144" name="Text Box 146">
            <a:extLst>
              <a:ext uri="{FF2B5EF4-FFF2-40B4-BE49-F238E27FC236}">
                <a16:creationId xmlns:a16="http://schemas.microsoft.com/office/drawing/2014/main" id="{5E720538-FCCC-3B43-88A3-8D7219A3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20" y="2878482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</a:t>
            </a:r>
          </a:p>
        </p:txBody>
      </p:sp>
      <p:sp>
        <p:nvSpPr>
          <p:cNvPr id="147" name="Text Box 299">
            <a:extLst>
              <a:ext uri="{FF2B5EF4-FFF2-40B4-BE49-F238E27FC236}">
                <a16:creationId xmlns:a16="http://schemas.microsoft.com/office/drawing/2014/main" id="{8CB09BD1-4824-F647-AAE9-42E9C8BC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991" y="2262532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164" name="Text Box 300">
            <a:extLst>
              <a:ext uri="{FF2B5EF4-FFF2-40B4-BE49-F238E27FC236}">
                <a16:creationId xmlns:a16="http://schemas.microsoft.com/office/drawing/2014/main" id="{0AED3E2E-7EF0-D24B-88E2-E14C6018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515" y="2249832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sp>
        <p:nvSpPr>
          <p:cNvPr id="165" name="Text Box 301">
            <a:extLst>
              <a:ext uri="{FF2B5EF4-FFF2-40B4-BE49-F238E27FC236}">
                <a16:creationId xmlns:a16="http://schemas.microsoft.com/office/drawing/2014/main" id="{39A05E3B-A345-BB4E-B350-FFA01EA2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307" y="2253007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028889-DBAA-3341-BA48-2F577863B977}"/>
              </a:ext>
            </a:extLst>
          </p:cNvPr>
          <p:cNvGrpSpPr/>
          <p:nvPr/>
        </p:nvGrpSpPr>
        <p:grpSpPr>
          <a:xfrm>
            <a:off x="5730326" y="2580911"/>
            <a:ext cx="735192" cy="352789"/>
            <a:chOff x="7493876" y="2774731"/>
            <a:chExt cx="1481958" cy="894622"/>
          </a:xfrm>
        </p:grpSpPr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CB310358-E859-094E-BA99-37FCB4BFEAE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DD1722D-BC4F-C74B-9D5B-6930831E774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65AE07F-5A02-F246-9B95-59DB9423D0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14FD44EE-3757-4A4D-A18D-C61EFBB439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226F2D87-B266-FA4E-A83F-3DC6A4A918A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1C9C26E9-F250-174F-B690-FE783CED195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059C9F2E-BB6A-0F4E-9FD4-EF90C4B949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4D45D-C451-BD45-B3E1-5D0E9F0BB121}"/>
              </a:ext>
            </a:extLst>
          </p:cNvPr>
          <p:cNvGrpSpPr/>
          <p:nvPr/>
        </p:nvGrpSpPr>
        <p:grpSpPr>
          <a:xfrm>
            <a:off x="3670217" y="2228091"/>
            <a:ext cx="1845462" cy="967204"/>
            <a:chOff x="3670217" y="2254595"/>
            <a:chExt cx="1845462" cy="967204"/>
          </a:xfrm>
        </p:grpSpPr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DC72D4CE-728B-FA4B-B59D-377BAA1C8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09" name="Text Box 108">
              <a:extLst>
                <a:ext uri="{FF2B5EF4-FFF2-40B4-BE49-F238E27FC236}">
                  <a16:creationId xmlns:a16="http://schemas.microsoft.com/office/drawing/2014/main" id="{85A19B03-1473-714F-9887-6504518B2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10" name="Line 141">
              <a:extLst>
                <a:ext uri="{FF2B5EF4-FFF2-40B4-BE49-F238E27FC236}">
                  <a16:creationId xmlns:a16="http://schemas.microsoft.com/office/drawing/2014/main" id="{F2FAFBC3-4C7D-C642-A947-11DC85620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143">
              <a:extLst>
                <a:ext uri="{FF2B5EF4-FFF2-40B4-BE49-F238E27FC236}">
                  <a16:creationId xmlns:a16="http://schemas.microsoft.com/office/drawing/2014/main" id="{00EF4233-9EC3-844D-8E2A-77960111B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112" name="Text Box 144">
              <a:extLst>
                <a:ext uri="{FF2B5EF4-FFF2-40B4-BE49-F238E27FC236}">
                  <a16:creationId xmlns:a16="http://schemas.microsoft.com/office/drawing/2014/main" id="{5E2FA2CC-4EA4-AD41-95CA-186173815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53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4CC5104-3EFC-E748-9B0E-5926A004A103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0BF917FE-20F1-4D4B-96F5-AD639F3236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8C3CC32-D6FE-ED4C-AD44-2E0696436D3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50D50AB-99F7-7848-816D-ACDFFEBC137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FB5F5580-B0CB-AA4B-8DF1-EEE382384DE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25BB82A7-BED3-A344-8C34-8B87559B06A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D4F8AB81-DCE9-9446-8DA1-C8D6725E7FE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B92654A9-F3B1-4D42-9026-275B3599AEF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5F07A2-77E1-3F44-82A2-FAFB1D6E8265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0C1A841-EEA2-9245-81BC-B16DAB8EF22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44A78DE-8BD9-704D-89D8-A35BDB21560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0C4EB01-0400-2141-BFB2-C0309A22DF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B8D4A940-A832-3241-98A7-BB1908240A0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00FF0D0E-05AB-944C-A79B-3423CEB4913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CD9AC42-4B77-F74D-86DE-346EA94EAF0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5305C70E-2DCA-0E47-AAFF-96E48AEB60D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60C4F26-23D6-9242-8BE5-74523DD9653A}"/>
              </a:ext>
            </a:extLst>
          </p:cNvPr>
          <p:cNvGrpSpPr/>
          <p:nvPr/>
        </p:nvGrpSpPr>
        <p:grpSpPr>
          <a:xfrm>
            <a:off x="8149080" y="2589144"/>
            <a:ext cx="731126" cy="344556"/>
            <a:chOff x="7493876" y="2774731"/>
            <a:chExt cx="1481958" cy="894622"/>
          </a:xfrm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F105FE72-06AE-6B4F-96BE-504B2FAEC5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7217426-8714-C946-9C1A-40D47C566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EF368C-5725-BB4C-AB45-C0FF709C0A0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BCB05907-54A9-3F40-AB68-756B29FC9B3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9501DF3-6EA0-C949-A4D8-B34748F5CFB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2FF40264-FA3D-8E42-BDB3-D20205B748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F811DAE-742A-554D-98AE-297E33C3AF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3DAB662-46A3-1740-895A-C9F59057714E}"/>
              </a:ext>
            </a:extLst>
          </p:cNvPr>
          <p:cNvGrpSpPr/>
          <p:nvPr/>
        </p:nvGrpSpPr>
        <p:grpSpPr>
          <a:xfrm>
            <a:off x="9154917" y="2589144"/>
            <a:ext cx="731126" cy="344556"/>
            <a:chOff x="7493876" y="2774731"/>
            <a:chExt cx="1481958" cy="894622"/>
          </a:xfrm>
        </p:grpSpPr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1F23325B-DEF1-D147-BA2A-F13EB3A20B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AB66852-5B5D-6043-B152-508CF80D02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8443CFC-B0D9-0140-AE3D-34EF9D94A9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D09D57E-4177-1D43-9D16-CF4BB72D4E5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17840F7D-2E73-6B4D-A846-155663EFFC4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D154457B-75BC-3744-B03C-20ED7891E27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D794E38-3FFD-774D-ABE1-907A2A8AE37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E5BA2A6-B0B3-FF49-992D-05869D73B8DF}"/>
              </a:ext>
            </a:extLst>
          </p:cNvPr>
          <p:cNvGrpSpPr/>
          <p:nvPr/>
        </p:nvGrpSpPr>
        <p:grpSpPr>
          <a:xfrm>
            <a:off x="7115503" y="2580911"/>
            <a:ext cx="735192" cy="352789"/>
            <a:chOff x="7493876" y="2774731"/>
            <a:chExt cx="1481958" cy="894622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557EE858-39ED-F647-8008-B12C2A120AA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1649AEA-C6EA-AC4F-9B25-9370FAD9086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DE58EE-1FB9-3E4E-B762-21A246C09B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F8564C7-5BDF-0F46-B18C-70B1E7AE832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25151B35-6950-F04D-B899-96D24ECA1CB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F57A9C6-B303-3D43-B30F-B41EDFD88E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70B2DF2-4F6B-1147-8ED0-B7B0F512B4B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7" name="Rectangle 67">
            <a:extLst>
              <a:ext uri="{FF2B5EF4-FFF2-40B4-BE49-F238E27FC236}">
                <a16:creationId xmlns:a16="http://schemas.microsoft.com/office/drawing/2014/main" id="{09A35161-06D7-5F46-8581-CAD586A0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51" y="1603264"/>
            <a:ext cx="2751341" cy="7627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265" y="1375666"/>
            <a:ext cx="1709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logical view:</a:t>
            </a:r>
          </a:p>
        </p:txBody>
      </p:sp>
      <p:sp>
        <p:nvSpPr>
          <p:cNvPr id="169" name="Text Box 244">
            <a:extLst>
              <a:ext uri="{FF2B5EF4-FFF2-40B4-BE49-F238E27FC236}">
                <a16:creationId xmlns:a16="http://schemas.microsoft.com/office/drawing/2014/main" id="{8F946424-1CCF-1D48-9329-4BE5B2E1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01" y="1119786"/>
            <a:ext cx="23193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 tunnel 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connecting IPv6 routers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2AFC9CA-57A7-2A4B-B2A8-73EE2B3D1201}"/>
              </a:ext>
            </a:extLst>
          </p:cNvPr>
          <p:cNvGrpSpPr/>
          <p:nvPr/>
        </p:nvGrpSpPr>
        <p:grpSpPr>
          <a:xfrm>
            <a:off x="3663591" y="1108282"/>
            <a:ext cx="1860702" cy="967204"/>
            <a:chOff x="3670217" y="2254595"/>
            <a:chExt cx="1860702" cy="967204"/>
          </a:xfrm>
        </p:grpSpPr>
        <p:sp>
          <p:nvSpPr>
            <p:cNvPr id="270" name="Text Box 92">
              <a:extLst>
                <a:ext uri="{FF2B5EF4-FFF2-40B4-BE49-F238E27FC236}">
                  <a16:creationId xmlns:a16="http://schemas.microsoft.com/office/drawing/2014/main" id="{2E0B16B3-F2F3-2C48-B2D9-7825734D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271" name="Text Box 108">
              <a:extLst>
                <a:ext uri="{FF2B5EF4-FFF2-40B4-BE49-F238E27FC236}">
                  <a16:creationId xmlns:a16="http://schemas.microsoft.com/office/drawing/2014/main" id="{F159ED48-E177-7C41-B64B-06B2B085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272" name="Line 141">
              <a:extLst>
                <a:ext uri="{FF2B5EF4-FFF2-40B4-BE49-F238E27FC236}">
                  <a16:creationId xmlns:a16="http://schemas.microsoft.com/office/drawing/2014/main" id="{0635167B-2AF3-A14C-85E2-3598CB9C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Text Box 143">
              <a:extLst>
                <a:ext uri="{FF2B5EF4-FFF2-40B4-BE49-F238E27FC236}">
                  <a16:creationId xmlns:a16="http://schemas.microsoft.com/office/drawing/2014/main" id="{87A044D8-2093-0E46-9D20-BAE30730D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274" name="Text Box 144">
              <a:extLst>
                <a:ext uri="{FF2B5EF4-FFF2-40B4-BE49-F238E27FC236}">
                  <a16:creationId xmlns:a16="http://schemas.microsoft.com/office/drawing/2014/main" id="{F207BD95-5E7A-4D4E-BE7D-41925B608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77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A073E69-860F-5249-AFC4-C4A38D39143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F8A16A7C-85C7-A24F-BB87-4093501CBD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BC5BF39-F377-5146-97C0-6EF8F192831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91C4487-83B3-D542-ADA7-A3219B9450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587D49BB-7359-F14F-9FAA-DBE4B215BD5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A081F8B5-4855-AD41-8946-CFB9780B4B2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2524264-0777-0C42-AF6A-3CBF1F755F5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F4F4DB1-DF2D-BD4D-8E20-DCBADE21EC3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B5FF489C-4A51-4246-9098-943E871C005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F781C98-CD40-6448-A759-51A33B9B786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ED403CB-BAEA-6B47-A295-E1B338E8108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654F614-FA15-3B4E-AF13-036BBC0D152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3010894A-4D62-8948-8AAC-9B942BF5F2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27D3A458-EB4A-F945-B4E8-15003E8491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CEF2E442-594C-4E44-B866-4A37719675A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4AEACB60-4D98-B143-9AD1-BDCACC68427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CD9FE67-1834-004F-B7B8-EC2ACE51FC02}"/>
              </a:ext>
            </a:extLst>
          </p:cNvPr>
          <p:cNvGrpSpPr/>
          <p:nvPr/>
        </p:nvGrpSpPr>
        <p:grpSpPr>
          <a:xfrm>
            <a:off x="8121650" y="1138202"/>
            <a:ext cx="1788188" cy="965617"/>
            <a:chOff x="3646087" y="2254595"/>
            <a:chExt cx="1788188" cy="965617"/>
          </a:xfrm>
        </p:grpSpPr>
        <p:sp>
          <p:nvSpPr>
            <p:cNvPr id="292" name="Text Box 92">
              <a:extLst>
                <a:ext uri="{FF2B5EF4-FFF2-40B4-BE49-F238E27FC236}">
                  <a16:creationId xmlns:a16="http://schemas.microsoft.com/office/drawing/2014/main" id="{4E1422BC-3A6A-6B44-A701-1A4C4A646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293" name="Text Box 108">
              <a:extLst>
                <a:ext uri="{FF2B5EF4-FFF2-40B4-BE49-F238E27FC236}">
                  <a16:creationId xmlns:a16="http://schemas.microsoft.com/office/drawing/2014/main" id="{6FC6F4F3-504B-0A4C-99EE-AAE5D6AF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294" name="Line 141">
              <a:extLst>
                <a:ext uri="{FF2B5EF4-FFF2-40B4-BE49-F238E27FC236}">
                  <a16:creationId xmlns:a16="http://schemas.microsoft.com/office/drawing/2014/main" id="{90DCDADB-6394-A84B-BA95-D8E0F9F2E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xt Box 143">
              <a:extLst>
                <a:ext uri="{FF2B5EF4-FFF2-40B4-BE49-F238E27FC236}">
                  <a16:creationId xmlns:a16="http://schemas.microsoft.com/office/drawing/2014/main" id="{18B62826-F267-0049-A412-8619C591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087" y="2881658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96" name="Text Box 144">
              <a:extLst>
                <a:ext uri="{FF2B5EF4-FFF2-40B4-BE49-F238E27FC236}">
                  <a16:creationId xmlns:a16="http://schemas.microsoft.com/office/drawing/2014/main" id="{DB366F83-3A13-0249-80B2-D1CABCF6E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11A1EE5-9CFA-BD4B-BC78-E2DEBF1097E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3A74AED1-F0EA-0349-BE24-8AC41946D59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BB7616C-F33E-2141-AF35-E0C68F6DA6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85BD882-BC9B-DD4D-8DDC-9F2AB1102AB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B030882F-74FC-2847-B126-520EE172066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E0B8D53-1472-DA4D-AE29-51DFB53F576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058C9471-DEE6-AE4F-8503-FD801436B8E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4F6D32E6-1749-DB4A-918E-98CCCD97251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DD98ED7-111E-954C-9872-D507EE1D223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CE90818F-F7C9-8A4F-8C28-757575ABCAB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EC89AC2-BDFD-AC4F-A951-DA4DB899214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95885FE-D0A9-7145-8BD4-0AB64082149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C9F1E916-77E1-464F-9DA9-93947467D4A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D22EEE39-5B44-8441-8AA6-2DC425C85D5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9DADD220-43C9-0848-95D9-0ED14661FF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FF7D8FD7-6529-FE42-B132-6122472F47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" name="Group 352">
            <a:extLst>
              <a:ext uri="{FF2B5EF4-FFF2-40B4-BE49-F238E27FC236}">
                <a16:creationId xmlns:a16="http://schemas.microsoft.com/office/drawing/2014/main" id="{6D9D1049-F44E-3F4A-80FD-2483C456DB03}"/>
              </a:ext>
            </a:extLst>
          </p:cNvPr>
          <p:cNvGrpSpPr>
            <a:grpSpLocks/>
          </p:cNvGrpSpPr>
          <p:nvPr/>
        </p:nvGrpSpPr>
        <p:grpSpPr bwMode="auto">
          <a:xfrm>
            <a:off x="4068210" y="3305037"/>
            <a:ext cx="817562" cy="2981325"/>
            <a:chOff x="1611" y="2132"/>
            <a:chExt cx="515" cy="1878"/>
          </a:xfrm>
        </p:grpSpPr>
        <p:grpSp>
          <p:nvGrpSpPr>
            <p:cNvPr id="314" name="Group 212">
              <a:extLst>
                <a:ext uri="{FF2B5EF4-FFF2-40B4-BE49-F238E27FC236}">
                  <a16:creationId xmlns:a16="http://schemas.microsoft.com/office/drawing/2014/main" id="{08296943-CF65-6046-A639-281DB2B4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200"/>
              <a:ext cx="476" cy="908"/>
              <a:chOff x="652" y="2144"/>
              <a:chExt cx="476" cy="908"/>
            </a:xfrm>
          </p:grpSpPr>
          <p:sp>
            <p:nvSpPr>
              <p:cNvPr id="318" name="Rectangle 183">
                <a:extLst>
                  <a:ext uri="{FF2B5EF4-FFF2-40B4-BE49-F238E27FC236}">
                    <a16:creationId xmlns:a16="http://schemas.microsoft.com/office/drawing/2014/main" id="{BFBED704-56E4-AA44-8C48-A95A3F1E9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184">
                <a:extLst>
                  <a:ext uri="{FF2B5EF4-FFF2-40B4-BE49-F238E27FC236}">
                    <a16:creationId xmlns:a16="http://schemas.microsoft.com/office/drawing/2014/main" id="{582CD7EF-8435-564C-A54E-C5300FC7A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62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  <p:sp>
          <p:nvSpPr>
            <p:cNvPr id="315" name="Line 194">
              <a:extLst>
                <a:ext uri="{FF2B5EF4-FFF2-40B4-BE49-F238E27FC236}">
                  <a16:creationId xmlns:a16="http://schemas.microsoft.com/office/drawing/2014/main" id="{502430B4-5780-C542-8B2D-1CF5A6D0F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xt Box 204">
              <a:extLst>
                <a:ext uri="{FF2B5EF4-FFF2-40B4-BE49-F238E27FC236}">
                  <a16:creationId xmlns:a16="http://schemas.microsoft.com/office/drawing/2014/main" id="{BF78DD92-AFFB-9349-A4B6-0E5E3DC0C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A-to-B: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17" name="Line 205">
              <a:extLst>
                <a:ext uri="{FF2B5EF4-FFF2-40B4-BE49-F238E27FC236}">
                  <a16:creationId xmlns:a16="http://schemas.microsoft.com/office/drawing/2014/main" id="{563E255C-9996-4045-82D6-10D683D9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0" name="Group 353">
            <a:extLst>
              <a:ext uri="{FF2B5EF4-FFF2-40B4-BE49-F238E27FC236}">
                <a16:creationId xmlns:a16="http://schemas.microsoft.com/office/drawing/2014/main" id="{A328CA0B-F627-524F-A2DA-8DD10274F500}"/>
              </a:ext>
            </a:extLst>
          </p:cNvPr>
          <p:cNvGrpSpPr>
            <a:grpSpLocks/>
          </p:cNvGrpSpPr>
          <p:nvPr/>
        </p:nvGrpSpPr>
        <p:grpSpPr bwMode="auto">
          <a:xfrm>
            <a:off x="5052460" y="3297100"/>
            <a:ext cx="1176337" cy="3319462"/>
            <a:chOff x="2231" y="2127"/>
            <a:chExt cx="741" cy="2091"/>
          </a:xfrm>
        </p:grpSpPr>
        <p:grpSp>
          <p:nvGrpSpPr>
            <p:cNvPr id="321" name="Group 216">
              <a:extLst>
                <a:ext uri="{FF2B5EF4-FFF2-40B4-BE49-F238E27FC236}">
                  <a16:creationId xmlns:a16="http://schemas.microsoft.com/office/drawing/2014/main" id="{B4FDDA2F-9F53-A94C-93FE-47EAA7C6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2" y="2194"/>
              <a:ext cx="583" cy="1388"/>
              <a:chOff x="478" y="2082"/>
              <a:chExt cx="583" cy="1388"/>
            </a:xfrm>
          </p:grpSpPr>
          <p:sp>
            <p:nvSpPr>
              <p:cNvPr id="325" name="Rectangle 189">
                <a:extLst>
                  <a:ext uri="{FF2B5EF4-FFF2-40B4-BE49-F238E27FC236}">
                    <a16:creationId xmlns:a16="http://schemas.microsoft.com/office/drawing/2014/main" id="{70B74872-C217-FC41-88E4-62EA004C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6" name="Group 190">
                <a:extLst>
                  <a:ext uri="{FF2B5EF4-FFF2-40B4-BE49-F238E27FC236}">
                    <a16:creationId xmlns:a16="http://schemas.microsoft.com/office/drawing/2014/main" id="{CF809BF0-4E65-1B40-AB07-4F110FD0C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28" name="Rectangle 191">
                  <a:extLst>
                    <a:ext uri="{FF2B5EF4-FFF2-40B4-BE49-F238E27FC236}">
                      <a16:creationId xmlns:a16="http://schemas.microsoft.com/office/drawing/2014/main" id="{A8B5E821-E51C-5E4F-B431-DA1FBAC1A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9" name="Text Box 192">
                  <a:extLst>
                    <a:ext uri="{FF2B5EF4-FFF2-40B4-BE49-F238E27FC236}">
                      <a16:creationId xmlns:a16="http://schemas.microsoft.com/office/drawing/2014/main" id="{35AB2FDE-8EF6-194F-8B89-3E69A80B07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27" name="Text Box 193">
                <a:extLst>
                  <a:ext uri="{FF2B5EF4-FFF2-40B4-BE49-F238E27FC236}">
                    <a16:creationId xmlns:a16="http://schemas.microsoft.com/office/drawing/2014/main" id="{2B7B6EF8-F396-7A49-BF06-3BB5819D4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  <p:sp>
          <p:nvSpPr>
            <p:cNvPr id="322" name="Line 195">
              <a:extLst>
                <a:ext uri="{FF2B5EF4-FFF2-40B4-BE49-F238E27FC236}">
                  <a16:creationId xmlns:a16="http://schemas.microsoft.com/office/drawing/2014/main" id="{8310E25A-1203-8D49-8C94-6972726DC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xt Box 208">
              <a:extLst>
                <a:ext uri="{FF2B5EF4-FFF2-40B4-BE49-F238E27FC236}">
                  <a16:creationId xmlns:a16="http://schemas.microsoft.com/office/drawing/2014/main" id="{DF910F24-596F-2549-BDA0-45F975CF1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24" name="Line 209">
              <a:extLst>
                <a:ext uri="{FF2B5EF4-FFF2-40B4-BE49-F238E27FC236}">
                  <a16:creationId xmlns:a16="http://schemas.microsoft.com/office/drawing/2014/main" id="{770F9B39-DA00-7740-A72A-70BC8C22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55">
            <a:extLst>
              <a:ext uri="{FF2B5EF4-FFF2-40B4-BE49-F238E27FC236}">
                <a16:creationId xmlns:a16="http://schemas.microsoft.com/office/drawing/2014/main" id="{1860701B-D666-A942-B647-446429C42779}"/>
              </a:ext>
            </a:extLst>
          </p:cNvPr>
          <p:cNvGrpSpPr>
            <a:grpSpLocks/>
          </p:cNvGrpSpPr>
          <p:nvPr/>
        </p:nvGrpSpPr>
        <p:grpSpPr bwMode="auto">
          <a:xfrm>
            <a:off x="8670690" y="3300275"/>
            <a:ext cx="881062" cy="2998787"/>
            <a:chOff x="4251" y="2129"/>
            <a:chExt cx="555" cy="1889"/>
          </a:xfrm>
        </p:grpSpPr>
        <p:sp>
          <p:nvSpPr>
            <p:cNvPr id="331" name="Line 197">
              <a:extLst>
                <a:ext uri="{FF2B5EF4-FFF2-40B4-BE49-F238E27FC236}">
                  <a16:creationId xmlns:a16="http://schemas.microsoft.com/office/drawing/2014/main" id="{9838CAC1-9152-ED45-9E04-F02ADCA77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xt Box 206">
              <a:extLst>
                <a:ext uri="{FF2B5EF4-FFF2-40B4-BE49-F238E27FC236}">
                  <a16:creationId xmlns:a16="http://schemas.microsoft.com/office/drawing/2014/main" id="{0791224F-29E6-2344-A509-946FF13DB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E-to-F: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33" name="Line 207">
              <a:extLst>
                <a:ext uri="{FF2B5EF4-FFF2-40B4-BE49-F238E27FC236}">
                  <a16:creationId xmlns:a16="http://schemas.microsoft.com/office/drawing/2014/main" id="{8802785F-9EA9-AC4C-866D-E933ACDF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4" name="Group 213">
              <a:extLst>
                <a:ext uri="{FF2B5EF4-FFF2-40B4-BE49-F238E27FC236}">
                  <a16:creationId xmlns:a16="http://schemas.microsoft.com/office/drawing/2014/main" id="{00A04B74-FADB-AF47-AE24-A5BC92AC0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335" name="Rectangle 214">
                <a:extLst>
                  <a:ext uri="{FF2B5EF4-FFF2-40B4-BE49-F238E27FC236}">
                    <a16:creationId xmlns:a16="http://schemas.microsoft.com/office/drawing/2014/main" id="{92ABE520-4D89-5243-B8E0-AA183255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Text Box 215">
                <a:extLst>
                  <a:ext uri="{FF2B5EF4-FFF2-40B4-BE49-F238E27FC236}">
                    <a16:creationId xmlns:a16="http://schemas.microsoft.com/office/drawing/2014/main" id="{8DB6921A-514A-DF40-AA1D-5E33B5A17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</p:grpSp>
      <p:grpSp>
        <p:nvGrpSpPr>
          <p:cNvPr id="337" name="Group 354">
            <a:extLst>
              <a:ext uri="{FF2B5EF4-FFF2-40B4-BE49-F238E27FC236}">
                <a16:creationId xmlns:a16="http://schemas.microsoft.com/office/drawing/2014/main" id="{AEF5EEBA-1CC2-1D45-968E-5F8EE015BEB7}"/>
              </a:ext>
            </a:extLst>
          </p:cNvPr>
          <p:cNvGrpSpPr>
            <a:grpSpLocks/>
          </p:cNvGrpSpPr>
          <p:nvPr/>
        </p:nvGrpSpPr>
        <p:grpSpPr bwMode="auto">
          <a:xfrm>
            <a:off x="7489590" y="3298687"/>
            <a:ext cx="1176337" cy="3330575"/>
            <a:chOff x="3507" y="2128"/>
            <a:chExt cx="741" cy="2098"/>
          </a:xfrm>
        </p:grpSpPr>
        <p:sp>
          <p:nvSpPr>
            <p:cNvPr id="338" name="Line 196">
              <a:extLst>
                <a:ext uri="{FF2B5EF4-FFF2-40B4-BE49-F238E27FC236}">
                  <a16:creationId xmlns:a16="http://schemas.microsoft.com/office/drawing/2014/main" id="{ACF5DC03-9E4C-804F-8AE9-B7190FB2E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xt Box 210">
              <a:extLst>
                <a:ext uri="{FF2B5EF4-FFF2-40B4-BE49-F238E27FC236}">
                  <a16:creationId xmlns:a16="http://schemas.microsoft.com/office/drawing/2014/main" id="{700C4A8D-C752-F544-9167-054CECEB9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40" name="Line 211">
              <a:extLst>
                <a:ext uri="{FF2B5EF4-FFF2-40B4-BE49-F238E27FC236}">
                  <a16:creationId xmlns:a16="http://schemas.microsoft.com/office/drawing/2014/main" id="{18667784-6243-834D-8EEA-D006E12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1" name="Group 217">
              <a:extLst>
                <a:ext uri="{FF2B5EF4-FFF2-40B4-BE49-F238E27FC236}">
                  <a16:creationId xmlns:a16="http://schemas.microsoft.com/office/drawing/2014/main" id="{FF2C4C60-AABF-3B4E-B780-B25D35F6F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342" name="Rectangle 218">
                <a:extLst>
                  <a:ext uri="{FF2B5EF4-FFF2-40B4-BE49-F238E27FC236}">
                    <a16:creationId xmlns:a16="http://schemas.microsoft.com/office/drawing/2014/main" id="{0FAC5552-F17D-B849-AA73-E78F0E6B9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3" name="Group 219">
                <a:extLst>
                  <a:ext uri="{FF2B5EF4-FFF2-40B4-BE49-F238E27FC236}">
                    <a16:creationId xmlns:a16="http://schemas.microsoft.com/office/drawing/2014/main" id="{DD102A9F-6EC4-4241-BD0B-7E5E1621B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45" name="Rectangle 220">
                  <a:extLst>
                    <a:ext uri="{FF2B5EF4-FFF2-40B4-BE49-F238E27FC236}">
                      <a16:creationId xmlns:a16="http://schemas.microsoft.com/office/drawing/2014/main" id="{2A2FB562-2D33-8042-ADAD-FFE91DA66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6" name="Text Box 221">
                  <a:extLst>
                    <a:ext uri="{FF2B5EF4-FFF2-40B4-BE49-F238E27FC236}">
                      <a16:creationId xmlns:a16="http://schemas.microsoft.com/office/drawing/2014/main" id="{E5FF5A8B-3342-274C-8146-5A2A1B7BC2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44" name="Text Box 222">
                <a:extLst>
                  <a:ext uri="{FF2B5EF4-FFF2-40B4-BE49-F238E27FC236}">
                    <a16:creationId xmlns:a16="http://schemas.microsoft.com/office/drawing/2014/main" id="{8FCCEF0D-286B-C44E-BA22-94BF032AF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0D6C81-F7CD-4C46-8149-0FAE399F43DE}"/>
              </a:ext>
            </a:extLst>
          </p:cNvPr>
          <p:cNvSpPr/>
          <p:nvPr/>
        </p:nvSpPr>
        <p:spPr>
          <a:xfrm>
            <a:off x="5400881" y="152290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0D76FC4-6C07-EB4A-BCF2-E2B2EEF8B9EB}"/>
              </a:ext>
            </a:extLst>
          </p:cNvPr>
          <p:cNvSpPr/>
          <p:nvPr/>
        </p:nvSpPr>
        <p:spPr>
          <a:xfrm>
            <a:off x="8135639" y="1540447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B8DC798-AC4D-764E-B057-214B9D5D3927}"/>
              </a:ext>
            </a:extLst>
          </p:cNvPr>
          <p:cNvSpPr/>
          <p:nvPr/>
        </p:nvSpPr>
        <p:spPr>
          <a:xfrm>
            <a:off x="5408555" y="2639042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559629-838F-3942-9672-3BDCF8B24153}"/>
              </a:ext>
            </a:extLst>
          </p:cNvPr>
          <p:cNvSpPr/>
          <p:nvPr/>
        </p:nvSpPr>
        <p:spPr>
          <a:xfrm>
            <a:off x="8123579" y="266316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68552-57F0-AF4C-8DA3-019ACF254CBF}"/>
              </a:ext>
            </a:extLst>
          </p:cNvPr>
          <p:cNvGrpSpPr/>
          <p:nvPr/>
        </p:nvGrpSpPr>
        <p:grpSpPr>
          <a:xfrm>
            <a:off x="1285129" y="3401170"/>
            <a:ext cx="8091447" cy="2055959"/>
            <a:chOff x="-2159111" y="3797410"/>
            <a:chExt cx="8091447" cy="20559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531892-4CBC-8C43-A56C-AA850071412B}"/>
                </a:ext>
              </a:extLst>
            </p:cNvPr>
            <p:cNvGrpSpPr/>
            <p:nvPr/>
          </p:nvGrpSpPr>
          <p:grpSpPr>
            <a:xfrm>
              <a:off x="-2159111" y="3797410"/>
              <a:ext cx="8091447" cy="2055959"/>
              <a:chOff x="1300369" y="3385930"/>
              <a:chExt cx="8091447" cy="20559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CCC299-2C28-0048-B84B-B11820EAC0CD}"/>
                  </a:ext>
                </a:extLst>
              </p:cNvPr>
              <p:cNvGrpSpPr/>
              <p:nvPr/>
            </p:nvGrpSpPr>
            <p:grpSpPr>
              <a:xfrm>
                <a:off x="1300369" y="3385930"/>
                <a:ext cx="8091447" cy="2055959"/>
                <a:chOff x="1300369" y="3385930"/>
                <a:chExt cx="8091447" cy="2055959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AB1942A-9DAD-1745-8163-6ABEF5D1D8C1}"/>
                    </a:ext>
                  </a:extLst>
                </p:cNvPr>
                <p:cNvSpPr/>
                <p:nvPr/>
              </p:nvSpPr>
              <p:spPr>
                <a:xfrm>
                  <a:off x="4108174" y="3670852"/>
                  <a:ext cx="715617" cy="53008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A1900E9C-BBC0-3445-AD24-FF5DCAD23CF4}"/>
                    </a:ext>
                  </a:extLst>
                </p:cNvPr>
                <p:cNvSpPr/>
                <p:nvPr/>
              </p:nvSpPr>
              <p:spPr>
                <a:xfrm>
                  <a:off x="5044440" y="3385930"/>
                  <a:ext cx="1023731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0C87EC48-1316-A84D-8E62-504A6DA4E80B}"/>
                    </a:ext>
                  </a:extLst>
                </p:cNvPr>
                <p:cNvSpPr/>
                <p:nvPr/>
              </p:nvSpPr>
              <p:spPr>
                <a:xfrm>
                  <a:off x="7533861" y="3432312"/>
                  <a:ext cx="974035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EF61C189-2330-9440-9F7E-120291CCA148}"/>
                    </a:ext>
                  </a:extLst>
                </p:cNvPr>
                <p:cNvSpPr/>
                <p:nvPr/>
              </p:nvSpPr>
              <p:spPr>
                <a:xfrm>
                  <a:off x="8676199" y="3678803"/>
                  <a:ext cx="715617" cy="54267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D10F548-95FC-9F46-8B84-BCF5664002EC}"/>
                    </a:ext>
                  </a:extLst>
                </p:cNvPr>
                <p:cNvSpPr txBox="1"/>
                <p:nvPr/>
              </p:nvSpPr>
              <p:spPr>
                <a:xfrm>
                  <a:off x="1300369" y="4426226"/>
                  <a:ext cx="193316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Note source and destination addresses!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D692D2-3154-2C43-AEBC-48FED218407D}"/>
                    </a:ext>
                  </a:extLst>
                </p:cNvPr>
                <p:cNvCxnSpPr>
                  <a:stCxn id="8" idx="2"/>
                  <a:endCxn id="9" idx="3"/>
                </p:cNvCxnSpPr>
                <p:nvPr/>
              </p:nvCxnSpPr>
              <p:spPr>
                <a:xfrm flipH="1">
                  <a:off x="3233530" y="3935896"/>
                  <a:ext cx="874644" cy="998162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397E0575-92AD-B245-B180-8310A054B81F}"/>
                    </a:ext>
                  </a:extLst>
                </p:cNvPr>
                <p:cNvCxnSpPr>
                  <a:cxnSpLocks/>
                  <a:endCxn id="9" idx="3"/>
                </p:cNvCxnSpPr>
                <p:nvPr/>
              </p:nvCxnSpPr>
              <p:spPr>
                <a:xfrm flipH="1">
                  <a:off x="3233530" y="3690731"/>
                  <a:ext cx="1769166" cy="1243327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8FC108-BC9B-7B4F-8C30-B1B2FB0B6630}"/>
                    </a:ext>
                  </a:extLst>
                </p:cNvPr>
                <p:cNvCxnSpPr>
                  <a:cxnSpLocks/>
                  <a:stCxn id="349" idx="2"/>
                  <a:endCxn id="9" idx="3"/>
                </p:cNvCxnSpPr>
                <p:nvPr/>
              </p:nvCxnSpPr>
              <p:spPr>
                <a:xfrm flipH="1">
                  <a:off x="3233530" y="3766930"/>
                  <a:ext cx="4300331" cy="1167128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E34DF7B-8B1F-9A49-9DCA-13E9621EB46A}"/>
                  </a:ext>
                </a:extLst>
              </p:cNvPr>
              <p:cNvCxnSpPr>
                <a:cxnSpLocks/>
                <a:stCxn id="350" idx="2"/>
                <a:endCxn id="9" idx="3"/>
              </p:cNvCxnSpPr>
              <p:nvPr/>
            </p:nvCxnSpPr>
            <p:spPr>
              <a:xfrm flipH="1">
                <a:off x="3233530" y="3950142"/>
                <a:ext cx="5442669" cy="983916"/>
              </a:xfrm>
              <a:prstGeom prst="line">
                <a:avLst/>
              </a:prstGeom>
              <a:ln w="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AAC3EC9-4867-0941-8198-7A4C70909795}"/>
                </a:ext>
              </a:extLst>
            </p:cNvPr>
            <p:cNvSpPr/>
            <p:nvPr/>
          </p:nvSpPr>
          <p:spPr>
            <a:xfrm>
              <a:off x="2880360" y="3803100"/>
              <a:ext cx="1023731" cy="669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2F217E-25A4-774F-89E1-664523F0BE3E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-225950" y="4267200"/>
              <a:ext cx="3182510" cy="1078338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Slide Number Placeholder 3">
            <a:extLst>
              <a:ext uri="{FF2B5EF4-FFF2-40B4-BE49-F238E27FC236}">
                <a16:creationId xmlns:a16="http://schemas.microsoft.com/office/drawing/2014/main" id="{BEAF9563-F70F-5542-A925-4ECE2B10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49413"/>
          </a:xfrm>
        </p:spPr>
        <p:txBody>
          <a:bodyPr>
            <a:normAutofit/>
          </a:bodyPr>
          <a:lstStyle/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IPv6 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9FADA88-24D6-414D-8D4C-1C3C85DF6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1BFC3-ED64-D83C-CAD7-8F394FCE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3109"/>
            <a:ext cx="7772400" cy="41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4663516"/>
          </a:xfrm>
        </p:spPr>
        <p:txBody>
          <a:bodyPr>
            <a:normAutofit/>
          </a:bodyPr>
          <a:lstStyle/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25 years and counting!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think of application-level changes in last 25 years: WWW, social media, streaming media, gaming, telepresence, …</a:t>
            </a:r>
          </a:p>
          <a:p>
            <a:pPr marL="914400" lvl="1" indent="-328613"/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Why?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49F01-0502-D745-8771-4AE4FBD24A44}"/>
              </a:ext>
            </a:extLst>
          </p:cNvPr>
          <p:cNvSpPr txBox="1"/>
          <p:nvPr/>
        </p:nvSpPr>
        <p:spPr>
          <a:xfrm>
            <a:off x="928255" y="6289964"/>
            <a:ext cx="47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https://www.google.com/intl/en/ipv6/statistics.html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499F0B-8A43-B042-94A3-D83FC9EF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Network Layer: Internet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4249E09-2CB1-514A-AC5F-40ADE00A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17" y="2215552"/>
            <a:ext cx="7370788" cy="4076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1651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B180F0D6-1F8C-804C-9B7D-8CC6486C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4" y="1413891"/>
            <a:ext cx="7534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C662B522-B91B-764B-B1C6-707D227F7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792" y="5768661"/>
            <a:ext cx="7395303" cy="10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FF84D1AE-B7A3-194D-8C60-F60894071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524486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" name="Group 24">
            <a:extLst>
              <a:ext uri="{FF2B5EF4-FFF2-40B4-BE49-F238E27FC236}">
                <a16:creationId xmlns:a16="http://schemas.microsoft.com/office/drawing/2014/main" id="{5EB605D2-4BE6-F84E-ADE0-AB4D2A7BF140}"/>
              </a:ext>
            </a:extLst>
          </p:cNvPr>
          <p:cNvGrpSpPr>
            <a:grpSpLocks/>
          </p:cNvGrpSpPr>
          <p:nvPr/>
        </p:nvGrpSpPr>
        <p:grpSpPr bwMode="auto">
          <a:xfrm>
            <a:off x="7184669" y="2927915"/>
            <a:ext cx="3136903" cy="1276350"/>
            <a:chOff x="102" y="1294"/>
            <a:chExt cx="1976" cy="804"/>
          </a:xfrm>
        </p:grpSpPr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EDD264A-A709-3A4C-A00D-67F98496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976" cy="7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0296BAAF-C3F3-6D4C-8BEA-A71228A4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294"/>
              <a:ext cx="1918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 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datagram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addressing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packet handling conventions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Rectangle 30">
            <a:extLst>
              <a:ext uri="{FF2B5EF4-FFF2-40B4-BE49-F238E27FC236}">
                <a16:creationId xmlns:a16="http://schemas.microsoft.com/office/drawing/2014/main" id="{D53E8097-7EF9-9F40-A258-C7BAC9FB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368" y="4279825"/>
            <a:ext cx="2376099" cy="8850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CA5FE275-A1EE-6149-A25B-AB47FE13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352" y="4233489"/>
            <a:ext cx="245538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ICMP protocol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error reporting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router 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signaling”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83D8B023-CCE3-A545-A900-2FBC5363C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282551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FCECF46-65B8-9744-948E-304AC0DA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325" y="2318922"/>
            <a:ext cx="2837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layer: TCP, UDP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F0EDF1E8-9470-B34D-B8BA-67D4C385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947" y="5335692"/>
            <a:ext cx="1128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DC66EFC2-D14F-D54B-94E4-C02AED9B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27" y="5844577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443CA5C2-E267-9843-988A-10AA069D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88" y="3618902"/>
            <a:ext cx="1406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3FA09A96-5FBE-6E4C-B57D-75ADA0552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0142" y="2845789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F1A87A3C-ABBA-1445-B932-9F07DDB1D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578" y="4512664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E5DB8E-5758-7A40-B6B5-7D4AF5690956}"/>
              </a:ext>
            </a:extLst>
          </p:cNvPr>
          <p:cNvGrpSpPr/>
          <p:nvPr/>
        </p:nvGrpSpPr>
        <p:grpSpPr>
          <a:xfrm>
            <a:off x="3407866" y="3093438"/>
            <a:ext cx="3656521" cy="1988228"/>
            <a:chOff x="3407866" y="3093438"/>
            <a:chExt cx="3656521" cy="1988228"/>
          </a:xfrm>
        </p:grpSpPr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871F3AA1-3276-FB48-99A0-4DB2EA4E1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1569" y="3657572"/>
              <a:ext cx="1332818" cy="1171575"/>
              <a:chOff x="3972" y="2910"/>
              <a:chExt cx="649" cy="738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BA7260F4-B2A7-AF47-BF92-9B85CFE6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2910"/>
                <a:ext cx="582" cy="7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Text Box 9">
                <a:extLst>
                  <a:ext uri="{FF2B5EF4-FFF2-40B4-BE49-F238E27FC236}">
                    <a16:creationId xmlns:a16="http://schemas.microsoft.com/office/drawing/2014/main" id="{C24F447E-295B-5343-A770-64A428862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3071"/>
                <a:ext cx="64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forwarding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table</a:t>
                </a: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A1A6378B-7AD4-9543-A13E-9D075DF3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2994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FF84EEF-BF82-EE46-A8CD-990D38D7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04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Line 12">
                <a:extLst>
                  <a:ext uri="{FF2B5EF4-FFF2-40B4-BE49-F238E27FC236}">
                    <a16:creationId xmlns:a16="http://schemas.microsoft.com/office/drawing/2014/main" id="{F9BAE992-9BF7-104C-8ECA-81D34B658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3102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3429694D-F679-004A-9DBC-A3A9033DE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3477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4">
                <a:extLst>
                  <a:ext uri="{FF2B5EF4-FFF2-40B4-BE49-F238E27FC236}">
                    <a16:creationId xmlns:a16="http://schemas.microsoft.com/office/drawing/2014/main" id="{76EE42B6-BAC1-4944-9196-448650DA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352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F59AD1B5-E124-0149-BDFB-A6D75F8BE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579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D79EAD81-D7BF-7740-89CA-2828612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866" y="3093438"/>
              <a:ext cx="2048551" cy="19882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468D56E5-617A-EB4B-A291-7109B25CF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6" y="3128879"/>
              <a:ext cx="2125210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Path-selection  algorithms: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implemented in 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routing protocols (OSPF, BGP)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SDN controller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0C3DF2E4-3C65-BB46-9EC4-94CCFD39934B}"/>
                </a:ext>
              </a:extLst>
            </p:cNvPr>
            <p:cNvSpPr/>
            <p:nvPr/>
          </p:nvSpPr>
          <p:spPr>
            <a:xfrm rot="5400000">
              <a:off x="5728412" y="2923460"/>
              <a:ext cx="479687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ED44C56-FED1-2249-B378-3FF18366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IP Datagram format</a:t>
            </a:r>
            <a:endParaRPr lang="en-US" dirty="0"/>
          </a:p>
        </p:txBody>
      </p:sp>
      <p:grpSp>
        <p:nvGrpSpPr>
          <p:cNvPr id="120" name="Group 55">
            <a:extLst>
              <a:ext uri="{FF2B5EF4-FFF2-40B4-BE49-F238E27FC236}">
                <a16:creationId xmlns:a16="http://schemas.microsoft.com/office/drawing/2014/main" id="{096C3C5A-67A4-3541-9E14-6812D63272DC}"/>
              </a:ext>
            </a:extLst>
          </p:cNvPr>
          <p:cNvGrpSpPr>
            <a:grpSpLocks/>
          </p:cNvGrpSpPr>
          <p:nvPr/>
        </p:nvGrpSpPr>
        <p:grpSpPr bwMode="auto">
          <a:xfrm>
            <a:off x="4441383" y="1263416"/>
            <a:ext cx="4040188" cy="5326062"/>
            <a:chOff x="1929" y="607"/>
            <a:chExt cx="2545" cy="3355"/>
          </a:xfrm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B516688-96C2-8349-A69E-D6A9EC6B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F4EC220-193E-8947-9E07-CECD76B7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Text Box 7">
              <a:extLst>
                <a:ext uri="{FF2B5EF4-FFF2-40B4-BE49-F238E27FC236}">
                  <a16:creationId xmlns:a16="http://schemas.microsoft.com/office/drawing/2014/main" id="{3EE9E625-9218-0244-9694-F71E2BAA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</a:t>
              </a:r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F817320A-8485-D045-8632-7F84A094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4A7FCA27-B9B4-7C40-B61E-66830D6E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:a16="http://schemas.microsoft.com/office/drawing/2014/main" id="{4C789F02-EAB2-A242-BBE2-FBDC345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5360C57-2C57-0544-9320-4650E66A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5C078034-561A-DD4E-8E06-3CE9768E7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:a16="http://schemas.microsoft.com/office/drawing/2014/main" id="{EAAA5B1E-960B-444D-BC67-196606CF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943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payload 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(variable length,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typically a TCP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B7C5120C-457F-DD46-9E43-405DD41C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6E8EDA64-4D72-E644-A7A2-C6240357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27C58B80-F7F3-2B47-A794-308A73EF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Text Box 17">
              <a:extLst>
                <a:ext uri="{FF2B5EF4-FFF2-40B4-BE49-F238E27FC236}">
                  <a16:creationId xmlns:a16="http://schemas.microsoft.com/office/drawing/2014/main" id="{C16AB973-194F-5A45-BFDC-8BC3E836A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checksum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73F144F0-D722-DD4E-913A-9D1C13A3A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 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live</a:t>
              </a:r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24E2CAED-6A31-D148-BAF3-804A52CD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959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31">
              <a:extLst>
                <a:ext uri="{FF2B5EF4-FFF2-40B4-BE49-F238E27FC236}">
                  <a16:creationId xmlns:a16="http://schemas.microsoft.com/office/drawing/2014/main" id="{BEE296DD-3F61-ED40-BC79-F3A9021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head.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Text Box 32">
              <a:extLst>
                <a:ext uri="{FF2B5EF4-FFF2-40B4-BE49-F238E27FC236}">
                  <a16:creationId xmlns:a16="http://schemas.microsoft.com/office/drawing/2014/main" id="{F97B56F5-767E-B842-B667-C862E3D3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type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Line 33">
              <a:extLst>
                <a:ext uri="{FF2B5EF4-FFF2-40B4-BE49-F238E27FC236}">
                  <a16:creationId xmlns:a16="http://schemas.microsoft.com/office/drawing/2014/main" id="{BDD076AF-08C4-4F47-9082-FD95A3AE8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Line 34">
              <a:extLst>
                <a:ext uri="{FF2B5EF4-FFF2-40B4-BE49-F238E27FC236}">
                  <a16:creationId xmlns:a16="http://schemas.microsoft.com/office/drawing/2014/main" id="{ED69820A-98A8-C448-9306-B016D7131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Line 37">
              <a:extLst>
                <a:ext uri="{FF2B5EF4-FFF2-40B4-BE49-F238E27FC236}">
                  <a16:creationId xmlns:a16="http://schemas.microsoft.com/office/drawing/2014/main" id="{4C39789B-1352-C348-9751-652C9E9F8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38">
              <a:extLst>
                <a:ext uri="{FF2B5EF4-FFF2-40B4-BE49-F238E27FC236}">
                  <a16:creationId xmlns:a16="http://schemas.microsoft.com/office/drawing/2014/main" id="{D17766F8-1604-7844-AF12-5526BB71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347B244D-DD5B-7D4F-94F4-91C0A285A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 Box 40">
              <a:extLst>
                <a:ext uri="{FF2B5EF4-FFF2-40B4-BE49-F238E27FC236}">
                  <a16:creationId xmlns:a16="http://schemas.microsoft.com/office/drawing/2014/main" id="{7247D566-AB42-3841-994B-E294C06D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:a16="http://schemas.microsoft.com/office/drawing/2014/main" id="{3AA0ABEC-0F0D-104F-A9E5-4BBC9A6A4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3BCAABB0-D26C-C443-A64A-9B2F129C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E866F42A-10BE-C449-97E1-04B252E83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46">
              <a:extLst>
                <a:ext uri="{FF2B5EF4-FFF2-40B4-BE49-F238E27FC236}">
                  <a16:creationId xmlns:a16="http://schemas.microsoft.com/office/drawing/2014/main" id="{E683D402-CA7F-9F47-849F-2224DC3D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layer</a:t>
              </a:r>
            </a:p>
          </p:txBody>
        </p:sp>
        <p:sp>
          <p:nvSpPr>
            <p:cNvPr id="149" name="Line 47">
              <a:extLst>
                <a:ext uri="{FF2B5EF4-FFF2-40B4-BE49-F238E27FC236}">
                  <a16:creationId xmlns:a16="http://schemas.microsoft.com/office/drawing/2014/main" id="{0E531E3C-4F5A-D941-83E8-AE1464B5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Text Box 49">
              <a:extLst>
                <a:ext uri="{FF2B5EF4-FFF2-40B4-BE49-F238E27FC236}">
                  <a16:creationId xmlns:a16="http://schemas.microsoft.com/office/drawing/2014/main" id="{0D207251-C799-F041-9618-AD88DBAA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235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Line 50">
              <a:extLst>
                <a:ext uri="{FF2B5EF4-FFF2-40B4-BE49-F238E27FC236}">
                  <a16:creationId xmlns:a16="http://schemas.microsoft.com/office/drawing/2014/main" id="{3D7847B5-06DC-744F-AFA4-710C1C3A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51">
              <a:extLst>
                <a:ext uri="{FF2B5EF4-FFF2-40B4-BE49-F238E27FC236}">
                  <a16:creationId xmlns:a16="http://schemas.microsoft.com/office/drawing/2014/main" id="{DDCF4509-5098-514D-8D40-9FA4EA4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>
            <a:extLst>
              <a:ext uri="{FF2B5EF4-FFF2-40B4-BE49-F238E27FC236}">
                <a16:creationId xmlns:a16="http://schemas.microsoft.com/office/drawing/2014/main" id="{F46ED7D0-3A4C-C74F-A2AF-2F28546928AE}"/>
              </a:ext>
            </a:extLst>
          </p:cNvPr>
          <p:cNvGrpSpPr>
            <a:grpSpLocks/>
          </p:cNvGrpSpPr>
          <p:nvPr/>
        </p:nvGrpSpPr>
        <p:grpSpPr bwMode="auto">
          <a:xfrm>
            <a:off x="1064770" y="1650761"/>
            <a:ext cx="3598863" cy="369886"/>
            <a:chOff x="-198" y="851"/>
            <a:chExt cx="2267" cy="233"/>
          </a:xfrm>
        </p:grpSpPr>
        <p:sp>
          <p:nvSpPr>
            <p:cNvPr id="154" name="Text Box 20">
              <a:extLst>
                <a:ext uri="{FF2B5EF4-FFF2-40B4-BE49-F238E27FC236}">
                  <a16:creationId xmlns:a16="http://schemas.microsoft.com/office/drawing/2014/main" id="{DD501FF6-E28D-E740-B77A-CD4A3210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Line 23">
              <a:extLst>
                <a:ext uri="{FF2B5EF4-FFF2-40B4-BE49-F238E27FC236}">
                  <a16:creationId xmlns:a16="http://schemas.microsoft.com/office/drawing/2014/main" id="{F85B0816-D21B-CB47-8C66-E05D0680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:a16="http://schemas.microsoft.com/office/drawing/2014/main" id="{09D76537-7447-BC4F-803B-D699F93DFDEB}"/>
              </a:ext>
            </a:extLst>
          </p:cNvPr>
          <p:cNvGrpSpPr>
            <a:grpSpLocks/>
          </p:cNvGrpSpPr>
          <p:nvPr/>
        </p:nvGrpSpPr>
        <p:grpSpPr bwMode="auto">
          <a:xfrm>
            <a:off x="1228282" y="2004782"/>
            <a:ext cx="3817939" cy="369888"/>
            <a:chOff x="-95" y="1074"/>
            <a:chExt cx="2405" cy="233"/>
          </a:xfrm>
        </p:grpSpPr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6BB3B2E4-B494-8F48-ADC1-00DA5E9C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ine 24">
              <a:extLst>
                <a:ext uri="{FF2B5EF4-FFF2-40B4-BE49-F238E27FC236}">
                  <a16:creationId xmlns:a16="http://schemas.microsoft.com/office/drawing/2014/main" id="{706E58AF-5939-4644-8ECF-E13603BC2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:a16="http://schemas.microsoft.com/office/drawing/2014/main" id="{4258D741-EF03-AB43-8674-1FF314406AE4}"/>
              </a:ext>
            </a:extLst>
          </p:cNvPr>
          <p:cNvGrpSpPr>
            <a:grpSpLocks/>
          </p:cNvGrpSpPr>
          <p:nvPr/>
        </p:nvGrpSpPr>
        <p:grpSpPr bwMode="auto">
          <a:xfrm>
            <a:off x="151955" y="3111541"/>
            <a:ext cx="5535615" cy="1247776"/>
            <a:chOff x="-773" y="1434"/>
            <a:chExt cx="3487" cy="786"/>
          </a:xfrm>
        </p:grpSpPr>
        <p:sp>
          <p:nvSpPr>
            <p:cNvPr id="160" name="Text Box 27">
              <a:extLst>
                <a:ext uri="{FF2B5EF4-FFF2-40B4-BE49-F238E27FC236}">
                  <a16:creationId xmlns:a16="http://schemas.microsoft.com/office/drawing/2014/main" id="{2ABE1009-3567-E94C-9ECA-3B9CCF76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Line 28">
              <a:extLst>
                <a:ext uri="{FF2B5EF4-FFF2-40B4-BE49-F238E27FC236}">
                  <a16:creationId xmlns:a16="http://schemas.microsoft.com/office/drawing/2014/main" id="{5458F48E-33B1-F14C-AC20-E862C9526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>
            <a:extLst>
              <a:ext uri="{FF2B5EF4-FFF2-40B4-BE49-F238E27FC236}">
                <a16:creationId xmlns:a16="http://schemas.microsoft.com/office/drawing/2014/main" id="{CACE9B0D-62D6-B34E-89A0-4E0AFCF2C3B2}"/>
              </a:ext>
            </a:extLst>
          </p:cNvPr>
          <p:cNvGrpSpPr>
            <a:grpSpLocks/>
          </p:cNvGrpSpPr>
          <p:nvPr/>
        </p:nvGrpSpPr>
        <p:grpSpPr bwMode="auto">
          <a:xfrm>
            <a:off x="8102158" y="1652352"/>
            <a:ext cx="2322512" cy="641350"/>
            <a:chOff x="4235" y="852"/>
            <a:chExt cx="1463" cy="404"/>
          </a:xfrm>
        </p:grpSpPr>
        <p:sp>
          <p:nvSpPr>
            <p:cNvPr id="163" name="Text Box 26">
              <a:extLst>
                <a:ext uri="{FF2B5EF4-FFF2-40B4-BE49-F238E27FC236}">
                  <a16:creationId xmlns:a16="http://schemas.microsoft.com/office/drawing/2014/main" id="{30E427B3-A5A5-4D4F-B92F-565A16B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852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total datagram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 (bytes)</a:t>
              </a:r>
            </a:p>
          </p:txBody>
        </p:sp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3AF47488-1011-A848-99D2-FC6016C5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>
            <a:extLst>
              <a:ext uri="{FF2B5EF4-FFF2-40B4-BE49-F238E27FC236}">
                <a16:creationId xmlns:a16="http://schemas.microsoft.com/office/drawing/2014/main" id="{48A836F1-05EC-DE4D-B1B8-1C5131E8EA97}"/>
              </a:ext>
            </a:extLst>
          </p:cNvPr>
          <p:cNvGrpSpPr>
            <a:grpSpLocks/>
          </p:cNvGrpSpPr>
          <p:nvPr/>
        </p:nvGrpSpPr>
        <p:grpSpPr bwMode="auto">
          <a:xfrm>
            <a:off x="2323661" y="2060348"/>
            <a:ext cx="3378202" cy="1452568"/>
            <a:chOff x="595" y="1109"/>
            <a:chExt cx="2128" cy="915"/>
          </a:xfrm>
        </p:grpSpPr>
        <p:sp>
          <p:nvSpPr>
            <p:cNvPr id="166" name="Text Box 35">
              <a:extLst>
                <a:ext uri="{FF2B5EF4-FFF2-40B4-BE49-F238E27FC236}">
                  <a16:creationId xmlns:a16="http://schemas.microsoft.com/office/drawing/2014/main" id="{30EE02F6-A328-8D46-8C08-639ED02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“type” of service: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diffserv (0:5)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ECN (6:7)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36">
              <a:extLst>
                <a:ext uri="{FF2B5EF4-FFF2-40B4-BE49-F238E27FC236}">
                  <a16:creationId xmlns:a16="http://schemas.microsoft.com/office/drawing/2014/main" id="{F3ABE1B3-92EF-EE40-8416-0B8D319E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>
            <a:extLst>
              <a:ext uri="{FF2B5EF4-FFF2-40B4-BE49-F238E27FC236}">
                <a16:creationId xmlns:a16="http://schemas.microsoft.com/office/drawing/2014/main" id="{4087126E-9476-2B47-BE4F-7A42B99BC7FE}"/>
              </a:ext>
            </a:extLst>
          </p:cNvPr>
          <p:cNvGrpSpPr>
            <a:grpSpLocks/>
          </p:cNvGrpSpPr>
          <p:nvPr/>
        </p:nvGrpSpPr>
        <p:grpSpPr bwMode="auto">
          <a:xfrm>
            <a:off x="6330509" y="2273066"/>
            <a:ext cx="4110038" cy="646113"/>
            <a:chOff x="3119" y="1243"/>
            <a:chExt cx="2589" cy="407"/>
          </a:xfrm>
        </p:grpSpPr>
        <p:sp>
          <p:nvSpPr>
            <p:cNvPr id="169" name="Text Box 25">
              <a:extLst>
                <a:ext uri="{FF2B5EF4-FFF2-40B4-BE49-F238E27FC236}">
                  <a16:creationId xmlns:a16="http://schemas.microsoft.com/office/drawing/2014/main" id="{512E3B71-E3FC-D34A-9DEC-E65FCBAE3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fragmentation/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</a:p>
          </p:txBody>
        </p:sp>
        <p:sp>
          <p:nvSpPr>
            <p:cNvPr id="170" name="Line 29">
              <a:extLst>
                <a:ext uri="{FF2B5EF4-FFF2-40B4-BE49-F238E27FC236}">
                  <a16:creationId xmlns:a16="http://schemas.microsoft.com/office/drawing/2014/main" id="{82BB5C8E-99D8-AB4F-812C-C8887D1E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179D4ED7-D84C-2F4C-8903-32B5F0AE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42">
              <a:extLst>
                <a:ext uri="{FF2B5EF4-FFF2-40B4-BE49-F238E27FC236}">
                  <a16:creationId xmlns:a16="http://schemas.microsoft.com/office/drawing/2014/main" id="{E9410A24-EBCE-C541-89FB-7277C9E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>
            <a:extLst>
              <a:ext uri="{FF2B5EF4-FFF2-40B4-BE49-F238E27FC236}">
                <a16:creationId xmlns:a16="http://schemas.microsoft.com/office/drawing/2014/main" id="{F3E5E860-E3FA-1043-A7CA-31E59409DB3B}"/>
              </a:ext>
            </a:extLst>
          </p:cNvPr>
          <p:cNvGrpSpPr>
            <a:grpSpLocks/>
          </p:cNvGrpSpPr>
          <p:nvPr/>
        </p:nvGrpSpPr>
        <p:grpSpPr bwMode="auto">
          <a:xfrm>
            <a:off x="786919" y="3200477"/>
            <a:ext cx="3975103" cy="723900"/>
            <a:chOff x="-366" y="1483"/>
            <a:chExt cx="2504" cy="456"/>
          </a:xfrm>
        </p:grpSpPr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F3BCF68C-C9A4-A848-9F65-D9DA862A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TTL: remaining  max hops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(decremented at each router)</a:t>
              </a:r>
            </a:p>
          </p:txBody>
        </p:sp>
        <p:sp>
          <p:nvSpPr>
            <p:cNvPr id="175" name="Line 48">
              <a:extLst>
                <a:ext uri="{FF2B5EF4-FFF2-40B4-BE49-F238E27FC236}">
                  <a16:creationId xmlns:a16="http://schemas.microsoft.com/office/drawing/2014/main" id="{E8C2FC41-FC21-EB4A-81CC-6A4E388F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5FB9C-8877-CF48-9B4B-0001510B0996}"/>
              </a:ext>
            </a:extLst>
          </p:cNvPr>
          <p:cNvGrpSpPr/>
          <p:nvPr/>
        </p:nvGrpSpPr>
        <p:grpSpPr>
          <a:xfrm>
            <a:off x="1134317" y="4446414"/>
            <a:ext cx="2823045" cy="2083632"/>
            <a:chOff x="419725" y="4467070"/>
            <a:chExt cx="2823045" cy="2083632"/>
          </a:xfrm>
        </p:grpSpPr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F3422680-BA18-B141-8049-75179551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TCP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IP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 40 bytes + app layer overhead for TCP+IP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2B29C-1437-FE43-B7BB-737B9DE7CB08}"/>
                </a:ext>
              </a:extLst>
            </p:cNvPr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067E8-C930-4E4E-82B1-DB76C7299991}"/>
                </a:ext>
              </a:extLst>
            </p:cNvPr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5CB83E-CD83-0142-A8BA-DD13CD2B40A6}"/>
              </a:ext>
            </a:extLst>
          </p:cNvPr>
          <p:cNvGrpSpPr/>
          <p:nvPr/>
        </p:nvGrpSpPr>
        <p:grpSpPr>
          <a:xfrm>
            <a:off x="7719934" y="4348085"/>
            <a:ext cx="3971903" cy="646113"/>
            <a:chOff x="7719934" y="4348085"/>
            <a:chExt cx="3971903" cy="646113"/>
          </a:xfrm>
        </p:grpSpPr>
        <p:sp>
          <p:nvSpPr>
            <p:cNvPr id="177" name="Text Box 52">
              <a:extLst>
                <a:ext uri="{FF2B5EF4-FFF2-40B4-BE49-F238E27FC236}">
                  <a16:creationId xmlns:a16="http://schemas.microsoft.com/office/drawing/2014/main" id="{BF8FA8D1-8EB5-EC42-B60C-8F8686E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e.g., timestamp, record route taken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7119CE-E347-CD4F-96FC-B870BFBD31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02EBEC-D750-1C46-BDD3-4EC55628DEFF}"/>
              </a:ext>
            </a:extLst>
          </p:cNvPr>
          <p:cNvGrpSpPr/>
          <p:nvPr/>
        </p:nvGrpSpPr>
        <p:grpSpPr>
          <a:xfrm>
            <a:off x="7739650" y="3384606"/>
            <a:ext cx="3971903" cy="369332"/>
            <a:chOff x="7719934" y="4348085"/>
            <a:chExt cx="3971903" cy="369332"/>
          </a:xfrm>
        </p:grpSpPr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3CBC8EE1-4E86-AC49-A4AC-FB712E2B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source IP address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D646F6-F588-FB47-AA50-B7AAB81C8AE9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96639F-797D-284B-91E2-801FDB799E1D}"/>
              </a:ext>
            </a:extLst>
          </p:cNvPr>
          <p:cNvGrpSpPr/>
          <p:nvPr/>
        </p:nvGrpSpPr>
        <p:grpSpPr>
          <a:xfrm>
            <a:off x="7721569" y="3862471"/>
            <a:ext cx="4181130" cy="369332"/>
            <a:chOff x="7719934" y="4348085"/>
            <a:chExt cx="4181130" cy="369332"/>
          </a:xfrm>
        </p:grpSpPr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0B8AC9F-9175-CD46-93B6-7B6E6B48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destination IP address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20CCDA-7A8F-1344-9A9B-52EEE045034B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74BE6E-3A51-9848-A524-4B01A8AE7030}"/>
              </a:ext>
            </a:extLst>
          </p:cNvPr>
          <p:cNvGrpSpPr/>
          <p:nvPr/>
        </p:nvGrpSpPr>
        <p:grpSpPr>
          <a:xfrm>
            <a:off x="7737066" y="2920899"/>
            <a:ext cx="3971903" cy="369332"/>
            <a:chOff x="7719934" y="4348085"/>
            <a:chExt cx="3971903" cy="369332"/>
          </a:xfrm>
        </p:grpSpPr>
        <p:sp>
          <p:nvSpPr>
            <p:cNvPr id="73" name="Text Box 52">
              <a:extLst>
                <a:ext uri="{FF2B5EF4-FFF2-40B4-BE49-F238E27FC236}">
                  <a16:creationId xmlns:a16="http://schemas.microsoft.com/office/drawing/2014/main" id="{A7B0ED1A-7B94-1F43-8F94-529E2D99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checksum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BF316-20F5-9D47-88E4-912E1DFB3A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AE828-7047-3147-A47C-B181088247F3}"/>
              </a:ext>
            </a:extLst>
          </p:cNvPr>
          <p:cNvGrpSpPr/>
          <p:nvPr/>
        </p:nvGrpSpPr>
        <p:grpSpPr>
          <a:xfrm>
            <a:off x="8948060" y="1758043"/>
            <a:ext cx="2808718" cy="4833257"/>
            <a:chOff x="9209324" y="1834243"/>
            <a:chExt cx="2808718" cy="483325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3DAC61-3FDE-8840-9F16-FD8E18BF0966}"/>
                </a:ext>
              </a:extLst>
            </p:cNvPr>
            <p:cNvCxnSpPr/>
            <p:nvPr/>
          </p:nvCxnSpPr>
          <p:spPr>
            <a:xfrm>
              <a:off x="11097988" y="1834243"/>
              <a:ext cx="0" cy="4833257"/>
            </a:xfrm>
            <a:prstGeom prst="straightConnector1">
              <a:avLst/>
            </a:prstGeom>
            <a:ln w="444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5FB8E8-CA23-894F-92FD-40ED972CF645}"/>
                </a:ext>
              </a:extLst>
            </p:cNvPr>
            <p:cNvCxnSpPr/>
            <p:nvPr/>
          </p:nvCxnSpPr>
          <p:spPr>
            <a:xfrm>
              <a:off x="10823536" y="1839686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2F5C4B-1186-4346-9A50-C9616F8D8E9F}"/>
                </a:ext>
              </a:extLst>
            </p:cNvPr>
            <p:cNvCxnSpPr/>
            <p:nvPr/>
          </p:nvCxnSpPr>
          <p:spPr>
            <a:xfrm>
              <a:off x="10828978" y="6645729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CABC9A-B0D4-C84D-B341-359EA25A99AD}"/>
                </a:ext>
              </a:extLst>
            </p:cNvPr>
            <p:cNvSpPr txBox="1"/>
            <p:nvPr/>
          </p:nvSpPr>
          <p:spPr>
            <a:xfrm>
              <a:off x="9209324" y="3788229"/>
              <a:ext cx="2808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length: 64K bytes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Typically: 1500 bytes or less</a:t>
              </a:r>
            </a:p>
          </p:txBody>
        </p:sp>
      </p:grp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4475E451-EA6C-E04C-BC05-BA34B2E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D91C5-7E6B-064E-B644-B3D97F483120}"/>
              </a:ext>
            </a:extLst>
          </p:cNvPr>
          <p:cNvSpPr/>
          <p:nvPr/>
        </p:nvSpPr>
        <p:spPr>
          <a:xfrm>
            <a:off x="587829" y="1257300"/>
            <a:ext cx="5878285" cy="51924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D0024F-77D0-A74A-A5B5-FFFF50D1DDEC}"/>
              </a:ext>
            </a:extLst>
          </p:cNvPr>
          <p:cNvSpPr/>
          <p:nvPr/>
        </p:nvSpPr>
        <p:spPr>
          <a:xfrm>
            <a:off x="6014358" y="5165271"/>
            <a:ext cx="5878285" cy="16927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CA2E5CF7-ABDF-1E4F-BC06-A54C4E2C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9A41BCF-31EA-6747-9E6D-B126CC75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now: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don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need to worry about how one interface is connected to another (with no intervening router)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6" name="Rectangle 3">
            <a:extLst>
              <a:ext uri="{FF2B5EF4-FFF2-40B4-BE49-F238E27FC236}">
                <a16:creationId xmlns:a16="http://schemas.microsoft.com/office/drawing/2014/main" id="{A87F322D-3466-204B-B679-F084906FBD9F}"/>
              </a:ext>
            </a:extLst>
          </p:cNvPr>
          <p:cNvSpPr txBox="1">
            <a:spLocks noChangeArrowheads="1"/>
          </p:cNvSpPr>
          <p:nvPr/>
        </p:nvSpPr>
        <p:spPr>
          <a:xfrm>
            <a:off x="884650" y="2297495"/>
            <a:ext cx="3496144" cy="106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we’ll learn about that in chapters 6, 7</a:t>
            </a:r>
          </a:p>
        </p:txBody>
      </p:sp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10F2AE14-AC2A-7F49-A403-9BBB21A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9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21033</TotalTime>
  <Words>3048</Words>
  <Application>Microsoft Office PowerPoint</Application>
  <PresentationFormat>와이드스크린</PresentationFormat>
  <Paragraphs>861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Comic Sans MS</vt:lpstr>
      <vt:lpstr>Gill Sans MT</vt:lpstr>
      <vt:lpstr>Symbol</vt:lpstr>
      <vt:lpstr>Tahoma</vt:lpstr>
      <vt:lpstr>Times New Roman</vt:lpstr>
      <vt:lpstr>Wingdings</vt:lpstr>
      <vt:lpstr>Office Theme</vt:lpstr>
      <vt:lpstr>Scheduling policies: round robin</vt:lpstr>
      <vt:lpstr>Scheduling policies: weighted fair queueing</vt:lpstr>
      <vt:lpstr>Interactive Exercises</vt:lpstr>
      <vt:lpstr>Network layer: “data plane” roadmap</vt:lpstr>
      <vt:lpstr>Network Layer: Internet</vt:lpstr>
      <vt:lpstr>IP Datagram format</vt:lpstr>
      <vt:lpstr>IP addressing: introduction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Interactive Exercises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DHCP: example</vt:lpstr>
      <vt:lpstr>DHCP: example</vt:lpstr>
      <vt:lpstr>IP addresses: how to get one?</vt:lpstr>
      <vt:lpstr>Network layer: “data plane” roadmap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Interactive Exercises</vt:lpstr>
      <vt:lpstr>IPv6: motivation</vt:lpstr>
      <vt:lpstr>IPv6 datagram format</vt:lpstr>
      <vt:lpstr>Transition from IPv4 to IPv6</vt:lpstr>
      <vt:lpstr>Tunneling and encapsulation</vt:lpstr>
      <vt:lpstr>Tunneling and encapsulation</vt:lpstr>
      <vt:lpstr>Tunneling</vt:lpstr>
      <vt:lpstr>IPv6: adoption</vt:lpstr>
      <vt:lpstr>IPv6: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대준</cp:lastModifiedBy>
  <cp:revision>568</cp:revision>
  <dcterms:created xsi:type="dcterms:W3CDTF">2020-01-18T07:24:59Z</dcterms:created>
  <dcterms:modified xsi:type="dcterms:W3CDTF">2023-11-14T00:43:43Z</dcterms:modified>
</cp:coreProperties>
</file>