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076" r:id="rId2"/>
    <p:sldId id="1105" r:id="rId3"/>
    <p:sldId id="1107" r:id="rId4"/>
    <p:sldId id="1108" r:id="rId5"/>
    <p:sldId id="1109" r:id="rId6"/>
    <p:sldId id="1218" r:id="rId7"/>
    <p:sldId id="1216" r:id="rId8"/>
    <p:sldId id="1239" r:id="rId9"/>
    <p:sldId id="1240" r:id="rId10"/>
    <p:sldId id="1274" r:id="rId11"/>
    <p:sldId id="1111" r:id="rId12"/>
    <p:sldId id="1112" r:id="rId13"/>
    <p:sldId id="1113" r:id="rId14"/>
    <p:sldId id="1114" r:id="rId15"/>
    <p:sldId id="1115" r:id="rId16"/>
    <p:sldId id="1116" r:id="rId17"/>
    <p:sldId id="1117" r:id="rId18"/>
    <p:sldId id="1118" r:id="rId19"/>
    <p:sldId id="1194" r:id="rId20"/>
    <p:sldId id="1119" r:id="rId21"/>
    <p:sldId id="1275" r:id="rId22"/>
    <p:sldId id="1276" r:id="rId23"/>
    <p:sldId id="1192" r:id="rId24"/>
    <p:sldId id="12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013" autoAdjust="0"/>
  </p:normalViewPr>
  <p:slideViewPr>
    <p:cSldViewPr snapToGrid="0" snapToObjects="1">
      <p:cViewPr>
        <p:scale>
          <a:sx n="45" d="100"/>
          <a:sy n="45" d="100"/>
        </p:scale>
        <p:origin x="48" y="859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6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36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4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1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7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78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5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8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1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D3FA2-D218-39C8-EE1B-D1A2073F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IPv6 tunneling &amp; encapsulation</a:t>
            </a:r>
          </a:p>
          <a:p>
            <a:pPr lvl="1"/>
            <a:r>
              <a:rPr lang="en-US" altLang="ko-KR" dirty="0"/>
              <a:t>Suppose that a host of subnet B wants to send an IPv6 datagram to a host on subnet F. Assume that the forwarding between these two hosts goes along the path: B --&gt; c --&gt; b --&gt; 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Is the datagram being forwarded from B to c an IPv4 or IPv6 datagram?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What is the source address of this B to c datagram?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What is the destination address of this B to c datagram?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6A2D39-6376-4AD6-B1FE-226A5B2A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01BE46-525A-D7A8-ECC3-683352760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E866F-38E0-7CD4-55CF-7A031A01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03" y="4325530"/>
            <a:ext cx="994496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211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lnSpc>
                <a:spcPct val="10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55142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1398866" y="5492121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packet, take 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generalized forwarding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header fields can determine action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action possible: drop/copy/modify/log packet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destination-based forwarding: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 based on dest. IP address</a:t>
            </a:r>
          </a:p>
        </p:txBody>
      </p:sp>
      <p:sp>
        <p:nvSpPr>
          <p:cNvPr id="223" name="Slide Number Placeholder 3">
            <a:extLst>
              <a:ext uri="{FF2B5EF4-FFF2-40B4-BE49-F238E27FC236}">
                <a16:creationId xmlns:a16="http://schemas.microsoft.com/office/drawing/2014/main" id="{B73C8E8A-E0D2-6B4B-BF9E-AC7347C8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match+action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src=10.1.2.3, dest=*.*.*.*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src=1.2.*.*, dest=*.*.*.*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 = *.*.*.*, dest=3.4.*.*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新細明體" charset="0"/>
                </a:rPr>
                <a:t>Header fields to match: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新細明體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 MAC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Src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Dst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(ssh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match+action: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enable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25E619-7008-BD7E-9C9A-57E65855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1111916" cy="4351338"/>
          </a:xfrm>
        </p:spPr>
        <p:txBody>
          <a:bodyPr/>
          <a:lstStyle/>
          <a:p>
            <a:r>
              <a:rPr lang="en-US" altLang="ko-KR" dirty="0"/>
              <a:t>P21. Specify the flow table entries in s2 that implement this behaviors:</a:t>
            </a:r>
          </a:p>
          <a:p>
            <a:pPr lvl="1"/>
            <a:r>
              <a:rPr lang="en-US" altLang="ko-KR" dirty="0"/>
              <a:t>Any datagrams arriving on input port 1 from hosts h5 or h6 that are destined to hosts h1 or h2 should be forwarded over output port 2</a:t>
            </a:r>
          </a:p>
          <a:p>
            <a:pPr lvl="1"/>
            <a:r>
              <a:rPr lang="en-US" altLang="ko-KR" dirty="0"/>
              <a:t>Any datagrams arriving on input port 2 from </a:t>
            </a:r>
            <a:br>
              <a:rPr lang="en-US" altLang="ko-KR" dirty="0"/>
            </a:br>
            <a:r>
              <a:rPr lang="en-US" altLang="ko-KR" dirty="0"/>
              <a:t>hosts h1 or h2 that are destined to hosts h5 or h6 </a:t>
            </a:r>
            <a:br>
              <a:rPr lang="en-US" altLang="ko-KR" dirty="0"/>
            </a:br>
            <a:r>
              <a:rPr lang="en-US" altLang="ko-KR" dirty="0"/>
              <a:t>should be forwarded over output port 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1C6EF1-7864-F8EF-6D90-5C0402ED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E3007-FCFC-DDD6-D165-C0E6FBE9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7CE3C20-7579-7E60-D4D9-D7CD2C9F6BFB}"/>
              </a:ext>
            </a:extLst>
          </p:cNvPr>
          <p:cNvGrpSpPr/>
          <p:nvPr/>
        </p:nvGrpSpPr>
        <p:grpSpPr>
          <a:xfrm>
            <a:off x="6592166" y="2977757"/>
            <a:ext cx="5564704" cy="4020079"/>
            <a:chOff x="2145917" y="1622425"/>
            <a:chExt cx="5564704" cy="4020079"/>
          </a:xfrm>
        </p:grpSpPr>
        <p:cxnSp>
          <p:nvCxnSpPr>
            <p:cNvPr id="5" name="Straight Connector 13">
              <a:extLst>
                <a:ext uri="{FF2B5EF4-FFF2-40B4-BE49-F238E27FC236}">
                  <a16:creationId xmlns:a16="http://schemas.microsoft.com/office/drawing/2014/main" id="{D24AA777-9103-5E29-7D93-F06ACD5389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45096" y="2562225"/>
              <a:ext cx="2157412" cy="184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20DB5843-8449-27E9-85DC-DB79470250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496" y="4497388"/>
              <a:ext cx="2046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F7C6B6-0B7C-51E6-E74D-7E50DD0F88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26058" y="2690813"/>
              <a:ext cx="0" cy="157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64">
              <a:extLst>
                <a:ext uri="{FF2B5EF4-FFF2-40B4-BE49-F238E27FC236}">
                  <a16:creationId xmlns:a16="http://schemas.microsoft.com/office/drawing/2014/main" id="{8E321BB1-C2ED-EB8E-F508-1C0D351AF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46708" y="3154363"/>
              <a:ext cx="1477963" cy="1311275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199">
              <a:extLst>
                <a:ext uri="{FF2B5EF4-FFF2-40B4-BE49-F238E27FC236}">
                  <a16:creationId xmlns:a16="http://schemas.microsoft.com/office/drawing/2014/main" id="{94064788-C9CA-133A-D710-9C8F19ED1CDD}"/>
                </a:ext>
              </a:extLst>
            </p:cNvPr>
            <p:cNvCxnSpPr/>
            <p:nvPr/>
          </p:nvCxnSpPr>
          <p:spPr>
            <a:xfrm flipH="1" flipV="1">
              <a:off x="4294321" y="4567238"/>
              <a:ext cx="6350" cy="65722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" name="Straight Connector 200">
              <a:extLst>
                <a:ext uri="{FF2B5EF4-FFF2-40B4-BE49-F238E27FC236}">
                  <a16:creationId xmlns:a16="http://schemas.microsoft.com/office/drawing/2014/main" id="{5A152F87-DE88-8945-A130-2AAF64187930}"/>
                </a:ext>
              </a:extLst>
            </p:cNvPr>
            <p:cNvCxnSpPr/>
            <p:nvPr/>
          </p:nvCxnSpPr>
          <p:spPr>
            <a:xfrm>
              <a:off x="3338646" y="4524375"/>
              <a:ext cx="531812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1" name="Group 44">
              <a:extLst>
                <a:ext uri="{FF2B5EF4-FFF2-40B4-BE49-F238E27FC236}">
                  <a16:creationId xmlns:a16="http://schemas.microsoft.com/office/drawing/2014/main" id="{7E249812-B64E-15CA-91EC-73B834DA2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0158" y="4043363"/>
              <a:ext cx="757238" cy="628650"/>
              <a:chOff x="-44" y="1473"/>
              <a:chExt cx="981" cy="1105"/>
            </a:xfrm>
          </p:grpSpPr>
          <p:pic>
            <p:nvPicPr>
              <p:cNvPr id="12" name="Picture 45" descr="desktop_computer_stylized_medium">
                <a:extLst>
                  <a:ext uri="{FF2B5EF4-FFF2-40B4-BE49-F238E27FC236}">
                    <a16:creationId xmlns:a16="http://schemas.microsoft.com/office/drawing/2014/main" id="{5C9F12BA-B7A2-9E8B-5621-2A7605D72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46">
                <a:extLst>
                  <a:ext uri="{FF2B5EF4-FFF2-40B4-BE49-F238E27FC236}">
                    <a16:creationId xmlns:a16="http://schemas.microsoft.com/office/drawing/2014/main" id="{670318A0-3D14-1073-67F8-42AFCD8BC4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" name="Group 44">
              <a:extLst>
                <a:ext uri="{FF2B5EF4-FFF2-40B4-BE49-F238E27FC236}">
                  <a16:creationId xmlns:a16="http://schemas.microsoft.com/office/drawing/2014/main" id="{7D9A8242-FFFF-B354-EE87-A1E5F78E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783" y="4892675"/>
              <a:ext cx="757238" cy="628650"/>
              <a:chOff x="188" y="1473"/>
              <a:chExt cx="981" cy="1105"/>
            </a:xfrm>
          </p:grpSpPr>
          <p:pic>
            <p:nvPicPr>
              <p:cNvPr id="15" name="Picture 45" descr="desktop_computer_stylized_medium">
                <a:extLst>
                  <a:ext uri="{FF2B5EF4-FFF2-40B4-BE49-F238E27FC236}">
                    <a16:creationId xmlns:a16="http://schemas.microsoft.com/office/drawing/2014/main" id="{237A4568-9EA5-9EBF-259A-ABE684251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Freeform 46">
                <a:extLst>
                  <a:ext uri="{FF2B5EF4-FFF2-40B4-BE49-F238E27FC236}">
                    <a16:creationId xmlns:a16="http://schemas.microsoft.com/office/drawing/2014/main" id="{7295BF91-2237-0FD3-6D15-2AAFB955A1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" y="1587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758C1E6-BBBB-5576-ECCB-F9C6CE171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917" y="4216884"/>
              <a:ext cx="833437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10.1.0.1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209">
              <a:extLst>
                <a:ext uri="{FF2B5EF4-FFF2-40B4-BE49-F238E27FC236}">
                  <a16:creationId xmlns:a16="http://schemas.microsoft.com/office/drawing/2014/main" id="{349E4121-D888-D011-A86A-BC924A6DF7E1}"/>
                </a:ext>
              </a:extLst>
            </p:cNvPr>
            <p:cNvCxnSpPr/>
            <p:nvPr/>
          </p:nvCxnSpPr>
          <p:spPr>
            <a:xfrm flipV="1">
              <a:off x="5992946" y="4568825"/>
              <a:ext cx="306387" cy="49053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9" name="Straight Connector 210">
              <a:extLst>
                <a:ext uri="{FF2B5EF4-FFF2-40B4-BE49-F238E27FC236}">
                  <a16:creationId xmlns:a16="http://schemas.microsoft.com/office/drawing/2014/main" id="{5346863E-8EB5-5631-C09B-F24C91D48AD7}"/>
                </a:ext>
              </a:extLst>
            </p:cNvPr>
            <p:cNvCxnSpPr/>
            <p:nvPr/>
          </p:nvCxnSpPr>
          <p:spPr>
            <a:xfrm>
              <a:off x="6747008" y="4448175"/>
              <a:ext cx="531813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0" name="Group 44">
              <a:extLst>
                <a:ext uri="{FF2B5EF4-FFF2-40B4-BE49-F238E27FC236}">
                  <a16:creationId xmlns:a16="http://schemas.microsoft.com/office/drawing/2014/main" id="{81556D41-5A36-D32B-92F5-BB6708A9D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383" y="4221163"/>
              <a:ext cx="757238" cy="628650"/>
              <a:chOff x="-44" y="1473"/>
              <a:chExt cx="981" cy="1105"/>
            </a:xfrm>
          </p:grpSpPr>
          <p:pic>
            <p:nvPicPr>
              <p:cNvPr id="21" name="Picture 45" descr="desktop_computer_stylized_medium">
                <a:extLst>
                  <a:ext uri="{FF2B5EF4-FFF2-40B4-BE49-F238E27FC236}">
                    <a16:creationId xmlns:a16="http://schemas.microsoft.com/office/drawing/2014/main" id="{6155E663-F943-E87A-9053-213AED521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EA205FB6-9DF4-E382-B2F9-E973AC14C2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805742A5-052E-6B20-8B8A-D4423D0FC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5421" y="4835525"/>
              <a:ext cx="757237" cy="628650"/>
              <a:chOff x="-44" y="1473"/>
              <a:chExt cx="981" cy="1105"/>
            </a:xfrm>
          </p:grpSpPr>
          <p:pic>
            <p:nvPicPr>
              <p:cNvPr id="24" name="Picture 45" descr="desktop_computer_stylized_medium">
                <a:extLst>
                  <a:ext uri="{FF2B5EF4-FFF2-40B4-BE49-F238E27FC236}">
                    <a16:creationId xmlns:a16="http://schemas.microsoft.com/office/drawing/2014/main" id="{EEC168CA-1431-5B4C-05AD-3FC987340C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46">
                <a:extLst>
                  <a:ext uri="{FF2B5EF4-FFF2-40B4-BE49-F238E27FC236}">
                    <a16:creationId xmlns:a16="http://schemas.microsoft.com/office/drawing/2014/main" id="{9121DBA4-0D9B-95EE-DB61-B62AE65742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" name="TextBox 70">
              <a:extLst>
                <a:ext uri="{FF2B5EF4-FFF2-40B4-BE49-F238E27FC236}">
                  <a16:creationId xmlns:a16="http://schemas.microsoft.com/office/drawing/2014/main" id="{BBFD2E30-DADD-A3DD-C41C-8EDE2110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680" y="4842404"/>
              <a:ext cx="8334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10.2.0.3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19">
              <a:extLst>
                <a:ext uri="{FF2B5EF4-FFF2-40B4-BE49-F238E27FC236}">
                  <a16:creationId xmlns:a16="http://schemas.microsoft.com/office/drawing/2014/main" id="{FD99A0C6-E168-3C9D-F82F-6538938CA1BF}"/>
                </a:ext>
              </a:extLst>
            </p:cNvPr>
            <p:cNvCxnSpPr/>
            <p:nvPr/>
          </p:nvCxnSpPr>
          <p:spPr>
            <a:xfrm>
              <a:off x="3349758" y="2681288"/>
              <a:ext cx="706438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8" name="Straight Connector 220">
              <a:extLst>
                <a:ext uri="{FF2B5EF4-FFF2-40B4-BE49-F238E27FC236}">
                  <a16:creationId xmlns:a16="http://schemas.microsoft.com/office/drawing/2014/main" id="{3849C450-012D-EDD8-4F75-F9BB7E732AA7}"/>
                </a:ext>
              </a:extLst>
            </p:cNvPr>
            <p:cNvCxnSpPr/>
            <p:nvPr/>
          </p:nvCxnSpPr>
          <p:spPr>
            <a:xfrm flipV="1">
              <a:off x="4327658" y="2014538"/>
              <a:ext cx="0" cy="47466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9" name="Group 44">
              <a:extLst>
                <a:ext uri="{FF2B5EF4-FFF2-40B4-BE49-F238E27FC236}">
                  <a16:creationId xmlns:a16="http://schemas.microsoft.com/office/drawing/2014/main" id="{E83D7674-0133-CAFB-6482-09EAECE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646" y="1622425"/>
              <a:ext cx="757237" cy="628650"/>
              <a:chOff x="-44" y="1473"/>
              <a:chExt cx="981" cy="1105"/>
            </a:xfrm>
          </p:grpSpPr>
          <p:pic>
            <p:nvPicPr>
              <p:cNvPr id="30" name="Picture 45" descr="desktop_computer_stylized_medium">
                <a:extLst>
                  <a:ext uri="{FF2B5EF4-FFF2-40B4-BE49-F238E27FC236}">
                    <a16:creationId xmlns:a16="http://schemas.microsoft.com/office/drawing/2014/main" id="{1DD54734-F103-1100-B99B-FBEA4E210B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46">
                <a:extLst>
                  <a:ext uri="{FF2B5EF4-FFF2-40B4-BE49-F238E27FC236}">
                    <a16:creationId xmlns:a16="http://schemas.microsoft.com/office/drawing/2014/main" id="{F05FDC9C-11F5-6018-7956-4785D19700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" name="Group 44">
              <a:extLst>
                <a:ext uri="{FF2B5EF4-FFF2-40B4-BE49-F238E27FC236}">
                  <a16:creationId xmlns:a16="http://schemas.microsoft.com/office/drawing/2014/main" id="{1D5074F5-7356-4097-47BE-EC5967471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546" y="2561879"/>
              <a:ext cx="757237" cy="628650"/>
              <a:chOff x="-44" y="1473"/>
              <a:chExt cx="981" cy="1105"/>
            </a:xfrm>
          </p:grpSpPr>
          <p:pic>
            <p:nvPicPr>
              <p:cNvPr id="33" name="Picture 45" descr="desktop_computer_stylized_medium">
                <a:extLst>
                  <a:ext uri="{FF2B5EF4-FFF2-40B4-BE49-F238E27FC236}">
                    <a16:creationId xmlns:a16="http://schemas.microsoft.com/office/drawing/2014/main" id="{A356C82A-F047-8CE6-5246-06010C76B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Freeform 46">
                <a:extLst>
                  <a:ext uri="{FF2B5EF4-FFF2-40B4-BE49-F238E27FC236}">
                    <a16:creationId xmlns:a16="http://schemas.microsoft.com/office/drawing/2014/main" id="{A5A89DDC-8AFA-4A7F-8838-34BC7DA6CA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TextBox 83">
              <a:extLst>
                <a:ext uri="{FF2B5EF4-FFF2-40B4-BE49-F238E27FC236}">
                  <a16:creationId xmlns:a16="http://schemas.microsoft.com/office/drawing/2014/main" id="{8451E9C8-6AB2-DA12-FACE-0F7139CB2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446" y="3065116"/>
              <a:ext cx="8334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10.3.0.5</a:t>
              </a:r>
            </a:p>
          </p:txBody>
        </p:sp>
        <p:sp>
          <p:nvSpPr>
            <p:cNvPr id="36" name="TextBox 92">
              <a:extLst>
                <a:ext uri="{FF2B5EF4-FFF2-40B4-BE49-F238E27FC236}">
                  <a16:creationId xmlns:a16="http://schemas.microsoft.com/office/drawing/2014/main" id="{E3A84CEA-00B3-24C3-3742-09AE831A4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558" y="3949700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37" name="TextBox 93">
              <a:extLst>
                <a:ext uri="{FF2B5EF4-FFF2-40B4-BE49-F238E27FC236}">
                  <a16:creationId xmlns:a16="http://schemas.microsoft.com/office/drawing/2014/main" id="{AA259B72-52D2-0505-8271-A3AA5FEAA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0146" y="3976688"/>
              <a:ext cx="4286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38" name="TextBox 94">
              <a:extLst>
                <a:ext uri="{FF2B5EF4-FFF2-40B4-BE49-F238E27FC236}">
                  <a16:creationId xmlns:a16="http://schemas.microsoft.com/office/drawing/2014/main" id="{35DB07DA-3429-CB2C-9774-4F4D2441D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046" y="2168525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s3</a:t>
              </a:r>
            </a:p>
          </p:txBody>
        </p:sp>
        <p:cxnSp>
          <p:nvCxnSpPr>
            <p:cNvPr id="39" name="Straight Connector 99">
              <a:extLst>
                <a:ext uri="{FF2B5EF4-FFF2-40B4-BE49-F238E27FC236}">
                  <a16:creationId xmlns:a16="http://schemas.microsoft.com/office/drawing/2014/main" id="{237EDDE6-291A-F28C-58BE-A5BFC5428D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6708" y="2871788"/>
              <a:ext cx="1392238" cy="219075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102">
              <a:extLst>
                <a:ext uri="{FF2B5EF4-FFF2-40B4-BE49-F238E27FC236}">
                  <a16:creationId xmlns:a16="http://schemas.microsoft.com/office/drawing/2014/main" id="{8A4D6197-C59C-E505-045D-F0B436D97A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4671" y="3154363"/>
              <a:ext cx="533400" cy="976312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108">
              <a:extLst>
                <a:ext uri="{FF2B5EF4-FFF2-40B4-BE49-F238E27FC236}">
                  <a16:creationId xmlns:a16="http://schemas.microsoft.com/office/drawing/2014/main" id="{6A2C6D7C-70E5-7960-4A7F-38B468C3B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108" y="2173288"/>
              <a:ext cx="2714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Box 109">
              <a:extLst>
                <a:ext uri="{FF2B5EF4-FFF2-40B4-BE49-F238E27FC236}">
                  <a16:creationId xmlns:a16="http://schemas.microsoft.com/office/drawing/2014/main" id="{FCD9E933-C0C6-1BD4-A08D-C80DF6411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796" y="2419350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Box 110">
              <a:extLst>
                <a:ext uri="{FF2B5EF4-FFF2-40B4-BE49-F238E27FC236}">
                  <a16:creationId xmlns:a16="http://schemas.microsoft.com/office/drawing/2014/main" id="{1D9816A8-0BBD-C4B7-72DF-7805C376A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096" y="2790894"/>
              <a:ext cx="2698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Box 111">
              <a:extLst>
                <a:ext uri="{FF2B5EF4-FFF2-40B4-BE49-F238E27FC236}">
                  <a16:creationId xmlns:a16="http://schemas.microsoft.com/office/drawing/2014/main" id="{AABF8719-A888-FA5A-8062-FCDB478C7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933" y="2687638"/>
              <a:ext cx="2746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" name="TextBox 112">
              <a:extLst>
                <a:ext uri="{FF2B5EF4-FFF2-40B4-BE49-F238E27FC236}">
                  <a16:creationId xmlns:a16="http://schemas.microsoft.com/office/drawing/2014/main" id="{5E10F677-3B01-D903-9851-070C43CB3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271" y="4006850"/>
              <a:ext cx="269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Box 113">
              <a:extLst>
                <a:ext uri="{FF2B5EF4-FFF2-40B4-BE49-F238E27FC236}">
                  <a16:creationId xmlns:a16="http://schemas.microsoft.com/office/drawing/2014/main" id="{273B8D24-EA33-BA98-A9A5-A47966019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083" y="4276725"/>
              <a:ext cx="274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TextBox 114">
              <a:extLst>
                <a:ext uri="{FF2B5EF4-FFF2-40B4-BE49-F238E27FC236}">
                  <a16:creationId xmlns:a16="http://schemas.microsoft.com/office/drawing/2014/main" id="{E82340EB-45D7-AF7D-0485-16D45E9D1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71" y="4624388"/>
              <a:ext cx="269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115">
              <a:extLst>
                <a:ext uri="{FF2B5EF4-FFF2-40B4-BE49-F238E27FC236}">
                  <a16:creationId xmlns:a16="http://schemas.microsoft.com/office/drawing/2014/main" id="{FE247218-E174-41D3-BED4-FD66009C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671" y="4437063"/>
              <a:ext cx="2730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117">
              <a:extLst>
                <a:ext uri="{FF2B5EF4-FFF2-40B4-BE49-F238E27FC236}">
                  <a16:creationId xmlns:a16="http://schemas.microsoft.com/office/drawing/2014/main" id="{FC85FF97-6EB3-1ED2-9226-15769B79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1971" y="4089400"/>
              <a:ext cx="2698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118">
              <a:extLst>
                <a:ext uri="{FF2B5EF4-FFF2-40B4-BE49-F238E27FC236}">
                  <a16:creationId xmlns:a16="http://schemas.microsoft.com/office/drawing/2014/main" id="{9B1967CB-D364-5375-DB7C-4258A9152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396" y="4437063"/>
              <a:ext cx="2746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" name="TextBox 119">
              <a:extLst>
                <a:ext uri="{FF2B5EF4-FFF2-40B4-BE49-F238E27FC236}">
                  <a16:creationId xmlns:a16="http://schemas.microsoft.com/office/drawing/2014/main" id="{A96E4B48-6B3E-E86C-6940-EC1A8369C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108" y="4641850"/>
              <a:ext cx="2698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2" name="TextBox 120">
              <a:extLst>
                <a:ext uri="{FF2B5EF4-FFF2-40B4-BE49-F238E27FC236}">
                  <a16:creationId xmlns:a16="http://schemas.microsoft.com/office/drawing/2014/main" id="{631A62C6-95F3-401F-778F-DA4149B30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908" y="4394200"/>
              <a:ext cx="274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3" name="TextBox 150">
              <a:extLst>
                <a:ext uri="{FF2B5EF4-FFF2-40B4-BE49-F238E27FC236}">
                  <a16:creationId xmlns:a16="http://schemas.microsoft.com/office/drawing/2014/main" id="{875ED9C9-0D9F-B54B-6B8F-ADD16EA46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291" y="1666393"/>
              <a:ext cx="8350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10.3.0.6</a:t>
              </a:r>
            </a:p>
          </p:txBody>
        </p:sp>
        <p:grpSp>
          <p:nvGrpSpPr>
            <p:cNvPr id="54" name="Group 88">
              <a:extLst>
                <a:ext uri="{FF2B5EF4-FFF2-40B4-BE49-F238E27FC236}">
                  <a16:creationId xmlns:a16="http://schemas.microsoft.com/office/drawing/2014/main" id="{09C3D5EF-AF57-FBFA-A3D7-955495C16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808" y="1862138"/>
              <a:ext cx="1270000" cy="1482725"/>
              <a:chOff x="5418667" y="1587500"/>
              <a:chExt cx="1270000" cy="1481667"/>
            </a:xfrm>
          </p:grpSpPr>
          <p:grpSp>
            <p:nvGrpSpPr>
              <p:cNvPr id="55" name="Group 79">
                <a:extLst>
                  <a:ext uri="{FF2B5EF4-FFF2-40B4-BE49-F238E27FC236}">
                    <a16:creationId xmlns:a16="http://schemas.microsoft.com/office/drawing/2014/main" id="{475FF78C-8100-578F-4B9B-0FCFC6562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40087" y="1742411"/>
                <a:ext cx="1047344" cy="1163369"/>
                <a:chOff x="5440087" y="1742411"/>
                <a:chExt cx="1047344" cy="1163369"/>
              </a:xfrm>
            </p:grpSpPr>
            <p:grpSp>
              <p:nvGrpSpPr>
                <p:cNvPr id="57" name="Group 950">
                  <a:extLst>
                    <a:ext uri="{FF2B5EF4-FFF2-40B4-BE49-F238E27FC236}">
                      <a16:creationId xmlns:a16="http://schemas.microsoft.com/office/drawing/2014/main" id="{2A7D352B-7860-4A62-1DB7-9D0AB17A3F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38397" y="2273382"/>
                  <a:ext cx="350328" cy="632398"/>
                  <a:chOff x="4140" y="429"/>
                  <a:chExt cx="1425" cy="2396"/>
                </a:xfrm>
              </p:grpSpPr>
              <p:sp>
                <p:nvSpPr>
                  <p:cNvPr id="60" name="Freeform 951">
                    <a:extLst>
                      <a:ext uri="{FF2B5EF4-FFF2-40B4-BE49-F238E27FC236}">
                        <a16:creationId xmlns:a16="http://schemas.microsoft.com/office/drawing/2014/main" id="{2671BC59-9133-B08C-7EEF-63AA42E064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2 w 354"/>
                      <a:gd name="T1" fmla="*/ 0 h 2742"/>
                      <a:gd name="T2" fmla="*/ 12 w 354"/>
                      <a:gd name="T3" fmla="*/ 23 h 2742"/>
                      <a:gd name="T4" fmla="*/ 12 w 354"/>
                      <a:gd name="T5" fmla="*/ 171 h 2742"/>
                      <a:gd name="T6" fmla="*/ 0 w 354"/>
                      <a:gd name="T7" fmla="*/ 179 h 2742"/>
                      <a:gd name="T8" fmla="*/ 2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1" name="Rectangle 952">
                    <a:extLst>
                      <a:ext uri="{FF2B5EF4-FFF2-40B4-BE49-F238E27FC236}">
                        <a16:creationId xmlns:a16="http://schemas.microsoft.com/office/drawing/2014/main" id="{110C93A6-C997-39F0-CE7B-342E8B6372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Freeform 953">
                    <a:extLst>
                      <a:ext uri="{FF2B5EF4-FFF2-40B4-BE49-F238E27FC236}">
                        <a16:creationId xmlns:a16="http://schemas.microsoft.com/office/drawing/2014/main" id="{5D6C6AB3-BF4E-AE14-990A-E943735D3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7 w 211"/>
                      <a:gd name="T3" fmla="*/ 15 h 2537"/>
                      <a:gd name="T4" fmla="*/ 2 w 211"/>
                      <a:gd name="T5" fmla="*/ 163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" name="Freeform 954">
                    <a:extLst>
                      <a:ext uri="{FF2B5EF4-FFF2-40B4-BE49-F238E27FC236}">
                        <a16:creationId xmlns:a16="http://schemas.microsoft.com/office/drawing/2014/main" id="{AB1206C7-0C48-56CE-7D84-D4D57E0240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1 w 328"/>
                      <a:gd name="T3" fmla="*/ 9 h 226"/>
                      <a:gd name="T4" fmla="*/ 11 w 328"/>
                      <a:gd name="T5" fmla="*/ 16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" name="Rectangle 955">
                    <a:extLst>
                      <a:ext uri="{FF2B5EF4-FFF2-40B4-BE49-F238E27FC236}">
                        <a16:creationId xmlns:a16="http://schemas.microsoft.com/office/drawing/2014/main" id="{C9B104D9-1B6E-0DE2-F00F-0B6026983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5" name="Group 956">
                    <a:extLst>
                      <a:ext uri="{FF2B5EF4-FFF2-40B4-BE49-F238E27FC236}">
                        <a16:creationId xmlns:a16="http://schemas.microsoft.com/office/drawing/2014/main" id="{D977C2F2-97DD-DF20-DB83-BE40BC831E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0" name="AutoShape 957">
                      <a:extLst>
                        <a:ext uri="{FF2B5EF4-FFF2-40B4-BE49-F238E27FC236}">
                          <a16:creationId xmlns:a16="http://schemas.microsoft.com/office/drawing/2014/main" id="{F3FDA998-97C6-9DB6-5FF1-7F2368C060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AutoShape 958">
                      <a:extLst>
                        <a:ext uri="{FF2B5EF4-FFF2-40B4-BE49-F238E27FC236}">
                          <a16:creationId xmlns:a16="http://schemas.microsoft.com/office/drawing/2014/main" id="{851812C5-4769-45C0-23D4-F5A9460AD7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6" name="Rectangle 959">
                    <a:extLst>
                      <a:ext uri="{FF2B5EF4-FFF2-40B4-BE49-F238E27FC236}">
                        <a16:creationId xmlns:a16="http://schemas.microsoft.com/office/drawing/2014/main" id="{5D6463A1-7E97-610A-D6DC-74F711FF5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7" name="Group 960">
                    <a:extLst>
                      <a:ext uri="{FF2B5EF4-FFF2-40B4-BE49-F238E27FC236}">
                        <a16:creationId xmlns:a16="http://schemas.microsoft.com/office/drawing/2014/main" id="{1F02B300-EF53-5C12-0A71-51CAD2CC75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88" name="AutoShape 961">
                      <a:extLst>
                        <a:ext uri="{FF2B5EF4-FFF2-40B4-BE49-F238E27FC236}">
                          <a16:creationId xmlns:a16="http://schemas.microsoft.com/office/drawing/2014/main" id="{63042B42-4E36-7C05-1BA7-7F039267B2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AutoShape 962">
                      <a:extLst>
                        <a:ext uri="{FF2B5EF4-FFF2-40B4-BE49-F238E27FC236}">
                          <a16:creationId xmlns:a16="http://schemas.microsoft.com/office/drawing/2014/main" id="{455B698F-2610-2CB0-D3F7-2D4821D778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Rectangle 963">
                    <a:extLst>
                      <a:ext uri="{FF2B5EF4-FFF2-40B4-BE49-F238E27FC236}">
                        <a16:creationId xmlns:a16="http://schemas.microsoft.com/office/drawing/2014/main" id="{739DA48E-106E-AC42-AF0E-BB06D9C81B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Rectangle 964">
                    <a:extLst>
                      <a:ext uri="{FF2B5EF4-FFF2-40B4-BE49-F238E27FC236}">
                        <a16:creationId xmlns:a16="http://schemas.microsoft.com/office/drawing/2014/main" id="{8DAC95D2-4F7A-5D4D-1469-03454211F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0" name="Group 965">
                    <a:extLst>
                      <a:ext uri="{FF2B5EF4-FFF2-40B4-BE49-F238E27FC236}">
                        <a16:creationId xmlns:a16="http://schemas.microsoft.com/office/drawing/2014/main" id="{76999ED8-A28D-A670-E458-877E3AC4D4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86" name="AutoShape 966">
                      <a:extLst>
                        <a:ext uri="{FF2B5EF4-FFF2-40B4-BE49-F238E27FC236}">
                          <a16:creationId xmlns:a16="http://schemas.microsoft.com/office/drawing/2014/main" id="{91C86E14-5391-29F1-2B94-5016469A5E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AutoShape 967">
                      <a:extLst>
                        <a:ext uri="{FF2B5EF4-FFF2-40B4-BE49-F238E27FC236}">
                          <a16:creationId xmlns:a16="http://schemas.microsoft.com/office/drawing/2014/main" id="{C1090338-ED8A-4271-280E-94082E6EBE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1" name="Freeform 968">
                    <a:extLst>
                      <a:ext uri="{FF2B5EF4-FFF2-40B4-BE49-F238E27FC236}">
                        <a16:creationId xmlns:a16="http://schemas.microsoft.com/office/drawing/2014/main" id="{78F82510-B9F2-A605-1DC3-CA99140A8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1 w 328"/>
                      <a:gd name="T3" fmla="*/ 8 h 226"/>
                      <a:gd name="T4" fmla="*/ 11 w 328"/>
                      <a:gd name="T5" fmla="*/ 14 h 226"/>
                      <a:gd name="T6" fmla="*/ 0 w 328"/>
                      <a:gd name="T7" fmla="*/ 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72" name="Group 969">
                    <a:extLst>
                      <a:ext uri="{FF2B5EF4-FFF2-40B4-BE49-F238E27FC236}">
                        <a16:creationId xmlns:a16="http://schemas.microsoft.com/office/drawing/2014/main" id="{EE05DFCB-D178-7F30-F0C9-684F913071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84" name="AutoShape 970">
                      <a:extLst>
                        <a:ext uri="{FF2B5EF4-FFF2-40B4-BE49-F238E27FC236}">
                          <a16:creationId xmlns:a16="http://schemas.microsoft.com/office/drawing/2014/main" id="{50BD0F62-9B66-ABA5-86EF-CB903971DA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AutoShape 971">
                      <a:extLst>
                        <a:ext uri="{FF2B5EF4-FFF2-40B4-BE49-F238E27FC236}">
                          <a16:creationId xmlns:a16="http://schemas.microsoft.com/office/drawing/2014/main" id="{FF4080DB-DEFC-9C13-DB56-36BCFF04D1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3" name="Rectangle 972">
                    <a:extLst>
                      <a:ext uri="{FF2B5EF4-FFF2-40B4-BE49-F238E27FC236}">
                        <a16:creationId xmlns:a16="http://schemas.microsoft.com/office/drawing/2014/main" id="{AA1CCEEC-DBC4-310B-3632-2BE73D4D5F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Freeform 973">
                    <a:extLst>
                      <a:ext uri="{FF2B5EF4-FFF2-40B4-BE49-F238E27FC236}">
                        <a16:creationId xmlns:a16="http://schemas.microsoft.com/office/drawing/2014/main" id="{503C6523-C0E4-D567-1B90-F7B4777986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1 w 296"/>
                      <a:gd name="T3" fmla="*/ 8 h 256"/>
                      <a:gd name="T4" fmla="*/ 11 w 296"/>
                      <a:gd name="T5" fmla="*/ 16 h 256"/>
                      <a:gd name="T6" fmla="*/ 0 w 296"/>
                      <a:gd name="T7" fmla="*/ 6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5" name="Freeform 974">
                    <a:extLst>
                      <a:ext uri="{FF2B5EF4-FFF2-40B4-BE49-F238E27FC236}">
                        <a16:creationId xmlns:a16="http://schemas.microsoft.com/office/drawing/2014/main" id="{1E2E5AAC-7509-FEEB-969D-83BE1DFDD3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1 w 304"/>
                      <a:gd name="T3" fmla="*/ 11 h 288"/>
                      <a:gd name="T4" fmla="*/ 10 w 304"/>
                      <a:gd name="T5" fmla="*/ 19 h 288"/>
                      <a:gd name="T6" fmla="*/ 2 w 304"/>
                      <a:gd name="T7" fmla="*/ 8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6" name="Oval 975">
                    <a:extLst>
                      <a:ext uri="{FF2B5EF4-FFF2-40B4-BE49-F238E27FC236}">
                        <a16:creationId xmlns:a16="http://schemas.microsoft.com/office/drawing/2014/main" id="{17A2F6A7-D714-2E51-8D5D-429758DDE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Freeform 976">
                    <a:extLst>
                      <a:ext uri="{FF2B5EF4-FFF2-40B4-BE49-F238E27FC236}">
                        <a16:creationId xmlns:a16="http://schemas.microsoft.com/office/drawing/2014/main" id="{CFE3AD91-41A4-9495-D63F-B968E2007D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8 h 240"/>
                      <a:gd name="T2" fmla="*/ 2 w 306"/>
                      <a:gd name="T3" fmla="*/ 16 h 240"/>
                      <a:gd name="T4" fmla="*/ 11 w 306"/>
                      <a:gd name="T5" fmla="*/ 8 h 240"/>
                      <a:gd name="T6" fmla="*/ 11 w 306"/>
                      <a:gd name="T7" fmla="*/ 0 h 240"/>
                      <a:gd name="T8" fmla="*/ 0 w 306"/>
                      <a:gd name="T9" fmla="*/ 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8" name="AutoShape 977">
                    <a:extLst>
                      <a:ext uri="{FF2B5EF4-FFF2-40B4-BE49-F238E27FC236}">
                        <a16:creationId xmlns:a16="http://schemas.microsoft.com/office/drawing/2014/main" id="{CCFB5A6E-B5D5-A473-4792-55CDEE6B7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AutoShape 978">
                    <a:extLst>
                      <a:ext uri="{FF2B5EF4-FFF2-40B4-BE49-F238E27FC236}">
                        <a16:creationId xmlns:a16="http://schemas.microsoft.com/office/drawing/2014/main" id="{1892194E-AD0E-D085-BAF6-0A85A5F411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Oval 979">
                    <a:extLst>
                      <a:ext uri="{FF2B5EF4-FFF2-40B4-BE49-F238E27FC236}">
                        <a16:creationId xmlns:a16="http://schemas.microsoft.com/office/drawing/2014/main" id="{4DBFCEDD-DA70-8976-B1DC-FF9BDB5681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Oval 980">
                    <a:extLst>
                      <a:ext uri="{FF2B5EF4-FFF2-40B4-BE49-F238E27FC236}">
                        <a16:creationId xmlns:a16="http://schemas.microsoft.com/office/drawing/2014/main" id="{76245B7C-843A-4516-D195-ECF89C97B5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981">
                    <a:extLst>
                      <a:ext uri="{FF2B5EF4-FFF2-40B4-BE49-F238E27FC236}">
                        <a16:creationId xmlns:a16="http://schemas.microsoft.com/office/drawing/2014/main" id="{5365CEE7-AB03-DD16-CD75-DAD6D6624D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982">
                    <a:extLst>
                      <a:ext uri="{FF2B5EF4-FFF2-40B4-BE49-F238E27FC236}">
                        <a16:creationId xmlns:a16="http://schemas.microsoft.com/office/drawing/2014/main" id="{64245334-5D36-DBC8-0FC9-7EFCDE0E4E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8" name="Picture 4">
                  <a:extLst>
                    <a:ext uri="{FF2B5EF4-FFF2-40B4-BE49-F238E27FC236}">
                      <a16:creationId xmlns:a16="http://schemas.microsoft.com/office/drawing/2014/main" id="{40AD7DCA-68F8-0E4B-4C2D-020D931B2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0087" y="1742411"/>
                  <a:ext cx="1039824" cy="3097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" name="TextBox 149">
                  <a:extLst>
                    <a:ext uri="{FF2B5EF4-FFF2-40B4-BE49-F238E27FC236}">
                      <a16:creationId xmlns:a16="http://schemas.microsoft.com/office/drawing/2014/main" id="{00CB072D-90AC-B6C2-A3C8-B1D09C2FBE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8972" y="1947149"/>
                  <a:ext cx="928459" cy="5847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controller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 82">
                <a:extLst>
                  <a:ext uri="{FF2B5EF4-FFF2-40B4-BE49-F238E27FC236}">
                    <a16:creationId xmlns:a16="http://schemas.microsoft.com/office/drawing/2014/main" id="{7C2EC05A-DDB5-F2C7-0C3C-4F024CF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667" y="1587500"/>
                <a:ext cx="1270000" cy="1481667"/>
              </a:xfrm>
              <a:prstGeom prst="rect">
                <a:avLst/>
              </a:prstGeom>
              <a:solidFill>
                <a:srgbClr val="FFFFFF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2" name="Group 315">
              <a:extLst>
                <a:ext uri="{FF2B5EF4-FFF2-40B4-BE49-F238E27FC236}">
                  <a16:creationId xmlns:a16="http://schemas.microsoft.com/office/drawing/2014/main" id="{2554EAC0-9FB4-60BD-3A8D-201A20171BB1}"/>
                </a:ext>
              </a:extLst>
            </p:cNvPr>
            <p:cNvGrpSpPr/>
            <p:nvPr/>
          </p:nvGrpSpPr>
          <p:grpSpPr>
            <a:xfrm>
              <a:off x="3869633" y="4253948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316">
                <a:extLst>
                  <a:ext uri="{FF2B5EF4-FFF2-40B4-BE49-F238E27FC236}">
                    <a16:creationId xmlns:a16="http://schemas.microsoft.com/office/drawing/2014/main" id="{10FE528E-BEC4-5FCF-E45C-B9AA5D52283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94" name="Oval 317">
                <a:extLst>
                  <a:ext uri="{FF2B5EF4-FFF2-40B4-BE49-F238E27FC236}">
                    <a16:creationId xmlns:a16="http://schemas.microsoft.com/office/drawing/2014/main" id="{DFF9C91B-4E92-22B9-9566-30689CC7243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95" name="Group 318">
                <a:extLst>
                  <a:ext uri="{FF2B5EF4-FFF2-40B4-BE49-F238E27FC236}">
                    <a16:creationId xmlns:a16="http://schemas.microsoft.com/office/drawing/2014/main" id="{E6A163D6-4CE0-78BD-1449-D6FBFD0BDCE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7CBE4A51-B6FB-8100-529A-9FCE8B683EF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D2A874E4-CE74-CC17-E1CB-2495B90152F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8D53338F-DBB9-4546-2D86-7A976FB8B42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BAD0BEE6-DABC-48D5-C265-736D4E09DDE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0" name="Group 323">
              <a:extLst>
                <a:ext uri="{FF2B5EF4-FFF2-40B4-BE49-F238E27FC236}">
                  <a16:creationId xmlns:a16="http://schemas.microsoft.com/office/drawing/2014/main" id="{737AC623-676B-1817-688C-4A8BDE1059C9}"/>
                </a:ext>
              </a:extLst>
            </p:cNvPr>
            <p:cNvGrpSpPr/>
            <p:nvPr/>
          </p:nvGrpSpPr>
          <p:grpSpPr>
            <a:xfrm>
              <a:off x="6009859" y="4287078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Freeform 324">
                <a:extLst>
                  <a:ext uri="{FF2B5EF4-FFF2-40B4-BE49-F238E27FC236}">
                    <a16:creationId xmlns:a16="http://schemas.microsoft.com/office/drawing/2014/main" id="{EAFDBB69-34A7-F56C-E317-F9FC6298D3E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02" name="Oval 325">
                <a:extLst>
                  <a:ext uri="{FF2B5EF4-FFF2-40B4-BE49-F238E27FC236}">
                    <a16:creationId xmlns:a16="http://schemas.microsoft.com/office/drawing/2014/main" id="{E644D9C7-1703-8EA1-70D9-BC304401EDD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03" name="Group 326">
                <a:extLst>
                  <a:ext uri="{FF2B5EF4-FFF2-40B4-BE49-F238E27FC236}">
                    <a16:creationId xmlns:a16="http://schemas.microsoft.com/office/drawing/2014/main" id="{45934AAE-1A34-DC5D-AEF2-BAE2439CE37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2995678E-A61D-E73A-C91A-6DEA461098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E16E85AF-52D6-DC40-5DDD-C5E419FBEAD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365F995A-F189-5D70-717A-E5F2D66A240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7C5646AA-3B6A-0614-6068-3B1B85760BE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331">
              <a:extLst>
                <a:ext uri="{FF2B5EF4-FFF2-40B4-BE49-F238E27FC236}">
                  <a16:creationId xmlns:a16="http://schemas.microsoft.com/office/drawing/2014/main" id="{8BA4BCD3-8009-6CDB-2399-0CE1F393E427}"/>
                </a:ext>
              </a:extLst>
            </p:cNvPr>
            <p:cNvGrpSpPr/>
            <p:nvPr/>
          </p:nvGrpSpPr>
          <p:grpSpPr>
            <a:xfrm>
              <a:off x="3882885" y="2411896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Freeform 332">
                <a:extLst>
                  <a:ext uri="{FF2B5EF4-FFF2-40B4-BE49-F238E27FC236}">
                    <a16:creationId xmlns:a16="http://schemas.microsoft.com/office/drawing/2014/main" id="{2105CF24-95A3-0D89-C0D9-65195DE418B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10" name="Oval 333">
                <a:extLst>
                  <a:ext uri="{FF2B5EF4-FFF2-40B4-BE49-F238E27FC236}">
                    <a16:creationId xmlns:a16="http://schemas.microsoft.com/office/drawing/2014/main" id="{82F92B77-9707-450D-0B75-27267D93861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11" name="Group 334">
                <a:extLst>
                  <a:ext uri="{FF2B5EF4-FFF2-40B4-BE49-F238E27FC236}">
                    <a16:creationId xmlns:a16="http://schemas.microsoft.com/office/drawing/2014/main" id="{92DEF216-9990-4888-4265-9FF49BACDDA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23EA8C86-32D0-BE0A-744E-1DA218CB4B3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6790ADB8-F527-EFC1-AEFF-7CFC59A99A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1B6526A1-E696-931D-0797-CA8F74FED3A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2FA49047-9A0C-EF33-1CA4-2CE088E1596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17" name="TextBox 70">
            <a:extLst>
              <a:ext uri="{FF2B5EF4-FFF2-40B4-BE49-F238E27FC236}">
                <a16:creationId xmlns:a16="http://schemas.microsoft.com/office/drawing/2014/main" id="{93702CB3-0F04-EF3A-0666-98169732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0162" y="5082074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ectangle 188">
            <a:extLst>
              <a:ext uri="{FF2B5EF4-FFF2-40B4-BE49-F238E27FC236}">
                <a16:creationId xmlns:a16="http://schemas.microsoft.com/office/drawing/2014/main" id="{715A0BC2-580D-EC8B-9679-44F93199BA49}"/>
              </a:ext>
            </a:extLst>
          </p:cNvPr>
          <p:cNvSpPr/>
          <p:nvPr/>
        </p:nvSpPr>
        <p:spPr bwMode="auto">
          <a:xfrm>
            <a:off x="1177814" y="4726640"/>
            <a:ext cx="4691619" cy="11636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5" name="Straight Connector 14">
            <a:extLst>
              <a:ext uri="{FF2B5EF4-FFF2-40B4-BE49-F238E27FC236}">
                <a16:creationId xmlns:a16="http://schemas.microsoft.com/office/drawing/2014/main" id="{7834658D-BB87-165D-D1D6-AADAC93F7B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0729" y="5086202"/>
            <a:ext cx="47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Box 185">
            <a:extLst>
              <a:ext uri="{FF2B5EF4-FFF2-40B4-BE49-F238E27FC236}">
                <a16:creationId xmlns:a16="http://schemas.microsoft.com/office/drawing/2014/main" id="{E69B3D38-E607-0EEF-EFE0-F207B0D36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376" y="4734950"/>
            <a:ext cx="743299" cy="3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27" name="TextBox 186">
            <a:extLst>
              <a:ext uri="{FF2B5EF4-FFF2-40B4-BE49-F238E27FC236}">
                <a16:creationId xmlns:a16="http://schemas.microsoft.com/office/drawing/2014/main" id="{3F89B331-0D4E-8A9B-F90E-D389B2D8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272" y="4739183"/>
            <a:ext cx="732080" cy="3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cxnSp>
        <p:nvCxnSpPr>
          <p:cNvPr id="128" name="Straight Connector 187">
            <a:extLst>
              <a:ext uri="{FF2B5EF4-FFF2-40B4-BE49-F238E27FC236}">
                <a16:creationId xmlns:a16="http://schemas.microsoft.com/office/drawing/2014/main" id="{74F37F96-60A1-CF4F-CE1D-CDC77BF533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5375" y="4726485"/>
            <a:ext cx="0" cy="11637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9">
            <a:extLst>
              <a:ext uri="{FF2B5EF4-FFF2-40B4-BE49-F238E27FC236}">
                <a16:creationId xmlns:a16="http://schemas.microsoft.com/office/drawing/2014/main" id="{F97079AF-63FD-1DA5-0090-27DA7D6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900" y="6266481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25E619-7008-BD7E-9C9A-57E65855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1111916" cy="4351338"/>
          </a:xfrm>
        </p:spPr>
        <p:txBody>
          <a:bodyPr/>
          <a:lstStyle/>
          <a:p>
            <a:r>
              <a:rPr lang="en-US" altLang="ko-KR" dirty="0"/>
              <a:t>P22. Specify the flow table entries in s2 that implement this behaviors:</a:t>
            </a:r>
          </a:p>
          <a:p>
            <a:pPr lvl="1"/>
            <a:r>
              <a:rPr lang="en-US" altLang="ko-KR" dirty="0"/>
              <a:t>Any datagrams arriving from h3 and destined for h1, h2, h5, or h6 should be forwarded in a clockwise direction in the network</a:t>
            </a:r>
          </a:p>
          <a:p>
            <a:pPr lvl="1"/>
            <a:r>
              <a:rPr lang="en-US" altLang="ko-KR" dirty="0"/>
              <a:t>Any datagrams arriving from h4 and destined to</a:t>
            </a:r>
            <a:br>
              <a:rPr lang="en-US" altLang="ko-KR" dirty="0"/>
            </a:br>
            <a:r>
              <a:rPr lang="en-US" altLang="ko-KR" dirty="0"/>
              <a:t>h1, h2, h5, or h6 should be forwarded in a </a:t>
            </a:r>
            <a:br>
              <a:rPr lang="en-US" altLang="ko-KR" dirty="0"/>
            </a:br>
            <a:r>
              <a:rPr lang="en-US" altLang="ko-KR" dirty="0"/>
              <a:t>counter-clockwise direction in the network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1C6EF1-7864-F8EF-6D90-5C0402ED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E3007-FCFC-DDD6-D165-C0E6FBE9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7CE3C20-7579-7E60-D4D9-D7CD2C9F6BFB}"/>
              </a:ext>
            </a:extLst>
          </p:cNvPr>
          <p:cNvGrpSpPr/>
          <p:nvPr/>
        </p:nvGrpSpPr>
        <p:grpSpPr>
          <a:xfrm>
            <a:off x="6592166" y="2977757"/>
            <a:ext cx="5564704" cy="4020079"/>
            <a:chOff x="2145917" y="1622425"/>
            <a:chExt cx="5564704" cy="4020079"/>
          </a:xfrm>
        </p:grpSpPr>
        <p:cxnSp>
          <p:nvCxnSpPr>
            <p:cNvPr id="5" name="Straight Connector 13">
              <a:extLst>
                <a:ext uri="{FF2B5EF4-FFF2-40B4-BE49-F238E27FC236}">
                  <a16:creationId xmlns:a16="http://schemas.microsoft.com/office/drawing/2014/main" id="{D24AA777-9103-5E29-7D93-F06ACD5389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45096" y="2562225"/>
              <a:ext cx="2157412" cy="184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20DB5843-8449-27E9-85DC-DB79470250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496" y="4497388"/>
              <a:ext cx="2046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F7C6B6-0B7C-51E6-E74D-7E50DD0F88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26058" y="2690813"/>
              <a:ext cx="0" cy="157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64">
              <a:extLst>
                <a:ext uri="{FF2B5EF4-FFF2-40B4-BE49-F238E27FC236}">
                  <a16:creationId xmlns:a16="http://schemas.microsoft.com/office/drawing/2014/main" id="{8E321BB1-C2ED-EB8E-F508-1C0D351AF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46708" y="3154363"/>
              <a:ext cx="1477963" cy="1311275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199">
              <a:extLst>
                <a:ext uri="{FF2B5EF4-FFF2-40B4-BE49-F238E27FC236}">
                  <a16:creationId xmlns:a16="http://schemas.microsoft.com/office/drawing/2014/main" id="{94064788-C9CA-133A-D710-9C8F19ED1CDD}"/>
                </a:ext>
              </a:extLst>
            </p:cNvPr>
            <p:cNvCxnSpPr/>
            <p:nvPr/>
          </p:nvCxnSpPr>
          <p:spPr>
            <a:xfrm flipH="1" flipV="1">
              <a:off x="4294321" y="4567238"/>
              <a:ext cx="6350" cy="65722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" name="Straight Connector 200">
              <a:extLst>
                <a:ext uri="{FF2B5EF4-FFF2-40B4-BE49-F238E27FC236}">
                  <a16:creationId xmlns:a16="http://schemas.microsoft.com/office/drawing/2014/main" id="{5A152F87-DE88-8945-A130-2AAF64187930}"/>
                </a:ext>
              </a:extLst>
            </p:cNvPr>
            <p:cNvCxnSpPr/>
            <p:nvPr/>
          </p:nvCxnSpPr>
          <p:spPr>
            <a:xfrm>
              <a:off x="3338646" y="4524375"/>
              <a:ext cx="531812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1" name="Group 44">
              <a:extLst>
                <a:ext uri="{FF2B5EF4-FFF2-40B4-BE49-F238E27FC236}">
                  <a16:creationId xmlns:a16="http://schemas.microsoft.com/office/drawing/2014/main" id="{7E249812-B64E-15CA-91EC-73B834DA2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0158" y="4043363"/>
              <a:ext cx="757238" cy="628650"/>
              <a:chOff x="-44" y="1473"/>
              <a:chExt cx="981" cy="1105"/>
            </a:xfrm>
          </p:grpSpPr>
          <p:pic>
            <p:nvPicPr>
              <p:cNvPr id="12" name="Picture 45" descr="desktop_computer_stylized_medium">
                <a:extLst>
                  <a:ext uri="{FF2B5EF4-FFF2-40B4-BE49-F238E27FC236}">
                    <a16:creationId xmlns:a16="http://schemas.microsoft.com/office/drawing/2014/main" id="{5C9F12BA-B7A2-9E8B-5621-2A7605D72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46">
                <a:extLst>
                  <a:ext uri="{FF2B5EF4-FFF2-40B4-BE49-F238E27FC236}">
                    <a16:creationId xmlns:a16="http://schemas.microsoft.com/office/drawing/2014/main" id="{670318A0-3D14-1073-67F8-42AFCD8BC4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" name="Group 44">
              <a:extLst>
                <a:ext uri="{FF2B5EF4-FFF2-40B4-BE49-F238E27FC236}">
                  <a16:creationId xmlns:a16="http://schemas.microsoft.com/office/drawing/2014/main" id="{7D9A8242-FFFF-B354-EE87-A1E5F78E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783" y="4892675"/>
              <a:ext cx="757238" cy="628650"/>
              <a:chOff x="188" y="1473"/>
              <a:chExt cx="981" cy="1105"/>
            </a:xfrm>
          </p:grpSpPr>
          <p:pic>
            <p:nvPicPr>
              <p:cNvPr id="15" name="Picture 45" descr="desktop_computer_stylized_medium">
                <a:extLst>
                  <a:ext uri="{FF2B5EF4-FFF2-40B4-BE49-F238E27FC236}">
                    <a16:creationId xmlns:a16="http://schemas.microsoft.com/office/drawing/2014/main" id="{237A4568-9EA5-9EBF-259A-ABE684251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Freeform 46">
                <a:extLst>
                  <a:ext uri="{FF2B5EF4-FFF2-40B4-BE49-F238E27FC236}">
                    <a16:creationId xmlns:a16="http://schemas.microsoft.com/office/drawing/2014/main" id="{7295BF91-2237-0FD3-6D15-2AAFB955A1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" y="1587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758C1E6-BBBB-5576-ECCB-F9C6CE171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917" y="4216884"/>
              <a:ext cx="833437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10.1.0.1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209">
              <a:extLst>
                <a:ext uri="{FF2B5EF4-FFF2-40B4-BE49-F238E27FC236}">
                  <a16:creationId xmlns:a16="http://schemas.microsoft.com/office/drawing/2014/main" id="{349E4121-D888-D011-A86A-BC924A6DF7E1}"/>
                </a:ext>
              </a:extLst>
            </p:cNvPr>
            <p:cNvCxnSpPr/>
            <p:nvPr/>
          </p:nvCxnSpPr>
          <p:spPr>
            <a:xfrm flipV="1">
              <a:off x="5992946" y="4568825"/>
              <a:ext cx="306387" cy="49053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9" name="Straight Connector 210">
              <a:extLst>
                <a:ext uri="{FF2B5EF4-FFF2-40B4-BE49-F238E27FC236}">
                  <a16:creationId xmlns:a16="http://schemas.microsoft.com/office/drawing/2014/main" id="{5346863E-8EB5-5631-C09B-F24C91D48AD7}"/>
                </a:ext>
              </a:extLst>
            </p:cNvPr>
            <p:cNvCxnSpPr/>
            <p:nvPr/>
          </p:nvCxnSpPr>
          <p:spPr>
            <a:xfrm>
              <a:off x="6747008" y="4448175"/>
              <a:ext cx="531813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0" name="Group 44">
              <a:extLst>
                <a:ext uri="{FF2B5EF4-FFF2-40B4-BE49-F238E27FC236}">
                  <a16:creationId xmlns:a16="http://schemas.microsoft.com/office/drawing/2014/main" id="{81556D41-5A36-D32B-92F5-BB6708A9D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3383" y="4221163"/>
              <a:ext cx="757238" cy="628650"/>
              <a:chOff x="-44" y="1473"/>
              <a:chExt cx="981" cy="1105"/>
            </a:xfrm>
          </p:grpSpPr>
          <p:pic>
            <p:nvPicPr>
              <p:cNvPr id="21" name="Picture 45" descr="desktop_computer_stylized_medium">
                <a:extLst>
                  <a:ext uri="{FF2B5EF4-FFF2-40B4-BE49-F238E27FC236}">
                    <a16:creationId xmlns:a16="http://schemas.microsoft.com/office/drawing/2014/main" id="{6155E663-F943-E87A-9053-213AED521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EA205FB6-9DF4-E382-B2F9-E973AC14C2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805742A5-052E-6B20-8B8A-D4423D0FC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5421" y="4835525"/>
              <a:ext cx="757237" cy="628650"/>
              <a:chOff x="-44" y="1473"/>
              <a:chExt cx="981" cy="1105"/>
            </a:xfrm>
          </p:grpSpPr>
          <p:pic>
            <p:nvPicPr>
              <p:cNvPr id="24" name="Picture 45" descr="desktop_computer_stylized_medium">
                <a:extLst>
                  <a:ext uri="{FF2B5EF4-FFF2-40B4-BE49-F238E27FC236}">
                    <a16:creationId xmlns:a16="http://schemas.microsoft.com/office/drawing/2014/main" id="{EEC168CA-1431-5B4C-05AD-3FC987340C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46">
                <a:extLst>
                  <a:ext uri="{FF2B5EF4-FFF2-40B4-BE49-F238E27FC236}">
                    <a16:creationId xmlns:a16="http://schemas.microsoft.com/office/drawing/2014/main" id="{9121DBA4-0D9B-95EE-DB61-B62AE65742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" name="TextBox 70">
              <a:extLst>
                <a:ext uri="{FF2B5EF4-FFF2-40B4-BE49-F238E27FC236}">
                  <a16:creationId xmlns:a16="http://schemas.microsoft.com/office/drawing/2014/main" id="{BBFD2E30-DADD-A3DD-C41C-8EDE2110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680" y="4842404"/>
              <a:ext cx="833438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10.2.0.3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19">
              <a:extLst>
                <a:ext uri="{FF2B5EF4-FFF2-40B4-BE49-F238E27FC236}">
                  <a16:creationId xmlns:a16="http://schemas.microsoft.com/office/drawing/2014/main" id="{FD99A0C6-E168-3C9D-F82F-6538938CA1BF}"/>
                </a:ext>
              </a:extLst>
            </p:cNvPr>
            <p:cNvCxnSpPr/>
            <p:nvPr/>
          </p:nvCxnSpPr>
          <p:spPr>
            <a:xfrm>
              <a:off x="3349758" y="2681288"/>
              <a:ext cx="706438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8" name="Straight Connector 220">
              <a:extLst>
                <a:ext uri="{FF2B5EF4-FFF2-40B4-BE49-F238E27FC236}">
                  <a16:creationId xmlns:a16="http://schemas.microsoft.com/office/drawing/2014/main" id="{3849C450-012D-EDD8-4F75-F9BB7E732AA7}"/>
                </a:ext>
              </a:extLst>
            </p:cNvPr>
            <p:cNvCxnSpPr/>
            <p:nvPr/>
          </p:nvCxnSpPr>
          <p:spPr>
            <a:xfrm flipV="1">
              <a:off x="4327658" y="2014538"/>
              <a:ext cx="0" cy="47466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9" name="Group 44">
              <a:extLst>
                <a:ext uri="{FF2B5EF4-FFF2-40B4-BE49-F238E27FC236}">
                  <a16:creationId xmlns:a16="http://schemas.microsoft.com/office/drawing/2014/main" id="{E83D7674-0133-CAFB-6482-09EAECE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646" y="1622425"/>
              <a:ext cx="757237" cy="628650"/>
              <a:chOff x="-44" y="1473"/>
              <a:chExt cx="981" cy="1105"/>
            </a:xfrm>
          </p:grpSpPr>
          <p:pic>
            <p:nvPicPr>
              <p:cNvPr id="30" name="Picture 45" descr="desktop_computer_stylized_medium">
                <a:extLst>
                  <a:ext uri="{FF2B5EF4-FFF2-40B4-BE49-F238E27FC236}">
                    <a16:creationId xmlns:a16="http://schemas.microsoft.com/office/drawing/2014/main" id="{1DD54734-F103-1100-B99B-FBEA4E210B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46">
                <a:extLst>
                  <a:ext uri="{FF2B5EF4-FFF2-40B4-BE49-F238E27FC236}">
                    <a16:creationId xmlns:a16="http://schemas.microsoft.com/office/drawing/2014/main" id="{F05FDC9C-11F5-6018-7956-4785D19700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" name="Group 44">
              <a:extLst>
                <a:ext uri="{FF2B5EF4-FFF2-40B4-BE49-F238E27FC236}">
                  <a16:creationId xmlns:a16="http://schemas.microsoft.com/office/drawing/2014/main" id="{1D5074F5-7356-4097-47BE-EC5967471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546" y="2561879"/>
              <a:ext cx="757237" cy="628650"/>
              <a:chOff x="-44" y="1473"/>
              <a:chExt cx="981" cy="1105"/>
            </a:xfrm>
          </p:grpSpPr>
          <p:pic>
            <p:nvPicPr>
              <p:cNvPr id="33" name="Picture 45" descr="desktop_computer_stylized_medium">
                <a:extLst>
                  <a:ext uri="{FF2B5EF4-FFF2-40B4-BE49-F238E27FC236}">
                    <a16:creationId xmlns:a16="http://schemas.microsoft.com/office/drawing/2014/main" id="{A356C82A-F047-8CE6-5246-06010C76B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Freeform 46">
                <a:extLst>
                  <a:ext uri="{FF2B5EF4-FFF2-40B4-BE49-F238E27FC236}">
                    <a16:creationId xmlns:a16="http://schemas.microsoft.com/office/drawing/2014/main" id="{A5A89DDC-8AFA-4A7F-8838-34BC7DA6CA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TextBox 83">
              <a:extLst>
                <a:ext uri="{FF2B5EF4-FFF2-40B4-BE49-F238E27FC236}">
                  <a16:creationId xmlns:a16="http://schemas.microsoft.com/office/drawing/2014/main" id="{8451E9C8-6AB2-DA12-FACE-0F7139CB2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446" y="3065116"/>
              <a:ext cx="8334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10.3.0.5</a:t>
              </a:r>
            </a:p>
          </p:txBody>
        </p:sp>
        <p:sp>
          <p:nvSpPr>
            <p:cNvPr id="36" name="TextBox 92">
              <a:extLst>
                <a:ext uri="{FF2B5EF4-FFF2-40B4-BE49-F238E27FC236}">
                  <a16:creationId xmlns:a16="http://schemas.microsoft.com/office/drawing/2014/main" id="{E3A84CEA-00B3-24C3-3742-09AE831A4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558" y="3949700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37" name="TextBox 93">
              <a:extLst>
                <a:ext uri="{FF2B5EF4-FFF2-40B4-BE49-F238E27FC236}">
                  <a16:creationId xmlns:a16="http://schemas.microsoft.com/office/drawing/2014/main" id="{AA259B72-52D2-0505-8271-A3AA5FEAA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0146" y="3976688"/>
              <a:ext cx="4286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38" name="TextBox 94">
              <a:extLst>
                <a:ext uri="{FF2B5EF4-FFF2-40B4-BE49-F238E27FC236}">
                  <a16:creationId xmlns:a16="http://schemas.microsoft.com/office/drawing/2014/main" id="{35DB07DA-3429-CB2C-9774-4F4D2441D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046" y="2168525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s3</a:t>
              </a:r>
            </a:p>
          </p:txBody>
        </p:sp>
        <p:cxnSp>
          <p:nvCxnSpPr>
            <p:cNvPr id="39" name="Straight Connector 99">
              <a:extLst>
                <a:ext uri="{FF2B5EF4-FFF2-40B4-BE49-F238E27FC236}">
                  <a16:creationId xmlns:a16="http://schemas.microsoft.com/office/drawing/2014/main" id="{237EDDE6-291A-F28C-58BE-A5BFC5428D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6708" y="2871788"/>
              <a:ext cx="1392238" cy="219075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102">
              <a:extLst>
                <a:ext uri="{FF2B5EF4-FFF2-40B4-BE49-F238E27FC236}">
                  <a16:creationId xmlns:a16="http://schemas.microsoft.com/office/drawing/2014/main" id="{8A4D6197-C59C-E505-045D-F0B436D97A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4671" y="3154363"/>
              <a:ext cx="533400" cy="976312"/>
            </a:xfrm>
            <a:prstGeom prst="line">
              <a:avLst/>
            </a:prstGeom>
            <a:noFill/>
            <a:ln w="12700">
              <a:solidFill>
                <a:srgbClr val="CC0000">
                  <a:alpha val="50195"/>
                </a:srgb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108">
              <a:extLst>
                <a:ext uri="{FF2B5EF4-FFF2-40B4-BE49-F238E27FC236}">
                  <a16:creationId xmlns:a16="http://schemas.microsoft.com/office/drawing/2014/main" id="{6A2C6D7C-70E5-7960-4A7F-38B468C3B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108" y="2173288"/>
              <a:ext cx="2714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Box 109">
              <a:extLst>
                <a:ext uri="{FF2B5EF4-FFF2-40B4-BE49-F238E27FC236}">
                  <a16:creationId xmlns:a16="http://schemas.microsoft.com/office/drawing/2014/main" id="{FCD9E933-C0C6-1BD4-A08D-C80DF6411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796" y="2419350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Box 110">
              <a:extLst>
                <a:ext uri="{FF2B5EF4-FFF2-40B4-BE49-F238E27FC236}">
                  <a16:creationId xmlns:a16="http://schemas.microsoft.com/office/drawing/2014/main" id="{1D9816A8-0BBD-C4B7-72DF-7805C376A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096" y="2790894"/>
              <a:ext cx="2698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Box 111">
              <a:extLst>
                <a:ext uri="{FF2B5EF4-FFF2-40B4-BE49-F238E27FC236}">
                  <a16:creationId xmlns:a16="http://schemas.microsoft.com/office/drawing/2014/main" id="{AABF8719-A888-FA5A-8062-FCDB478C7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933" y="2687638"/>
              <a:ext cx="2746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" name="TextBox 112">
              <a:extLst>
                <a:ext uri="{FF2B5EF4-FFF2-40B4-BE49-F238E27FC236}">
                  <a16:creationId xmlns:a16="http://schemas.microsoft.com/office/drawing/2014/main" id="{5E10F677-3B01-D903-9851-070C43CB3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271" y="4006850"/>
              <a:ext cx="269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Box 113">
              <a:extLst>
                <a:ext uri="{FF2B5EF4-FFF2-40B4-BE49-F238E27FC236}">
                  <a16:creationId xmlns:a16="http://schemas.microsoft.com/office/drawing/2014/main" id="{273B8D24-EA33-BA98-A9A5-A47966019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083" y="4276725"/>
              <a:ext cx="274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TextBox 114">
              <a:extLst>
                <a:ext uri="{FF2B5EF4-FFF2-40B4-BE49-F238E27FC236}">
                  <a16:creationId xmlns:a16="http://schemas.microsoft.com/office/drawing/2014/main" id="{E82340EB-45D7-AF7D-0485-16D45E9D1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71" y="4624388"/>
              <a:ext cx="269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115">
              <a:extLst>
                <a:ext uri="{FF2B5EF4-FFF2-40B4-BE49-F238E27FC236}">
                  <a16:creationId xmlns:a16="http://schemas.microsoft.com/office/drawing/2014/main" id="{FE247218-E174-41D3-BED4-FD66009C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671" y="4437063"/>
              <a:ext cx="2730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117">
              <a:extLst>
                <a:ext uri="{FF2B5EF4-FFF2-40B4-BE49-F238E27FC236}">
                  <a16:creationId xmlns:a16="http://schemas.microsoft.com/office/drawing/2014/main" id="{FC85FF97-6EB3-1ED2-9226-15769B79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1971" y="4089400"/>
              <a:ext cx="2698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118">
              <a:extLst>
                <a:ext uri="{FF2B5EF4-FFF2-40B4-BE49-F238E27FC236}">
                  <a16:creationId xmlns:a16="http://schemas.microsoft.com/office/drawing/2014/main" id="{9B1967CB-D364-5375-DB7C-4258A9152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396" y="4437063"/>
              <a:ext cx="2746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" name="TextBox 119">
              <a:extLst>
                <a:ext uri="{FF2B5EF4-FFF2-40B4-BE49-F238E27FC236}">
                  <a16:creationId xmlns:a16="http://schemas.microsoft.com/office/drawing/2014/main" id="{A96E4B48-6B3E-E86C-6940-EC1A8369C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108" y="4641850"/>
              <a:ext cx="2698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2" name="TextBox 120">
              <a:extLst>
                <a:ext uri="{FF2B5EF4-FFF2-40B4-BE49-F238E27FC236}">
                  <a16:creationId xmlns:a16="http://schemas.microsoft.com/office/drawing/2014/main" id="{631A62C6-95F3-401F-778F-DA4149B30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908" y="4394200"/>
              <a:ext cx="274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3" name="TextBox 150">
              <a:extLst>
                <a:ext uri="{FF2B5EF4-FFF2-40B4-BE49-F238E27FC236}">
                  <a16:creationId xmlns:a16="http://schemas.microsoft.com/office/drawing/2014/main" id="{875ED9C9-0D9F-B54B-6B8F-ADD16EA46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291" y="1666393"/>
              <a:ext cx="8350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Host h6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10.3.0.6</a:t>
              </a:r>
            </a:p>
          </p:txBody>
        </p:sp>
        <p:grpSp>
          <p:nvGrpSpPr>
            <p:cNvPr id="54" name="Group 88">
              <a:extLst>
                <a:ext uri="{FF2B5EF4-FFF2-40B4-BE49-F238E27FC236}">
                  <a16:creationId xmlns:a16="http://schemas.microsoft.com/office/drawing/2014/main" id="{09C3D5EF-AF57-FBFA-A3D7-955495C16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808" y="1862138"/>
              <a:ext cx="1270000" cy="1482725"/>
              <a:chOff x="5418667" y="1587500"/>
              <a:chExt cx="1270000" cy="1481667"/>
            </a:xfrm>
          </p:grpSpPr>
          <p:grpSp>
            <p:nvGrpSpPr>
              <p:cNvPr id="55" name="Group 79">
                <a:extLst>
                  <a:ext uri="{FF2B5EF4-FFF2-40B4-BE49-F238E27FC236}">
                    <a16:creationId xmlns:a16="http://schemas.microsoft.com/office/drawing/2014/main" id="{475FF78C-8100-578F-4B9B-0FCFC6562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40087" y="1742411"/>
                <a:ext cx="1047344" cy="1163369"/>
                <a:chOff x="5440087" y="1742411"/>
                <a:chExt cx="1047344" cy="1163369"/>
              </a:xfrm>
            </p:grpSpPr>
            <p:grpSp>
              <p:nvGrpSpPr>
                <p:cNvPr id="57" name="Group 950">
                  <a:extLst>
                    <a:ext uri="{FF2B5EF4-FFF2-40B4-BE49-F238E27FC236}">
                      <a16:creationId xmlns:a16="http://schemas.microsoft.com/office/drawing/2014/main" id="{2A7D352B-7860-4A62-1DB7-9D0AB17A3F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38397" y="2273382"/>
                  <a:ext cx="350328" cy="632398"/>
                  <a:chOff x="4140" y="429"/>
                  <a:chExt cx="1425" cy="2396"/>
                </a:xfrm>
              </p:grpSpPr>
              <p:sp>
                <p:nvSpPr>
                  <p:cNvPr id="60" name="Freeform 951">
                    <a:extLst>
                      <a:ext uri="{FF2B5EF4-FFF2-40B4-BE49-F238E27FC236}">
                        <a16:creationId xmlns:a16="http://schemas.microsoft.com/office/drawing/2014/main" id="{2671BC59-9133-B08C-7EEF-63AA42E064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2 w 354"/>
                      <a:gd name="T1" fmla="*/ 0 h 2742"/>
                      <a:gd name="T2" fmla="*/ 12 w 354"/>
                      <a:gd name="T3" fmla="*/ 23 h 2742"/>
                      <a:gd name="T4" fmla="*/ 12 w 354"/>
                      <a:gd name="T5" fmla="*/ 171 h 2742"/>
                      <a:gd name="T6" fmla="*/ 0 w 354"/>
                      <a:gd name="T7" fmla="*/ 179 h 2742"/>
                      <a:gd name="T8" fmla="*/ 2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1" name="Rectangle 952">
                    <a:extLst>
                      <a:ext uri="{FF2B5EF4-FFF2-40B4-BE49-F238E27FC236}">
                        <a16:creationId xmlns:a16="http://schemas.microsoft.com/office/drawing/2014/main" id="{110C93A6-C997-39F0-CE7B-342E8B6372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Freeform 953">
                    <a:extLst>
                      <a:ext uri="{FF2B5EF4-FFF2-40B4-BE49-F238E27FC236}">
                        <a16:creationId xmlns:a16="http://schemas.microsoft.com/office/drawing/2014/main" id="{5D6C6AB3-BF4E-AE14-990A-E943735D3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7 w 211"/>
                      <a:gd name="T3" fmla="*/ 15 h 2537"/>
                      <a:gd name="T4" fmla="*/ 2 w 211"/>
                      <a:gd name="T5" fmla="*/ 163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" name="Freeform 954">
                    <a:extLst>
                      <a:ext uri="{FF2B5EF4-FFF2-40B4-BE49-F238E27FC236}">
                        <a16:creationId xmlns:a16="http://schemas.microsoft.com/office/drawing/2014/main" id="{AB1206C7-0C48-56CE-7D84-D4D57E0240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1 w 328"/>
                      <a:gd name="T3" fmla="*/ 9 h 226"/>
                      <a:gd name="T4" fmla="*/ 11 w 328"/>
                      <a:gd name="T5" fmla="*/ 16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" name="Rectangle 955">
                    <a:extLst>
                      <a:ext uri="{FF2B5EF4-FFF2-40B4-BE49-F238E27FC236}">
                        <a16:creationId xmlns:a16="http://schemas.microsoft.com/office/drawing/2014/main" id="{C9B104D9-1B6E-0DE2-F00F-0B6026983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5" name="Group 956">
                    <a:extLst>
                      <a:ext uri="{FF2B5EF4-FFF2-40B4-BE49-F238E27FC236}">
                        <a16:creationId xmlns:a16="http://schemas.microsoft.com/office/drawing/2014/main" id="{D977C2F2-97DD-DF20-DB83-BE40BC831E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90" name="AutoShape 957">
                      <a:extLst>
                        <a:ext uri="{FF2B5EF4-FFF2-40B4-BE49-F238E27FC236}">
                          <a16:creationId xmlns:a16="http://schemas.microsoft.com/office/drawing/2014/main" id="{F3FDA998-97C6-9DB6-5FF1-7F2368C060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AutoShape 958">
                      <a:extLst>
                        <a:ext uri="{FF2B5EF4-FFF2-40B4-BE49-F238E27FC236}">
                          <a16:creationId xmlns:a16="http://schemas.microsoft.com/office/drawing/2014/main" id="{851812C5-4769-45C0-23D4-F5A9460AD7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6" name="Rectangle 959">
                    <a:extLst>
                      <a:ext uri="{FF2B5EF4-FFF2-40B4-BE49-F238E27FC236}">
                        <a16:creationId xmlns:a16="http://schemas.microsoft.com/office/drawing/2014/main" id="{5D6463A1-7E97-610A-D6DC-74F711FF5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7" name="Group 960">
                    <a:extLst>
                      <a:ext uri="{FF2B5EF4-FFF2-40B4-BE49-F238E27FC236}">
                        <a16:creationId xmlns:a16="http://schemas.microsoft.com/office/drawing/2014/main" id="{1F02B300-EF53-5C12-0A71-51CAD2CC75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88" name="AutoShape 961">
                      <a:extLst>
                        <a:ext uri="{FF2B5EF4-FFF2-40B4-BE49-F238E27FC236}">
                          <a16:creationId xmlns:a16="http://schemas.microsoft.com/office/drawing/2014/main" id="{63042B42-4E36-7C05-1BA7-7F039267B2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AutoShape 962">
                      <a:extLst>
                        <a:ext uri="{FF2B5EF4-FFF2-40B4-BE49-F238E27FC236}">
                          <a16:creationId xmlns:a16="http://schemas.microsoft.com/office/drawing/2014/main" id="{455B698F-2610-2CB0-D3F7-2D4821D778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Rectangle 963">
                    <a:extLst>
                      <a:ext uri="{FF2B5EF4-FFF2-40B4-BE49-F238E27FC236}">
                        <a16:creationId xmlns:a16="http://schemas.microsoft.com/office/drawing/2014/main" id="{739DA48E-106E-AC42-AF0E-BB06D9C81B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Rectangle 964">
                    <a:extLst>
                      <a:ext uri="{FF2B5EF4-FFF2-40B4-BE49-F238E27FC236}">
                        <a16:creationId xmlns:a16="http://schemas.microsoft.com/office/drawing/2014/main" id="{8DAC95D2-4F7A-5D4D-1469-03454211F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0" name="Group 965">
                    <a:extLst>
                      <a:ext uri="{FF2B5EF4-FFF2-40B4-BE49-F238E27FC236}">
                        <a16:creationId xmlns:a16="http://schemas.microsoft.com/office/drawing/2014/main" id="{76999ED8-A28D-A670-E458-877E3AC4D4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86" name="AutoShape 966">
                      <a:extLst>
                        <a:ext uri="{FF2B5EF4-FFF2-40B4-BE49-F238E27FC236}">
                          <a16:creationId xmlns:a16="http://schemas.microsoft.com/office/drawing/2014/main" id="{91C86E14-5391-29F1-2B94-5016469A5E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AutoShape 967">
                      <a:extLst>
                        <a:ext uri="{FF2B5EF4-FFF2-40B4-BE49-F238E27FC236}">
                          <a16:creationId xmlns:a16="http://schemas.microsoft.com/office/drawing/2014/main" id="{C1090338-ED8A-4271-280E-94082E6EBE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1" name="Freeform 968">
                    <a:extLst>
                      <a:ext uri="{FF2B5EF4-FFF2-40B4-BE49-F238E27FC236}">
                        <a16:creationId xmlns:a16="http://schemas.microsoft.com/office/drawing/2014/main" id="{78F82510-B9F2-A605-1DC3-CA99140A8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1 w 328"/>
                      <a:gd name="T3" fmla="*/ 8 h 226"/>
                      <a:gd name="T4" fmla="*/ 11 w 328"/>
                      <a:gd name="T5" fmla="*/ 14 h 226"/>
                      <a:gd name="T6" fmla="*/ 0 w 328"/>
                      <a:gd name="T7" fmla="*/ 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72" name="Group 969">
                    <a:extLst>
                      <a:ext uri="{FF2B5EF4-FFF2-40B4-BE49-F238E27FC236}">
                        <a16:creationId xmlns:a16="http://schemas.microsoft.com/office/drawing/2014/main" id="{EE05DFCB-D178-7F30-F0C9-684F913071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84" name="AutoShape 970">
                      <a:extLst>
                        <a:ext uri="{FF2B5EF4-FFF2-40B4-BE49-F238E27FC236}">
                          <a16:creationId xmlns:a16="http://schemas.microsoft.com/office/drawing/2014/main" id="{50BD0F62-9B66-ABA5-86EF-CB903971DA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AutoShape 971">
                      <a:extLst>
                        <a:ext uri="{FF2B5EF4-FFF2-40B4-BE49-F238E27FC236}">
                          <a16:creationId xmlns:a16="http://schemas.microsoft.com/office/drawing/2014/main" id="{FF4080DB-DEFC-9C13-DB56-36BCFF04D1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3" name="Rectangle 972">
                    <a:extLst>
                      <a:ext uri="{FF2B5EF4-FFF2-40B4-BE49-F238E27FC236}">
                        <a16:creationId xmlns:a16="http://schemas.microsoft.com/office/drawing/2014/main" id="{AA1CCEEC-DBC4-310B-3632-2BE73D4D5F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Freeform 973">
                    <a:extLst>
                      <a:ext uri="{FF2B5EF4-FFF2-40B4-BE49-F238E27FC236}">
                        <a16:creationId xmlns:a16="http://schemas.microsoft.com/office/drawing/2014/main" id="{503C6523-C0E4-D567-1B90-F7B4777986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1 w 296"/>
                      <a:gd name="T3" fmla="*/ 8 h 256"/>
                      <a:gd name="T4" fmla="*/ 11 w 296"/>
                      <a:gd name="T5" fmla="*/ 16 h 256"/>
                      <a:gd name="T6" fmla="*/ 0 w 296"/>
                      <a:gd name="T7" fmla="*/ 6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5" name="Freeform 974">
                    <a:extLst>
                      <a:ext uri="{FF2B5EF4-FFF2-40B4-BE49-F238E27FC236}">
                        <a16:creationId xmlns:a16="http://schemas.microsoft.com/office/drawing/2014/main" id="{1E2E5AAC-7509-FEEB-969D-83BE1DFDD3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1 w 304"/>
                      <a:gd name="T3" fmla="*/ 11 h 288"/>
                      <a:gd name="T4" fmla="*/ 10 w 304"/>
                      <a:gd name="T5" fmla="*/ 19 h 288"/>
                      <a:gd name="T6" fmla="*/ 2 w 304"/>
                      <a:gd name="T7" fmla="*/ 8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6" name="Oval 975">
                    <a:extLst>
                      <a:ext uri="{FF2B5EF4-FFF2-40B4-BE49-F238E27FC236}">
                        <a16:creationId xmlns:a16="http://schemas.microsoft.com/office/drawing/2014/main" id="{17A2F6A7-D714-2E51-8D5D-429758DDE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Freeform 976">
                    <a:extLst>
                      <a:ext uri="{FF2B5EF4-FFF2-40B4-BE49-F238E27FC236}">
                        <a16:creationId xmlns:a16="http://schemas.microsoft.com/office/drawing/2014/main" id="{CFE3AD91-41A4-9495-D63F-B968E2007D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8 h 240"/>
                      <a:gd name="T2" fmla="*/ 2 w 306"/>
                      <a:gd name="T3" fmla="*/ 16 h 240"/>
                      <a:gd name="T4" fmla="*/ 11 w 306"/>
                      <a:gd name="T5" fmla="*/ 8 h 240"/>
                      <a:gd name="T6" fmla="*/ 11 w 306"/>
                      <a:gd name="T7" fmla="*/ 0 h 240"/>
                      <a:gd name="T8" fmla="*/ 0 w 306"/>
                      <a:gd name="T9" fmla="*/ 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8" name="AutoShape 977">
                    <a:extLst>
                      <a:ext uri="{FF2B5EF4-FFF2-40B4-BE49-F238E27FC236}">
                        <a16:creationId xmlns:a16="http://schemas.microsoft.com/office/drawing/2014/main" id="{CCFB5A6E-B5D5-A473-4792-55CDEE6B7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AutoShape 978">
                    <a:extLst>
                      <a:ext uri="{FF2B5EF4-FFF2-40B4-BE49-F238E27FC236}">
                        <a16:creationId xmlns:a16="http://schemas.microsoft.com/office/drawing/2014/main" id="{1892194E-AD0E-D085-BAF6-0A85A5F411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Oval 979">
                    <a:extLst>
                      <a:ext uri="{FF2B5EF4-FFF2-40B4-BE49-F238E27FC236}">
                        <a16:creationId xmlns:a16="http://schemas.microsoft.com/office/drawing/2014/main" id="{4DBFCEDD-DA70-8976-B1DC-FF9BDB5681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Oval 980">
                    <a:extLst>
                      <a:ext uri="{FF2B5EF4-FFF2-40B4-BE49-F238E27FC236}">
                        <a16:creationId xmlns:a16="http://schemas.microsoft.com/office/drawing/2014/main" id="{76245B7C-843A-4516-D195-ECF89C97B5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981">
                    <a:extLst>
                      <a:ext uri="{FF2B5EF4-FFF2-40B4-BE49-F238E27FC236}">
                        <a16:creationId xmlns:a16="http://schemas.microsoft.com/office/drawing/2014/main" id="{5365CEE7-AB03-DD16-CD75-DAD6D6624D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982">
                    <a:extLst>
                      <a:ext uri="{FF2B5EF4-FFF2-40B4-BE49-F238E27FC236}">
                        <a16:creationId xmlns:a16="http://schemas.microsoft.com/office/drawing/2014/main" id="{64245334-5D36-DBC8-0FC9-7EFCDE0E4E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8" name="Picture 4">
                  <a:extLst>
                    <a:ext uri="{FF2B5EF4-FFF2-40B4-BE49-F238E27FC236}">
                      <a16:creationId xmlns:a16="http://schemas.microsoft.com/office/drawing/2014/main" id="{40AD7DCA-68F8-0E4B-4C2D-020D931B2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0087" y="1742411"/>
                  <a:ext cx="1039824" cy="3097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" name="TextBox 149">
                  <a:extLst>
                    <a:ext uri="{FF2B5EF4-FFF2-40B4-BE49-F238E27FC236}">
                      <a16:creationId xmlns:a16="http://schemas.microsoft.com/office/drawing/2014/main" id="{00CB072D-90AC-B6C2-A3C8-B1D09C2FBE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8972" y="1947149"/>
                  <a:ext cx="928459" cy="5847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controller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 82">
                <a:extLst>
                  <a:ext uri="{FF2B5EF4-FFF2-40B4-BE49-F238E27FC236}">
                    <a16:creationId xmlns:a16="http://schemas.microsoft.com/office/drawing/2014/main" id="{7C2EC05A-DDB5-F2C7-0C3C-4F024CF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667" y="1587500"/>
                <a:ext cx="1270000" cy="1481667"/>
              </a:xfrm>
              <a:prstGeom prst="rect">
                <a:avLst/>
              </a:prstGeom>
              <a:solidFill>
                <a:srgbClr val="FFFFFF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2" name="Group 315">
              <a:extLst>
                <a:ext uri="{FF2B5EF4-FFF2-40B4-BE49-F238E27FC236}">
                  <a16:creationId xmlns:a16="http://schemas.microsoft.com/office/drawing/2014/main" id="{2554EAC0-9FB4-60BD-3A8D-201A20171BB1}"/>
                </a:ext>
              </a:extLst>
            </p:cNvPr>
            <p:cNvGrpSpPr/>
            <p:nvPr/>
          </p:nvGrpSpPr>
          <p:grpSpPr>
            <a:xfrm>
              <a:off x="3869633" y="4253948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316">
                <a:extLst>
                  <a:ext uri="{FF2B5EF4-FFF2-40B4-BE49-F238E27FC236}">
                    <a16:creationId xmlns:a16="http://schemas.microsoft.com/office/drawing/2014/main" id="{10FE528E-BEC4-5FCF-E45C-B9AA5D52283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94" name="Oval 317">
                <a:extLst>
                  <a:ext uri="{FF2B5EF4-FFF2-40B4-BE49-F238E27FC236}">
                    <a16:creationId xmlns:a16="http://schemas.microsoft.com/office/drawing/2014/main" id="{DFF9C91B-4E92-22B9-9566-30689CC7243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95" name="Group 318">
                <a:extLst>
                  <a:ext uri="{FF2B5EF4-FFF2-40B4-BE49-F238E27FC236}">
                    <a16:creationId xmlns:a16="http://schemas.microsoft.com/office/drawing/2014/main" id="{E6A163D6-4CE0-78BD-1449-D6FBFD0BDCE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7CBE4A51-B6FB-8100-529A-9FCE8B683EF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D2A874E4-CE74-CC17-E1CB-2495B90152F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8D53338F-DBB9-4546-2D86-7A976FB8B42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BAD0BEE6-DABC-48D5-C265-736D4E09DDE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0" name="Group 323">
              <a:extLst>
                <a:ext uri="{FF2B5EF4-FFF2-40B4-BE49-F238E27FC236}">
                  <a16:creationId xmlns:a16="http://schemas.microsoft.com/office/drawing/2014/main" id="{737AC623-676B-1817-688C-4A8BDE1059C9}"/>
                </a:ext>
              </a:extLst>
            </p:cNvPr>
            <p:cNvGrpSpPr/>
            <p:nvPr/>
          </p:nvGrpSpPr>
          <p:grpSpPr>
            <a:xfrm>
              <a:off x="6009859" y="4287078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Freeform 324">
                <a:extLst>
                  <a:ext uri="{FF2B5EF4-FFF2-40B4-BE49-F238E27FC236}">
                    <a16:creationId xmlns:a16="http://schemas.microsoft.com/office/drawing/2014/main" id="{EAFDBB69-34A7-F56C-E317-F9FC6298D3E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02" name="Oval 325">
                <a:extLst>
                  <a:ext uri="{FF2B5EF4-FFF2-40B4-BE49-F238E27FC236}">
                    <a16:creationId xmlns:a16="http://schemas.microsoft.com/office/drawing/2014/main" id="{E644D9C7-1703-8EA1-70D9-BC304401EDD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03" name="Group 326">
                <a:extLst>
                  <a:ext uri="{FF2B5EF4-FFF2-40B4-BE49-F238E27FC236}">
                    <a16:creationId xmlns:a16="http://schemas.microsoft.com/office/drawing/2014/main" id="{45934AAE-1A34-DC5D-AEF2-BAE2439CE37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2995678E-A61D-E73A-C91A-6DEA461098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E16E85AF-52D6-DC40-5DDD-C5E419FBEAD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365F995A-F189-5D70-717A-E5F2D66A240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7C5646AA-3B6A-0614-6068-3B1B85760BE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331">
              <a:extLst>
                <a:ext uri="{FF2B5EF4-FFF2-40B4-BE49-F238E27FC236}">
                  <a16:creationId xmlns:a16="http://schemas.microsoft.com/office/drawing/2014/main" id="{8BA4BCD3-8009-6CDB-2399-0CE1F393E427}"/>
                </a:ext>
              </a:extLst>
            </p:cNvPr>
            <p:cNvGrpSpPr/>
            <p:nvPr/>
          </p:nvGrpSpPr>
          <p:grpSpPr>
            <a:xfrm>
              <a:off x="3882885" y="2411896"/>
              <a:ext cx="728870" cy="410817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Freeform 332">
                <a:extLst>
                  <a:ext uri="{FF2B5EF4-FFF2-40B4-BE49-F238E27FC236}">
                    <a16:creationId xmlns:a16="http://schemas.microsoft.com/office/drawing/2014/main" id="{2105CF24-95A3-0D89-C0D9-65195DE418B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10" name="Oval 333">
                <a:extLst>
                  <a:ext uri="{FF2B5EF4-FFF2-40B4-BE49-F238E27FC236}">
                    <a16:creationId xmlns:a16="http://schemas.microsoft.com/office/drawing/2014/main" id="{82F92B77-9707-450D-0B75-27267D93861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11" name="Group 334">
                <a:extLst>
                  <a:ext uri="{FF2B5EF4-FFF2-40B4-BE49-F238E27FC236}">
                    <a16:creationId xmlns:a16="http://schemas.microsoft.com/office/drawing/2014/main" id="{92DEF216-9990-4888-4265-9FF49BACDDA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23EA8C86-32D0-BE0A-744E-1DA218CB4B3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6790ADB8-F527-EFC1-AEFF-7CFC59A99A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1B6526A1-E696-931D-0797-CA8F74FED3A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2FA49047-9A0C-EF33-1CA4-2CE088E1596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17" name="TextBox 70">
            <a:extLst>
              <a:ext uri="{FF2B5EF4-FFF2-40B4-BE49-F238E27FC236}">
                <a16:creationId xmlns:a16="http://schemas.microsoft.com/office/drawing/2014/main" id="{93702CB3-0F04-EF3A-0666-98169732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0162" y="5082074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0" name="Rectangle 188">
            <a:extLst>
              <a:ext uri="{FF2B5EF4-FFF2-40B4-BE49-F238E27FC236}">
                <a16:creationId xmlns:a16="http://schemas.microsoft.com/office/drawing/2014/main" id="{4F0DAEA7-BAB5-ED53-C81A-F819759AB20F}"/>
              </a:ext>
            </a:extLst>
          </p:cNvPr>
          <p:cNvSpPr/>
          <p:nvPr/>
        </p:nvSpPr>
        <p:spPr bwMode="auto">
          <a:xfrm>
            <a:off x="1177814" y="4726640"/>
            <a:ext cx="4691619" cy="11636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1" name="Straight Connector 14">
            <a:extLst>
              <a:ext uri="{FF2B5EF4-FFF2-40B4-BE49-F238E27FC236}">
                <a16:creationId xmlns:a16="http://schemas.microsoft.com/office/drawing/2014/main" id="{4F2233A7-5490-9F08-5F73-D51D020324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0729" y="5086202"/>
            <a:ext cx="47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85">
            <a:extLst>
              <a:ext uri="{FF2B5EF4-FFF2-40B4-BE49-F238E27FC236}">
                <a16:creationId xmlns:a16="http://schemas.microsoft.com/office/drawing/2014/main" id="{EC149803-89C8-6AF7-D742-A1AB71A0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376" y="4734950"/>
            <a:ext cx="743299" cy="3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24" name="TextBox 186">
            <a:extLst>
              <a:ext uri="{FF2B5EF4-FFF2-40B4-BE49-F238E27FC236}">
                <a16:creationId xmlns:a16="http://schemas.microsoft.com/office/drawing/2014/main" id="{7546A7C6-7081-194A-C188-107BE2C84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272" y="4739183"/>
            <a:ext cx="732080" cy="3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cxnSp>
        <p:nvCxnSpPr>
          <p:cNvPr id="129" name="Straight Connector 187">
            <a:extLst>
              <a:ext uri="{FF2B5EF4-FFF2-40B4-BE49-F238E27FC236}">
                <a16:creationId xmlns:a16="http://schemas.microsoft.com/office/drawing/2014/main" id="{FA47A1DF-0426-F6FD-BB93-7C28EB5E19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5375" y="4726485"/>
            <a:ext cx="0" cy="11637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9">
            <a:extLst>
              <a:ext uri="{FF2B5EF4-FFF2-40B4-BE49-F238E27FC236}">
                <a16:creationId xmlns:a16="http://schemas.microsoft.com/office/drawing/2014/main" id="{D128ABCE-3620-B5DE-BA91-F6796FBF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900" y="6266481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6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 header(s) in any layers, take action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matching over many fields (link-, network-, transport-layer)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local actions: drop, forward, modify, or send matched packet to controller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“program” 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behaviors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111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simple form of “network programmability”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programmable, per-packet “processing”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historical roots: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active networking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800" i="1" dirty="0">
                <a:solidFill>
                  <a:prstClr val="black"/>
                </a:solidFill>
                <a:latin typeface="Calibri" panose="020F0502020204030204" pitchFamily="34" charset="0"/>
              </a:rPr>
              <a:t>today: 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</a:rPr>
              <a:t>more generalized program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ming: P4 </a:t>
            </a:r>
            <a:r>
              <a:rPr lang="en-US" altLang="ko-KR" sz="2800" dirty="0">
                <a:solidFill>
                  <a:prstClr val="black"/>
                </a:solidFill>
                <a:latin typeface="+mn-lt"/>
              </a:rPr>
              <a:t>(</a:t>
            </a:r>
            <a:r>
              <a:rPr lang="en-US" altLang="ko-KR" dirty="0">
                <a:latin typeface="+mn-lt"/>
              </a:rPr>
              <a:t>Programming Protocol-independent Packet Processors)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Content Placeholder 1">
            <a:extLst>
              <a:ext uri="{FF2B5EF4-FFF2-40B4-BE49-F238E27FC236}">
                <a16:creationId xmlns:a16="http://schemas.microsoft.com/office/drawing/2014/main" id="{BF0FC231-5B18-384F-A136-81278E028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3897" y="4660822"/>
            <a:ext cx="10220632" cy="1798638"/>
          </a:xfrm>
        </p:spPr>
        <p:txBody>
          <a:bodyPr>
            <a:normAutofit/>
          </a:bodyPr>
          <a:lstStyle/>
          <a:p>
            <a:pPr marL="407988" indent="-393700"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Question: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are forwarding tables (destination-based forwarding) or flow tables (generalized forwarding) computed?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Answer: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by the control plane (next chapter)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F52E7CF-0B27-B84A-AE5F-92AE89A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/>
          <a:lstStyle/>
          <a:p>
            <a:r>
              <a:rPr lang="en-US" dirty="0"/>
              <a:t>Chapter 4: done!</a:t>
            </a:r>
          </a:p>
        </p:txBody>
      </p:sp>
      <p:pic>
        <p:nvPicPr>
          <p:cNvPr id="11" name="Picture 10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6D7C9DF8-D738-444A-A39D-0570672A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321" y="1098976"/>
            <a:ext cx="3102316" cy="232673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025E561-8913-CE45-80B3-64EC82E48539}"/>
              </a:ext>
            </a:extLst>
          </p:cNvPr>
          <p:cNvGrpSpPr/>
          <p:nvPr/>
        </p:nvGrpSpPr>
        <p:grpSpPr>
          <a:xfrm>
            <a:off x="740443" y="1568091"/>
            <a:ext cx="6618109" cy="2679445"/>
            <a:chOff x="637204" y="2128530"/>
            <a:chExt cx="6618109" cy="26794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5962D49-A951-884B-9AB5-9ECA0D3E32A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1095" y="3687365"/>
              <a:ext cx="5479486" cy="11206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Generalized Forwarding, SDN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FD26210-0B8F-6840-94A8-5EF7ABB7BA2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7204" y="2128530"/>
              <a:ext cx="6618109" cy="161755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 layer: overview</a:t>
              </a:r>
            </a:p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rPr>
                <a:t>What</a:t>
              </a:r>
              <a:r>
                <a:rPr kumimoji="0" lang="en-US" altLang="ja-JP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rPr>
                <a:t>’s inside a router</a:t>
              </a:r>
            </a:p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rPr>
                <a:t>IP: the Internet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10026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lvl="0" indent="-285750"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</a:t>
            </a:r>
            <a:r>
              <a:rPr lang="en-US" altLang="ko-KR" sz="2400" dirty="0">
                <a:solidFill>
                  <a:prstClr val="black"/>
                </a:solidFill>
              </a:rPr>
              <a:t> (available as upper-layer, next-header protocol at router)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B92FE-4528-F0E2-191D-226F04A42A9F}"/>
              </a:ext>
            </a:extLst>
          </p:cNvPr>
          <p:cNvSpPr txBox="1"/>
          <p:nvPr/>
        </p:nvSpPr>
        <p:spPr>
          <a:xfrm>
            <a:off x="66897" y="3763160"/>
            <a:ext cx="403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2001:0DB8:FFFF:0000:0000:0D0C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IPv6 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BFC3-ED64-D83C-CAD7-8F394FCE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3109"/>
            <a:ext cx="7772400" cy="4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289964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24700</TotalTime>
  <Words>2174</Words>
  <Application>Microsoft Office PowerPoint</Application>
  <PresentationFormat>와이드스크린</PresentationFormat>
  <Paragraphs>796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Gill Sans MT</vt:lpstr>
      <vt:lpstr>Roboto</vt:lpstr>
      <vt:lpstr>Times New Roman</vt:lpstr>
      <vt:lpstr>Wingdings</vt:lpstr>
      <vt:lpstr>Office Theme</vt:lpstr>
      <vt:lpstr>Network layer: “data plane” roadmap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  <vt:lpstr>Interactive Exercises</vt:lpstr>
      <vt:lpstr>Network layer: “data plane” roadmap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Problems</vt:lpstr>
      <vt:lpstr>Problems</vt:lpstr>
      <vt:lpstr>Generalized forwarding: summary</vt:lpstr>
      <vt:lpstr>Chapter 4: 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</cp:lastModifiedBy>
  <cp:revision>580</cp:revision>
  <dcterms:created xsi:type="dcterms:W3CDTF">2020-01-18T07:24:59Z</dcterms:created>
  <dcterms:modified xsi:type="dcterms:W3CDTF">2023-11-21T00:29:09Z</dcterms:modified>
</cp:coreProperties>
</file>