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2"/>
    <p:sldId id="270" r:id="rId3"/>
    <p:sldId id="263" r:id="rId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晓光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AD"/>
    <a:srgbClr val="020318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/>
    <p:restoredTop sz="99629"/>
  </p:normalViewPr>
  <p:slideViewPr>
    <p:cSldViewPr showGuides="1">
      <p:cViewPr varScale="1">
        <p:scale>
          <a:sx n="90" d="100"/>
          <a:sy n="90" d="100"/>
        </p:scale>
        <p:origin x="11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6E9884A0-1B06-4797-81B7-C9C5CFE6F3A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2018-06-01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ED1A01A-C094-4AB6-AC54-0F2016C3FC3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7520222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9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00003473\Desktop\BOE_Final LogoOnly-9May201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288" y="233363"/>
            <a:ext cx="1223962" cy="82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F50F12AB-DCC5-4625-A7F5-0623728CC98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2018-06-01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AF70A0B7-5C61-4C3A-A10A-08938F54DA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00003473\Desktop\BOE_Final LogoOnly-9May201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6550" y="179388"/>
            <a:ext cx="760413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27038" y="681038"/>
            <a:ext cx="6881813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2" descr="C:\Users\00003473\Desktop\用心改变生活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4375" y="4462463"/>
            <a:ext cx="1900238" cy="10080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连接符 11"/>
          <p:cNvCxnSpPr/>
          <p:nvPr userDrawn="1"/>
        </p:nvCxnSpPr>
        <p:spPr>
          <a:xfrm>
            <a:off x="427038" y="4786313"/>
            <a:ext cx="8261350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F50F12AB-DCC5-4625-A7F5-0623728CC98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2018-06-01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AF70A0B7-5C61-4C3A-A10A-08938F54DA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50F12AB-DCC5-4625-A7F5-0623728CC98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2018-06-01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F70A0B7-5C61-4C3A-A10A-08938F54DA11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ctrTitle"/>
          </p:nvPr>
        </p:nvSpPr>
        <p:spPr>
          <a:xfrm>
            <a:off x="6350" y="1901825"/>
            <a:ext cx="9137650" cy="1101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智能制造软件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R&amp;D Team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年五月第五周工作周报</a:t>
            </a:r>
          </a:p>
        </p:txBody>
      </p:sp>
    </p:spTree>
    <p:extLst>
      <p:ext uri="{BB962C8B-B14F-4D97-AF65-F5344CB8AC3E}">
        <p14:creationId xmlns:p14="http://schemas.microsoft.com/office/powerpoint/2010/main" val="64844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3"/>
          <p:cNvSpPr txBox="1"/>
          <p:nvPr/>
        </p:nvSpPr>
        <p:spPr>
          <a:xfrm>
            <a:off x="179634" y="267558"/>
            <a:ext cx="6981825" cy="4985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latinLnBrk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重点工作汇报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周清平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5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48561"/>
              </p:ext>
            </p:extLst>
          </p:nvPr>
        </p:nvGraphicFramePr>
        <p:xfrm>
          <a:off x="357158" y="987618"/>
          <a:ext cx="8429684" cy="2142390"/>
        </p:xfrm>
        <a:graphic>
          <a:graphicData uri="http://schemas.openxmlformats.org/drawingml/2006/table">
            <a:tbl>
              <a:tblPr/>
              <a:tblGrid>
                <a:gridCol w="13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</a:t>
                      </a:r>
                      <a:endParaRPr kumimoji="1" lang="zh-TW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506" marR="39004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本周进度</a:t>
                      </a:r>
                      <a:endParaRPr kumimoji="1" lang="zh-TW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506" marR="39004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下周计划</a:t>
                      </a:r>
                    </a:p>
                  </a:txBody>
                  <a:tcPr marL="97510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bg1"/>
                          </a:solidFill>
                          <a:latin typeface="Gulim" panose="020B0600000101010101" pitchFamily="34" charset="-127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97510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97510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知识平台选型和数据库设计讨论</a:t>
                      </a: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1 . 10%</a:t>
                      </a: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知识平台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周清平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配合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线自动化测试</a:t>
                      </a: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1 . 100%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知识平台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周清平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0009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4" marR="97510" marT="33868" marB="3386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71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3"/>
          <p:cNvSpPr txBox="1"/>
          <p:nvPr/>
        </p:nvSpPr>
        <p:spPr>
          <a:xfrm>
            <a:off x="0" y="4808538"/>
            <a:ext cx="9144000" cy="249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en-US" altLang="zh-CN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fld>
            <a:endParaRPr lang="en-US" altLang="zh-CN" dirty="0">
              <a:solidFill>
                <a:srgbClr val="7F7F7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3295650" y="2066925"/>
            <a:ext cx="25908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55</Words>
  <Application>Microsoft Office PowerPoint</Application>
  <PresentationFormat>全屏显示(16:9)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主题​​</vt:lpstr>
      <vt:lpstr>智能制造软件R&amp;D Team 2018年五月第五周工作周报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安艳爽</dc:creator>
  <cp:lastModifiedBy>Administrator</cp:lastModifiedBy>
  <cp:revision>559</cp:revision>
  <dcterms:created xsi:type="dcterms:W3CDTF">2014-09-15T01:06:00Z</dcterms:created>
  <dcterms:modified xsi:type="dcterms:W3CDTF">2018-06-01T06:52:47Z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