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9"/>
  </p:normalViewPr>
  <p:slideViewPr>
    <p:cSldViewPr snapToGrid="0" snapToObjects="1">
      <p:cViewPr>
        <p:scale>
          <a:sx n="150" d="100"/>
          <a:sy n="150" d="100"/>
        </p:scale>
        <p:origin x="3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CB13-4DD7-4946-A5BA-2A94AB2208F6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9335-D4B5-DA4E-AB3C-971171D84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6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CB13-4DD7-4946-A5BA-2A94AB2208F6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9335-D4B5-DA4E-AB3C-971171D84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7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CB13-4DD7-4946-A5BA-2A94AB2208F6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9335-D4B5-DA4E-AB3C-971171D84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4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CB13-4DD7-4946-A5BA-2A94AB2208F6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9335-D4B5-DA4E-AB3C-971171D84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8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CB13-4DD7-4946-A5BA-2A94AB2208F6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9335-D4B5-DA4E-AB3C-971171D84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6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CB13-4DD7-4946-A5BA-2A94AB2208F6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9335-D4B5-DA4E-AB3C-971171D84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6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CB13-4DD7-4946-A5BA-2A94AB2208F6}" type="datetimeFigureOut">
              <a:rPr lang="en-US" smtClean="0"/>
              <a:t>2/18/22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9335-D4B5-DA4E-AB3C-971171D84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CB13-4DD7-4946-A5BA-2A94AB2208F6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9335-D4B5-DA4E-AB3C-971171D84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1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CB13-4DD7-4946-A5BA-2A94AB2208F6}" type="datetimeFigureOut">
              <a:rPr lang="en-US" smtClean="0"/>
              <a:t>2/18/22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9335-D4B5-DA4E-AB3C-971171D84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0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CB13-4DD7-4946-A5BA-2A94AB2208F6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9335-D4B5-DA4E-AB3C-971171D84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8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CB13-4DD7-4946-A5BA-2A94AB2208F6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9335-D4B5-DA4E-AB3C-971171D84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4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3CB13-4DD7-4946-A5BA-2A94AB2208F6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09335-D4B5-DA4E-AB3C-971171D84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63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6B9D-5122-8B4D-9192-09EB3F7D5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042" y="1016262"/>
            <a:ext cx="3102243" cy="983382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/>
              <a:t>Smile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Curve</a:t>
            </a:r>
            <a:endParaRPr lang="en-US" sz="3600" b="1" dirty="0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A79B656D-E1AA-EF4C-A39A-751A61420565}"/>
              </a:ext>
            </a:extLst>
          </p:cNvPr>
          <p:cNvSpPr/>
          <p:nvPr/>
        </p:nvSpPr>
        <p:spPr>
          <a:xfrm rot="8212126">
            <a:off x="3735010" y="17149"/>
            <a:ext cx="5034428" cy="4924553"/>
          </a:xfrm>
          <a:prstGeom prst="arc">
            <a:avLst>
              <a:gd name="adj1" fmla="val 13599344"/>
              <a:gd name="adj2" fmla="val 216646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8E030-97EC-4A4D-83F9-502DC520670F}"/>
              </a:ext>
            </a:extLst>
          </p:cNvPr>
          <p:cNvSpPr txBox="1"/>
          <p:nvPr/>
        </p:nvSpPr>
        <p:spPr>
          <a:xfrm>
            <a:off x="3894365" y="2350650"/>
            <a:ext cx="12514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400" dirty="0"/>
              <a:t>Average</a:t>
            </a:r>
            <a:r>
              <a:rPr lang="zh-CN" altLang="en-US" sz="1400" dirty="0"/>
              <a:t> </a:t>
            </a:r>
            <a:r>
              <a:rPr lang="en-US" altLang="zh-CN" sz="1400" dirty="0"/>
              <a:t>Cost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E0923-1E7A-6A42-8E09-457D83A8DC62}"/>
              </a:ext>
            </a:extLst>
          </p:cNvPr>
          <p:cNvSpPr txBox="1"/>
          <p:nvPr/>
        </p:nvSpPr>
        <p:spPr>
          <a:xfrm>
            <a:off x="2551770" y="2350650"/>
            <a:ext cx="123803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400" dirty="0"/>
              <a:t>Bought</a:t>
            </a:r>
            <a:r>
              <a:rPr lang="zh-CN" altLang="en-US" sz="1400" dirty="0"/>
              <a:t> </a:t>
            </a:r>
            <a:r>
              <a:rPr lang="en-US" altLang="zh-CN" sz="1400" dirty="0"/>
              <a:t>Price</a:t>
            </a:r>
            <a:endParaRPr lang="en-US" sz="1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6672E1-EA06-E742-9931-E1BD42571EC8}"/>
              </a:ext>
            </a:extLst>
          </p:cNvPr>
          <p:cNvGrpSpPr/>
          <p:nvPr/>
        </p:nvGrpSpPr>
        <p:grpSpPr>
          <a:xfrm>
            <a:off x="3026013" y="2959061"/>
            <a:ext cx="1653833" cy="369332"/>
            <a:chOff x="3192634" y="3113705"/>
            <a:chExt cx="1653833" cy="36933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52071B-6387-6D4F-BD6D-90C3C0413151}"/>
                </a:ext>
              </a:extLst>
            </p:cNvPr>
            <p:cNvCxnSpPr>
              <a:cxnSpLocks/>
            </p:cNvCxnSpPr>
            <p:nvPr/>
          </p:nvCxnSpPr>
          <p:spPr>
            <a:xfrm>
              <a:off x="3728358" y="3298371"/>
              <a:ext cx="5823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5EEC1AA-F973-6540-BC37-1AB32140D171}"/>
                </a:ext>
              </a:extLst>
            </p:cNvPr>
            <p:cNvSpPr txBox="1"/>
            <p:nvPr/>
          </p:nvSpPr>
          <p:spPr>
            <a:xfrm>
              <a:off x="4310743" y="311370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$10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EA9611-9821-AF42-BF53-44EFAA3E81FD}"/>
                </a:ext>
              </a:extLst>
            </p:cNvPr>
            <p:cNvSpPr txBox="1"/>
            <p:nvPr/>
          </p:nvSpPr>
          <p:spPr>
            <a:xfrm>
              <a:off x="3192634" y="311370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$10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61255F-529E-2643-9047-622D57EFCA9F}"/>
              </a:ext>
            </a:extLst>
          </p:cNvPr>
          <p:cNvGrpSpPr/>
          <p:nvPr/>
        </p:nvGrpSpPr>
        <p:grpSpPr>
          <a:xfrm>
            <a:off x="3452520" y="3644029"/>
            <a:ext cx="1693246" cy="369332"/>
            <a:chOff x="3327948" y="3113705"/>
            <a:chExt cx="1693246" cy="36933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3230D2F-77C4-2E4C-951F-82F217987B50}"/>
                </a:ext>
              </a:extLst>
            </p:cNvPr>
            <p:cNvCxnSpPr>
              <a:cxnSpLocks/>
            </p:cNvCxnSpPr>
            <p:nvPr/>
          </p:nvCxnSpPr>
          <p:spPr>
            <a:xfrm>
              <a:off x="3728358" y="3298371"/>
              <a:ext cx="5823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142FBC5-192E-1943-895D-0DBE52E1E81B}"/>
                </a:ext>
              </a:extLst>
            </p:cNvPr>
            <p:cNvSpPr txBox="1"/>
            <p:nvPr/>
          </p:nvSpPr>
          <p:spPr>
            <a:xfrm>
              <a:off x="4310743" y="3113705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$8.89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EC27EE-7805-174D-93EC-046551A7F14B}"/>
                </a:ext>
              </a:extLst>
            </p:cNvPr>
            <p:cNvSpPr txBox="1"/>
            <p:nvPr/>
          </p:nvSpPr>
          <p:spPr>
            <a:xfrm>
              <a:off x="3327948" y="311370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$8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3FC5D59-A2F9-BA40-8933-1EADDE6E9443}"/>
              </a:ext>
            </a:extLst>
          </p:cNvPr>
          <p:cNvGrpSpPr/>
          <p:nvPr/>
        </p:nvGrpSpPr>
        <p:grpSpPr>
          <a:xfrm>
            <a:off x="4089791" y="4343821"/>
            <a:ext cx="1694337" cy="380873"/>
            <a:chOff x="3326857" y="3113705"/>
            <a:chExt cx="1694337" cy="380873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E68B222-59E5-3D44-B21E-66A2679249C8}"/>
                </a:ext>
              </a:extLst>
            </p:cNvPr>
            <p:cNvCxnSpPr>
              <a:cxnSpLocks/>
            </p:cNvCxnSpPr>
            <p:nvPr/>
          </p:nvCxnSpPr>
          <p:spPr>
            <a:xfrm>
              <a:off x="3728358" y="3298371"/>
              <a:ext cx="5823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14E2F9-5EF8-884F-909A-668F3A372B5E}"/>
                </a:ext>
              </a:extLst>
            </p:cNvPr>
            <p:cNvSpPr txBox="1"/>
            <p:nvPr/>
          </p:nvSpPr>
          <p:spPr>
            <a:xfrm>
              <a:off x="4310743" y="3113705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$7.66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742ACE6-8C1A-3F4A-B742-7B0622B9B696}"/>
                </a:ext>
              </a:extLst>
            </p:cNvPr>
            <p:cNvSpPr txBox="1"/>
            <p:nvPr/>
          </p:nvSpPr>
          <p:spPr>
            <a:xfrm>
              <a:off x="3326857" y="31252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$6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117C0D7-5B3D-3945-AAA4-20FADB798709}"/>
              </a:ext>
            </a:extLst>
          </p:cNvPr>
          <p:cNvGrpSpPr/>
          <p:nvPr/>
        </p:nvGrpSpPr>
        <p:grpSpPr>
          <a:xfrm>
            <a:off x="6655340" y="4343717"/>
            <a:ext cx="1693246" cy="369332"/>
            <a:chOff x="3036201" y="3113705"/>
            <a:chExt cx="1693246" cy="36933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679F6E-55C3-0A4F-8976-CC596335EAFC}"/>
                </a:ext>
              </a:extLst>
            </p:cNvPr>
            <p:cNvCxnSpPr>
              <a:cxnSpLocks/>
            </p:cNvCxnSpPr>
            <p:nvPr/>
          </p:nvCxnSpPr>
          <p:spPr>
            <a:xfrm>
              <a:off x="3728358" y="3298371"/>
              <a:ext cx="5823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EA9DF7A-A6EF-8E4A-B25A-41C2A0470F98}"/>
                </a:ext>
              </a:extLst>
            </p:cNvPr>
            <p:cNvSpPr txBox="1"/>
            <p:nvPr/>
          </p:nvSpPr>
          <p:spPr>
            <a:xfrm>
              <a:off x="4310743" y="311370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35FC77-A71B-5F40-ACD4-5A0EEF8C63AB}"/>
                </a:ext>
              </a:extLst>
            </p:cNvPr>
            <p:cNvSpPr txBox="1"/>
            <p:nvPr/>
          </p:nvSpPr>
          <p:spPr>
            <a:xfrm>
              <a:off x="3036201" y="3113705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$7.16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9D1E3D7-7998-FD48-9E4B-A68F6BFE1E13}"/>
              </a:ext>
            </a:extLst>
          </p:cNvPr>
          <p:cNvGrpSpPr/>
          <p:nvPr/>
        </p:nvGrpSpPr>
        <p:grpSpPr>
          <a:xfrm>
            <a:off x="7335062" y="3644029"/>
            <a:ext cx="1693246" cy="369332"/>
            <a:chOff x="3036201" y="3113705"/>
            <a:chExt cx="1693246" cy="36933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76ABE8C-14B0-AC4A-8632-E959B28B909C}"/>
                </a:ext>
              </a:extLst>
            </p:cNvPr>
            <p:cNvCxnSpPr>
              <a:cxnSpLocks/>
            </p:cNvCxnSpPr>
            <p:nvPr/>
          </p:nvCxnSpPr>
          <p:spPr>
            <a:xfrm>
              <a:off x="3728358" y="3298371"/>
              <a:ext cx="5823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9B4AD67-7D17-8141-A911-3D7693ABE08F}"/>
                </a:ext>
              </a:extLst>
            </p:cNvPr>
            <p:cNvSpPr txBox="1"/>
            <p:nvPr/>
          </p:nvSpPr>
          <p:spPr>
            <a:xfrm>
              <a:off x="4310743" y="311370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EFD26A-6673-6F47-B673-865E32FAF907}"/>
                </a:ext>
              </a:extLst>
            </p:cNvPr>
            <p:cNvSpPr txBox="1"/>
            <p:nvPr/>
          </p:nvSpPr>
          <p:spPr>
            <a:xfrm>
              <a:off x="3036201" y="3113705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$7.32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12E657C-B27F-FB4C-A5D5-E36607B4DF04}"/>
              </a:ext>
            </a:extLst>
          </p:cNvPr>
          <p:cNvGrpSpPr/>
          <p:nvPr/>
        </p:nvGrpSpPr>
        <p:grpSpPr>
          <a:xfrm>
            <a:off x="7638689" y="2953957"/>
            <a:ext cx="1810266" cy="369332"/>
            <a:chOff x="3036201" y="3113705"/>
            <a:chExt cx="1810266" cy="36933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C2A7035-E7B6-E344-96D5-65D4DE2F2259}"/>
                </a:ext>
              </a:extLst>
            </p:cNvPr>
            <p:cNvCxnSpPr>
              <a:cxnSpLocks/>
            </p:cNvCxnSpPr>
            <p:nvPr/>
          </p:nvCxnSpPr>
          <p:spPr>
            <a:xfrm>
              <a:off x="3728358" y="3298371"/>
              <a:ext cx="5823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1829E8E-8523-B443-971B-2DADAD40CFCB}"/>
                </a:ext>
              </a:extLst>
            </p:cNvPr>
            <p:cNvSpPr txBox="1"/>
            <p:nvPr/>
          </p:nvSpPr>
          <p:spPr>
            <a:xfrm>
              <a:off x="4310743" y="311370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$10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6A4D5D-A48E-F84D-B2E6-B77BCAAE6F9F}"/>
                </a:ext>
              </a:extLst>
            </p:cNvPr>
            <p:cNvSpPr txBox="1"/>
            <p:nvPr/>
          </p:nvSpPr>
          <p:spPr>
            <a:xfrm>
              <a:off x="3036201" y="3113705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$7.66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F53EC45-9B37-504A-B98F-C410C274A12F}"/>
              </a:ext>
            </a:extLst>
          </p:cNvPr>
          <p:cNvSpPr txBox="1"/>
          <p:nvPr/>
        </p:nvSpPr>
        <p:spPr>
          <a:xfrm>
            <a:off x="7382132" y="2350650"/>
            <a:ext cx="119167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400" dirty="0"/>
              <a:t>Average</a:t>
            </a:r>
            <a:r>
              <a:rPr lang="zh-CN" altLang="en-US" sz="1400" dirty="0"/>
              <a:t> </a:t>
            </a:r>
            <a:r>
              <a:rPr lang="en-US" altLang="zh-CN" sz="1400" dirty="0"/>
              <a:t>Cost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3657D7-5093-6643-8602-86D68E85B7B6}"/>
              </a:ext>
            </a:extLst>
          </p:cNvPr>
          <p:cNvSpPr txBox="1"/>
          <p:nvPr/>
        </p:nvSpPr>
        <p:spPr>
          <a:xfrm>
            <a:off x="8811752" y="2350650"/>
            <a:ext cx="119167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400" dirty="0"/>
              <a:t>Bought</a:t>
            </a:r>
            <a:r>
              <a:rPr lang="zh-CN" altLang="en-US" sz="1400" dirty="0"/>
              <a:t> </a:t>
            </a:r>
            <a:r>
              <a:rPr lang="en-US" altLang="zh-CN" sz="1400" dirty="0"/>
              <a:t>Price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FC0090-54FA-A040-9096-DC010B613618}"/>
              </a:ext>
            </a:extLst>
          </p:cNvPr>
          <p:cNvSpPr txBox="1"/>
          <p:nvPr/>
        </p:nvSpPr>
        <p:spPr>
          <a:xfrm>
            <a:off x="5548045" y="3226853"/>
            <a:ext cx="1334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Start</a:t>
            </a:r>
            <a:r>
              <a:rPr lang="zh-CN" altLang="en-US" sz="1600" dirty="0"/>
              <a:t> </a:t>
            </a:r>
            <a:r>
              <a:rPr lang="en-US" altLang="zh-CN" sz="1600" dirty="0"/>
              <a:t>Profiting!</a:t>
            </a:r>
            <a:endParaRPr lang="en-US" sz="16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CCF92D-2734-9C4F-AE60-D1CAF53FAC27}"/>
              </a:ext>
            </a:extLst>
          </p:cNvPr>
          <p:cNvCxnSpPr>
            <a:cxnSpLocks/>
            <a:stCxn id="37" idx="3"/>
            <a:endCxn id="30" idx="1"/>
          </p:cNvCxnSpPr>
          <p:nvPr/>
        </p:nvCxnSpPr>
        <p:spPr>
          <a:xfrm>
            <a:off x="6882283" y="3396130"/>
            <a:ext cx="452779" cy="4325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67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37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Smile Curve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Liqun</dc:creator>
  <cp:lastModifiedBy>Chen, Liqun</cp:lastModifiedBy>
  <cp:revision>4</cp:revision>
  <dcterms:created xsi:type="dcterms:W3CDTF">2022-02-18T12:06:05Z</dcterms:created>
  <dcterms:modified xsi:type="dcterms:W3CDTF">2022-02-18T14:11:53Z</dcterms:modified>
</cp:coreProperties>
</file>