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5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29A54-E67C-4FCA-95FA-C59AA763E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49040-CB5E-40AD-A077-4C568EC7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171E-1460-464D-98D7-B5134102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70DE7-E6E9-4C8E-8108-5C43D7DC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84630-DB42-4FF7-832B-02B03EA6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4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E74D0-4731-424D-A652-26DF01AB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3DF2F-7938-4AC9-8F9E-84D2DCD24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7AEF4-DCE5-4FE6-A587-300D27B5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770DE-0373-4D5F-B1F2-6D746893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491BD-C492-4A2E-A99D-9C30D18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9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4A4A5-D7C7-4D79-8862-2B7DB5713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B7D15-517B-4A0C-BF9D-C7861F6F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31C2-31C8-44C2-9628-BE5C9EEE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044A1-B124-405D-BA65-FF574460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9E6FC-BBF0-4A89-95F6-1DBFE96B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8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87C52-4DE1-495B-8D2A-D0D0F5EC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068A2-2F3F-4974-8505-DEDC5F00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0AEA5-B837-422E-A200-8081CA7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2E6E-9FC7-43EA-AEB0-F691B5AD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D0C83-C69A-47B3-8860-BCF7462F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42D38-4593-44C1-BE1B-EE45642B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6B389-500C-4A05-AE2E-49138B27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532EE-094C-4D6C-9602-F8B56632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5F0E8-3A05-456F-BECB-63585CC9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E01A2-2A40-4D06-8510-5E93A8A7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4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F85D-BFCF-4B19-A71A-61C44117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202F-5ADB-498B-A65C-4F819160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3163C-C5ED-40BF-B31C-579D3B268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0DDE8-FB70-45D7-A2C9-74C17D93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046D5-4E7A-4A36-8F8C-A26D9280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51A01-6B03-4246-94FB-7FBE1A2C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9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6EB9-A73E-47C8-A60A-BDD373B0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F5193-82A2-4DC5-A605-5FD4A0E99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44539-4848-4079-AE97-61A090F7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4909AC-7526-443F-A63B-16486CBEC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34366-C9EC-410A-AC65-849C4E415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B5261E-FDA4-463B-B32E-2878599D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24B31F-9A26-49C4-84D4-82810600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E213E-5728-4A89-9269-2268999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C1BDA-A8D3-4E57-A0FB-7A628DFD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1E655-7DB7-4C85-9D8A-FEF28106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73C202-40A0-4014-AA41-01DC8AB6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511998-1D63-4B84-BD86-C0CE0A72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BABC5-8002-4E91-A1A1-840AFA43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8E837-FE28-417B-919C-A487AB69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C245B-7EAA-48BB-9071-5FF8C58E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7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35CCE-8FEE-4E9C-BDA2-7CE3B95B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CF594-21A1-4724-BBE4-8F569B1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917D6F-5475-47E0-8135-413E4A17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69843-A23F-4366-AD86-3CFAAC8E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639F5-E46C-4DC6-A57D-D78A8AF8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AB419-C665-4C17-BCFB-E833A4B6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20F5F-5C6C-470C-907D-EC2DBA12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168E9-6E58-48CB-ADD3-96BE977CA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FD042-C0A5-4F14-A7DC-6CEDD0295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1BCDB-BFE1-4724-906F-B8590932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F38C3-9025-41CE-9587-69A081A0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C9AC0-10CF-4F01-80C2-11C6B511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0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9F94F-7B1A-4DA8-8032-798D8998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61449-FCCB-487D-8B78-B8854AC3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28B2A-A32B-48AC-91F2-974EEF6A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5DFA-C960-4E78-A2F2-17BD3A7959F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714A0-ADB7-4CF2-A9E6-F26542B91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F2641-FD76-40C3-B86E-59836D6D5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ABD4-54B8-4D8C-A1AC-954A6EA87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115E47C-4098-4F7D-ADC9-0A3458979734}"/>
                  </a:ext>
                </a:extLst>
              </p:cNvPr>
              <p:cNvSpPr txBox="1"/>
              <p:nvPr/>
            </p:nvSpPr>
            <p:spPr>
              <a:xfrm>
                <a:off x="6100022" y="5549685"/>
                <a:ext cx="63158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115E47C-4098-4F7D-ADC9-0A345897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22" y="5549685"/>
                <a:ext cx="631583" cy="289182"/>
              </a:xfrm>
              <a:prstGeom prst="rect">
                <a:avLst/>
              </a:prstGeom>
              <a:blipFill>
                <a:blip r:embed="rId2"/>
                <a:stretch>
                  <a:fillRect l="-7767" r="-1942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A393D66C-3B43-4929-9ECE-C8CCEEACDFA0}"/>
              </a:ext>
            </a:extLst>
          </p:cNvPr>
          <p:cNvSpPr/>
          <p:nvPr/>
        </p:nvSpPr>
        <p:spPr>
          <a:xfrm>
            <a:off x="4347464" y="762319"/>
            <a:ext cx="2545180" cy="5078739"/>
          </a:xfrm>
          <a:prstGeom prst="roundRect">
            <a:avLst>
              <a:gd name="adj" fmla="val 8519"/>
            </a:avLst>
          </a:prstGeom>
          <a:noFill/>
          <a:ln w="25400">
            <a:solidFill>
              <a:srgbClr val="CB5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E6E594D-1553-4CB1-84EE-49A986D9099F}"/>
                  </a:ext>
                </a:extLst>
              </p:cNvPr>
              <p:cNvSpPr txBox="1"/>
              <p:nvPr/>
            </p:nvSpPr>
            <p:spPr>
              <a:xfrm>
                <a:off x="4847596" y="1720423"/>
                <a:ext cx="49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E6E594D-1553-4CB1-84EE-49A986D9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96" y="1720423"/>
                <a:ext cx="492699" cy="276999"/>
              </a:xfrm>
              <a:prstGeom prst="rect">
                <a:avLst/>
              </a:prstGeom>
              <a:blipFill>
                <a:blip r:embed="rId3"/>
                <a:stretch>
                  <a:fillRect l="-6173" r="-37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99D4716A-8A08-4782-9091-48951A5140E6}"/>
              </a:ext>
            </a:extLst>
          </p:cNvPr>
          <p:cNvSpPr/>
          <p:nvPr/>
        </p:nvSpPr>
        <p:spPr>
          <a:xfrm>
            <a:off x="5513824" y="5412132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669AF8-EB30-4D4A-9524-5FD236908B1A}"/>
              </a:ext>
            </a:extLst>
          </p:cNvPr>
          <p:cNvSpPr/>
          <p:nvPr/>
        </p:nvSpPr>
        <p:spPr>
          <a:xfrm>
            <a:off x="6322005" y="5526431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75F9F7-EC6D-4C44-963A-1EAB711266EF}"/>
              </a:ext>
            </a:extLst>
          </p:cNvPr>
          <p:cNvSpPr/>
          <p:nvPr/>
        </p:nvSpPr>
        <p:spPr>
          <a:xfrm>
            <a:off x="5340295" y="4892587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1ED67F3-C81D-4D87-8158-7BF4DF81BF64}"/>
              </a:ext>
            </a:extLst>
          </p:cNvPr>
          <p:cNvSpPr/>
          <p:nvPr/>
        </p:nvSpPr>
        <p:spPr>
          <a:xfrm>
            <a:off x="6148477" y="4892587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990EBB-0E2E-44D3-A537-E5A6C51A3B8D}"/>
              </a:ext>
            </a:extLst>
          </p:cNvPr>
          <p:cNvSpPr/>
          <p:nvPr/>
        </p:nvSpPr>
        <p:spPr>
          <a:xfrm>
            <a:off x="5921840" y="4400982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B20FC1-139F-41E6-9879-63F5197B06E9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573860" y="4568622"/>
            <a:ext cx="431800" cy="3239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0D18B1-B495-4A6E-A972-56ABD1983ACB}"/>
              </a:ext>
            </a:extLst>
          </p:cNvPr>
          <p:cNvCxnSpPr>
            <a:endCxn id="9" idx="4"/>
          </p:cNvCxnSpPr>
          <p:nvPr/>
        </p:nvCxnSpPr>
        <p:spPr>
          <a:xfrm rot="10800000">
            <a:off x="6005660" y="4568622"/>
            <a:ext cx="376382" cy="3239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D24FCE-53D7-47CB-84B5-48BC21BAA26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73860" y="5098097"/>
            <a:ext cx="1" cy="31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F57356-2266-45DB-800F-72373E4593B1}"/>
              </a:ext>
            </a:extLst>
          </p:cNvPr>
          <p:cNvCxnSpPr>
            <a:stCxn id="5" idx="0"/>
          </p:cNvCxnSpPr>
          <p:nvPr/>
        </p:nvCxnSpPr>
        <p:spPr>
          <a:xfrm flipV="1">
            <a:off x="6382042" y="5098097"/>
            <a:ext cx="1" cy="428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F6351829-BC2C-4747-8CD8-B50FE3A85992}"/>
                  </a:ext>
                </a:extLst>
              </p:cNvPr>
              <p:cNvSpPr/>
              <p:nvPr/>
            </p:nvSpPr>
            <p:spPr>
              <a:xfrm>
                <a:off x="5397502" y="4094798"/>
                <a:ext cx="352713" cy="2055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F6351829-BC2C-4747-8CD8-B50FE3A85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2" y="4094798"/>
                <a:ext cx="352713" cy="205510"/>
              </a:xfrm>
              <a:prstGeom prst="round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C786BE0D-9D16-4C10-8D2C-71D31A9DAA2A}"/>
                  </a:ext>
                </a:extLst>
              </p:cNvPr>
              <p:cNvSpPr/>
              <p:nvPr/>
            </p:nvSpPr>
            <p:spPr>
              <a:xfrm>
                <a:off x="6205685" y="4093182"/>
                <a:ext cx="352713" cy="2055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C786BE0D-9D16-4C10-8D2C-71D31A9DA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85" y="4093182"/>
                <a:ext cx="352713" cy="205510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20CD62-93CB-4AE4-8809-38ACA58ACF3B}"/>
              </a:ext>
            </a:extLst>
          </p:cNvPr>
          <p:cNvCxnSpPr>
            <a:cxnSpLocks/>
            <a:stCxn id="9" idx="0"/>
            <a:endCxn id="19" idx="2"/>
          </p:cNvCxnSpPr>
          <p:nvPr/>
        </p:nvCxnSpPr>
        <p:spPr>
          <a:xfrm rot="16200000" flipV="1">
            <a:off x="5739423" y="4134744"/>
            <a:ext cx="100674" cy="4318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510099-B392-4BF3-99F2-330D945EE117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573859" y="4300308"/>
            <a:ext cx="1" cy="592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E15324-CF65-45EC-8B5E-C0E769994E7B}"/>
              </a:ext>
            </a:extLst>
          </p:cNvPr>
          <p:cNvCxnSpPr>
            <a:stCxn id="9" idx="0"/>
            <a:endCxn id="20" idx="2"/>
          </p:cNvCxnSpPr>
          <p:nvPr/>
        </p:nvCxnSpPr>
        <p:spPr>
          <a:xfrm rot="5400000" flipH="1" flipV="1">
            <a:off x="6142706" y="4161646"/>
            <a:ext cx="102290" cy="376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D0A3758-E5B0-4EEB-B63A-1C1DAD9126C8}"/>
              </a:ext>
            </a:extLst>
          </p:cNvPr>
          <p:cNvCxnSpPr>
            <a:stCxn id="7" idx="0"/>
            <a:endCxn id="20" idx="2"/>
          </p:cNvCxnSpPr>
          <p:nvPr/>
        </p:nvCxnSpPr>
        <p:spPr>
          <a:xfrm flipV="1">
            <a:off x="6382042" y="4298692"/>
            <a:ext cx="0" cy="593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A48E283-A5A2-4E8E-B918-690DB9F77C1A}"/>
              </a:ext>
            </a:extLst>
          </p:cNvPr>
          <p:cNvSpPr/>
          <p:nvPr/>
        </p:nvSpPr>
        <p:spPr>
          <a:xfrm>
            <a:off x="5490038" y="3633445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BDEBDC2-ED40-4941-AA49-21DFCD2BE34A}"/>
              </a:ext>
            </a:extLst>
          </p:cNvPr>
          <p:cNvSpPr/>
          <p:nvPr/>
        </p:nvSpPr>
        <p:spPr>
          <a:xfrm>
            <a:off x="6298221" y="3633445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2D50F2-508E-40EB-989F-EBEB0B932FD8}"/>
              </a:ext>
            </a:extLst>
          </p:cNvPr>
          <p:cNvCxnSpPr>
            <a:stCxn id="19" idx="0"/>
            <a:endCxn id="33" idx="4"/>
          </p:cNvCxnSpPr>
          <p:nvPr/>
        </p:nvCxnSpPr>
        <p:spPr>
          <a:xfrm flipH="1" flipV="1">
            <a:off x="5573858" y="3801085"/>
            <a:ext cx="1" cy="29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B1F9491-7B92-4B37-94CB-038FF3CF0D23}"/>
              </a:ext>
            </a:extLst>
          </p:cNvPr>
          <p:cNvCxnSpPr>
            <a:stCxn id="20" idx="0"/>
            <a:endCxn id="34" idx="4"/>
          </p:cNvCxnSpPr>
          <p:nvPr/>
        </p:nvCxnSpPr>
        <p:spPr>
          <a:xfrm flipH="1" flipV="1">
            <a:off x="6382041" y="3801085"/>
            <a:ext cx="1" cy="292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F09D4A-3583-4616-BE7B-0585BFB50D0F}"/>
                  </a:ext>
                </a:extLst>
              </p:cNvPr>
              <p:cNvSpPr txBox="1"/>
              <p:nvPr/>
            </p:nvSpPr>
            <p:spPr>
              <a:xfrm>
                <a:off x="5302373" y="5551876"/>
                <a:ext cx="271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F09D4A-3583-4616-BE7B-0585BFB5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3" y="5551876"/>
                <a:ext cx="271485" cy="276999"/>
              </a:xfrm>
              <a:prstGeom prst="rect">
                <a:avLst/>
              </a:prstGeom>
              <a:blipFill>
                <a:blip r:embed="rId6"/>
                <a:stretch>
                  <a:fillRect l="-11364" r="-454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2F1FAE4-07BC-4ADE-BCD2-9CF212D66287}"/>
              </a:ext>
            </a:extLst>
          </p:cNvPr>
          <p:cNvSpPr/>
          <p:nvPr/>
        </p:nvSpPr>
        <p:spPr>
          <a:xfrm>
            <a:off x="5921839" y="3250362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AB512C16-8ABB-4245-8D0B-EAAFF4582DF0}"/>
              </a:ext>
            </a:extLst>
          </p:cNvPr>
          <p:cNvCxnSpPr>
            <a:stCxn id="33" idx="0"/>
            <a:endCxn id="43" idx="4"/>
          </p:cNvCxnSpPr>
          <p:nvPr/>
        </p:nvCxnSpPr>
        <p:spPr>
          <a:xfrm rot="5400000" flipH="1" flipV="1">
            <a:off x="5682037" y="3309824"/>
            <a:ext cx="215443" cy="43180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70BA9DC-62A9-4189-B931-BE89956FE54E}"/>
              </a:ext>
            </a:extLst>
          </p:cNvPr>
          <p:cNvCxnSpPr>
            <a:stCxn id="34" idx="0"/>
            <a:endCxn id="43" idx="4"/>
          </p:cNvCxnSpPr>
          <p:nvPr/>
        </p:nvCxnSpPr>
        <p:spPr>
          <a:xfrm rot="16200000" flipV="1">
            <a:off x="6086129" y="3337533"/>
            <a:ext cx="215443" cy="37638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DE10B18-9395-40E7-9B99-6DBF3F99B66F}"/>
              </a:ext>
            </a:extLst>
          </p:cNvPr>
          <p:cNvSpPr/>
          <p:nvPr/>
        </p:nvSpPr>
        <p:spPr>
          <a:xfrm>
            <a:off x="5400503" y="2446512"/>
            <a:ext cx="548006" cy="167640"/>
          </a:xfrm>
          <a:prstGeom prst="ellipse">
            <a:avLst/>
          </a:prstGeom>
          <a:solidFill>
            <a:srgbClr val="CB53C2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err="1"/>
              <a:t>softmax</a:t>
            </a:r>
            <a:endParaRPr lang="zh-CN" altLang="en-US" sz="8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6640B35-A83D-4D8E-A0C5-00ADB7A788A7}"/>
              </a:ext>
            </a:extLst>
          </p:cNvPr>
          <p:cNvSpPr/>
          <p:nvPr/>
        </p:nvSpPr>
        <p:spPr>
          <a:xfrm>
            <a:off x="5440942" y="2813599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C6910CF3-31F3-4416-AC9F-8E4DF91121BF}"/>
              </a:ext>
            </a:extLst>
          </p:cNvPr>
          <p:cNvCxnSpPr>
            <a:stCxn id="43" idx="0"/>
            <a:endCxn id="49" idx="2"/>
          </p:cNvCxnSpPr>
          <p:nvPr/>
        </p:nvCxnSpPr>
        <p:spPr>
          <a:xfrm rot="16200000" flipV="1">
            <a:off x="5724457" y="2969160"/>
            <a:ext cx="231253" cy="3311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F56A97D-F243-4CE5-A5E1-B2517EACC19C}"/>
              </a:ext>
            </a:extLst>
          </p:cNvPr>
          <p:cNvCxnSpPr>
            <a:stCxn id="49" idx="0"/>
            <a:endCxn id="48" idx="4"/>
          </p:cNvCxnSpPr>
          <p:nvPr/>
        </p:nvCxnSpPr>
        <p:spPr>
          <a:xfrm flipH="1" flipV="1">
            <a:off x="5674506" y="2614152"/>
            <a:ext cx="1" cy="199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73633C-B9E7-48AC-ACEF-0560499AC4CD}"/>
              </a:ext>
            </a:extLst>
          </p:cNvPr>
          <p:cNvSpPr/>
          <p:nvPr/>
        </p:nvSpPr>
        <p:spPr>
          <a:xfrm>
            <a:off x="5894914" y="2153954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871A2EE8-2B05-443B-AB74-3212C0449D6A}"/>
              </a:ext>
            </a:extLst>
          </p:cNvPr>
          <p:cNvCxnSpPr>
            <a:stCxn id="48" idx="0"/>
            <a:endCxn id="54" idx="4"/>
          </p:cNvCxnSpPr>
          <p:nvPr/>
        </p:nvCxnSpPr>
        <p:spPr>
          <a:xfrm rot="5400000" flipH="1" flipV="1">
            <a:off x="5764161" y="2231939"/>
            <a:ext cx="124918" cy="3042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94C5834E-426E-4679-A144-723539B39AA7}"/>
              </a:ext>
            </a:extLst>
          </p:cNvPr>
          <p:cNvCxnSpPr>
            <a:stCxn id="43" idx="0"/>
            <a:endCxn id="54" idx="4"/>
          </p:cNvCxnSpPr>
          <p:nvPr/>
        </p:nvCxnSpPr>
        <p:spPr>
          <a:xfrm rot="16200000" flipV="1">
            <a:off x="5527813" y="2772515"/>
            <a:ext cx="928768" cy="26925"/>
          </a:xfrm>
          <a:prstGeom prst="curvedConnector3">
            <a:avLst>
              <a:gd name="adj1" fmla="val 885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8F75757B-C4C3-4A55-B357-DFC713E35C61}"/>
              </a:ext>
            </a:extLst>
          </p:cNvPr>
          <p:cNvSpPr/>
          <p:nvPr/>
        </p:nvSpPr>
        <p:spPr>
          <a:xfrm>
            <a:off x="5406218" y="1689157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FC28245-01BF-4F0D-9A3F-A8A3BEEA6D76}"/>
              </a:ext>
            </a:extLst>
          </p:cNvPr>
          <p:cNvSpPr/>
          <p:nvPr/>
        </p:nvSpPr>
        <p:spPr>
          <a:xfrm>
            <a:off x="6615606" y="2153954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47F7C4A-70EB-47B9-A851-4228B6BE4F48}"/>
              </a:ext>
            </a:extLst>
          </p:cNvPr>
          <p:cNvSpPr/>
          <p:nvPr/>
        </p:nvSpPr>
        <p:spPr>
          <a:xfrm>
            <a:off x="4645431" y="4200160"/>
            <a:ext cx="467129" cy="2055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identity</a:t>
            </a:r>
            <a:endParaRPr lang="zh-CN" altLang="en-US" sz="900" dirty="0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E1E1F6C7-982B-40C4-8921-2EF4ACA7F6DF}"/>
              </a:ext>
            </a:extLst>
          </p:cNvPr>
          <p:cNvCxnSpPr>
            <a:endCxn id="92" idx="2"/>
          </p:cNvCxnSpPr>
          <p:nvPr/>
        </p:nvCxnSpPr>
        <p:spPr>
          <a:xfrm rot="16200000" flipV="1">
            <a:off x="4773130" y="4511536"/>
            <a:ext cx="906594" cy="694862"/>
          </a:xfrm>
          <a:prstGeom prst="bentConnector3">
            <a:avLst>
              <a:gd name="adj1" fmla="val 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4B73970A-58D2-40E7-9B90-19086A2E4322}"/>
              </a:ext>
            </a:extLst>
          </p:cNvPr>
          <p:cNvSpPr/>
          <p:nvPr/>
        </p:nvSpPr>
        <p:spPr>
          <a:xfrm>
            <a:off x="4818959" y="2201521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A3CC4B21-CE44-4663-AADF-BE2FAA4170E8}"/>
              </a:ext>
            </a:extLst>
          </p:cNvPr>
          <p:cNvSpPr/>
          <p:nvPr/>
        </p:nvSpPr>
        <p:spPr>
          <a:xfrm>
            <a:off x="6193850" y="2807686"/>
            <a:ext cx="467129" cy="2055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identity</a:t>
            </a:r>
            <a:endParaRPr lang="zh-CN" altLang="en-US" sz="900" dirty="0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1D488C08-408B-464E-BA23-B90DE3D4D116}"/>
              </a:ext>
            </a:extLst>
          </p:cNvPr>
          <p:cNvCxnSpPr>
            <a:stCxn id="43" idx="0"/>
            <a:endCxn id="97" idx="2"/>
          </p:cNvCxnSpPr>
          <p:nvPr/>
        </p:nvCxnSpPr>
        <p:spPr>
          <a:xfrm rot="5400000" flipH="1" flipV="1">
            <a:off x="6097954" y="2920901"/>
            <a:ext cx="237166" cy="42175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8582FC35-49C2-4FD4-A189-809315E8E4FB}"/>
              </a:ext>
            </a:extLst>
          </p:cNvPr>
          <p:cNvCxnSpPr>
            <a:stCxn id="97" idx="0"/>
            <a:endCxn id="71" idx="4"/>
          </p:cNvCxnSpPr>
          <p:nvPr/>
        </p:nvCxnSpPr>
        <p:spPr>
          <a:xfrm rot="5400000" flipH="1" flipV="1">
            <a:off x="6320374" y="2428635"/>
            <a:ext cx="486092" cy="2720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A1BCFE1-6CE2-4E00-AC7D-64454599EABB}"/>
              </a:ext>
            </a:extLst>
          </p:cNvPr>
          <p:cNvCxnSpPr>
            <a:stCxn id="92" idx="0"/>
            <a:endCxn id="96" idx="4"/>
          </p:cNvCxnSpPr>
          <p:nvPr/>
        </p:nvCxnSpPr>
        <p:spPr>
          <a:xfrm flipV="1">
            <a:off x="4878996" y="2321594"/>
            <a:ext cx="0" cy="187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7573DD2-2943-4E1A-89C8-FFD6A6FCA035}"/>
              </a:ext>
            </a:extLst>
          </p:cNvPr>
          <p:cNvSpPr/>
          <p:nvPr/>
        </p:nvSpPr>
        <p:spPr>
          <a:xfrm>
            <a:off x="6238185" y="1689157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CB69DAB-19DA-4EB7-859D-81EE55DAF422}"/>
              </a:ext>
            </a:extLst>
          </p:cNvPr>
          <p:cNvCxnSpPr>
            <a:stCxn id="96" idx="0"/>
            <a:endCxn id="61" idx="4"/>
          </p:cNvCxnSpPr>
          <p:nvPr/>
        </p:nvCxnSpPr>
        <p:spPr>
          <a:xfrm flipV="1">
            <a:off x="4878996" y="1856797"/>
            <a:ext cx="611042" cy="344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EC24EB0-4605-4F06-A474-BB816569576A}"/>
              </a:ext>
            </a:extLst>
          </p:cNvPr>
          <p:cNvCxnSpPr>
            <a:stCxn id="96" idx="0"/>
            <a:endCxn id="108" idx="4"/>
          </p:cNvCxnSpPr>
          <p:nvPr/>
        </p:nvCxnSpPr>
        <p:spPr>
          <a:xfrm flipV="1">
            <a:off x="4878996" y="1856797"/>
            <a:ext cx="1443009" cy="344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631E49B-10EF-4BCD-A8A6-F00724A690A8}"/>
              </a:ext>
            </a:extLst>
          </p:cNvPr>
          <p:cNvCxnSpPr>
            <a:stCxn id="54" idx="0"/>
            <a:endCxn id="61" idx="4"/>
          </p:cNvCxnSpPr>
          <p:nvPr/>
        </p:nvCxnSpPr>
        <p:spPr>
          <a:xfrm flipH="1" flipV="1">
            <a:off x="5490038" y="1856797"/>
            <a:ext cx="488696" cy="29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18FEA6F-7435-4D75-AA86-8E24949F433E}"/>
              </a:ext>
            </a:extLst>
          </p:cNvPr>
          <p:cNvCxnSpPr>
            <a:stCxn id="71" idx="0"/>
            <a:endCxn id="108" idx="4"/>
          </p:cNvCxnSpPr>
          <p:nvPr/>
        </p:nvCxnSpPr>
        <p:spPr>
          <a:xfrm flipH="1" flipV="1">
            <a:off x="6322005" y="1856797"/>
            <a:ext cx="377421" cy="29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24336F4F-CDC0-400E-84EE-1404FC8C0B2B}"/>
              </a:ext>
            </a:extLst>
          </p:cNvPr>
          <p:cNvSpPr/>
          <p:nvPr/>
        </p:nvSpPr>
        <p:spPr>
          <a:xfrm>
            <a:off x="4986599" y="1712940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00508798-D707-4F3A-AB85-B26ECBDAE2A6}"/>
              </a:ext>
            </a:extLst>
          </p:cNvPr>
          <p:cNvSpPr/>
          <p:nvPr/>
        </p:nvSpPr>
        <p:spPr>
          <a:xfrm>
            <a:off x="5397502" y="1200380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7CF3EF5-8641-4FC0-AD2C-BEFA59B125B7}"/>
              </a:ext>
            </a:extLst>
          </p:cNvPr>
          <p:cNvSpPr/>
          <p:nvPr/>
        </p:nvSpPr>
        <p:spPr>
          <a:xfrm>
            <a:off x="4561611" y="889692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25B8F08-898C-44D0-B3D2-97DB24F99FF6}"/>
              </a:ext>
            </a:extLst>
          </p:cNvPr>
          <p:cNvCxnSpPr>
            <a:stCxn id="108" idx="0"/>
            <a:endCxn id="121" idx="4"/>
          </p:cNvCxnSpPr>
          <p:nvPr/>
        </p:nvCxnSpPr>
        <p:spPr>
          <a:xfrm flipH="1" flipV="1">
            <a:off x="5481322" y="1368020"/>
            <a:ext cx="840683" cy="321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739E394-8F9C-4588-9475-64CBEE16543D}"/>
              </a:ext>
            </a:extLst>
          </p:cNvPr>
          <p:cNvCxnSpPr>
            <a:stCxn id="61" idx="0"/>
            <a:endCxn id="121" idx="4"/>
          </p:cNvCxnSpPr>
          <p:nvPr/>
        </p:nvCxnSpPr>
        <p:spPr>
          <a:xfrm flipH="1" flipV="1">
            <a:off x="5481322" y="1368020"/>
            <a:ext cx="8716" cy="321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4C48FA5-B45E-4AEF-97BA-398D42B1B384}"/>
              </a:ext>
            </a:extLst>
          </p:cNvPr>
          <p:cNvCxnSpPr>
            <a:cxnSpLocks/>
            <a:stCxn id="119" idx="0"/>
            <a:endCxn id="121" idx="4"/>
          </p:cNvCxnSpPr>
          <p:nvPr/>
        </p:nvCxnSpPr>
        <p:spPr>
          <a:xfrm flipV="1">
            <a:off x="5046636" y="1368020"/>
            <a:ext cx="434686" cy="344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6B66871-5D51-48FA-9CB0-F82E6253AA86}"/>
                  </a:ext>
                </a:extLst>
              </p:cNvPr>
              <p:cNvSpPr txBox="1"/>
              <p:nvPr/>
            </p:nvSpPr>
            <p:spPr>
              <a:xfrm>
                <a:off x="4997388" y="1388184"/>
                <a:ext cx="239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6B66871-5D51-48FA-9CB0-F82E6253A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88" y="1388184"/>
                <a:ext cx="239168" cy="276999"/>
              </a:xfrm>
              <a:prstGeom prst="rect">
                <a:avLst/>
              </a:prstGeom>
              <a:blipFill>
                <a:blip r:embed="rId7"/>
                <a:stretch>
                  <a:fillRect l="-12821" r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BEE990A-5700-4278-8D3B-37D03CF3BA25}"/>
                  </a:ext>
                </a:extLst>
              </p:cNvPr>
              <p:cNvSpPr txBox="1"/>
              <p:nvPr/>
            </p:nvSpPr>
            <p:spPr>
              <a:xfrm>
                <a:off x="5485996" y="1411130"/>
                <a:ext cx="28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BEE990A-5700-4278-8D3B-37D03CF3B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96" y="1411130"/>
                <a:ext cx="286360" cy="276999"/>
              </a:xfrm>
              <a:prstGeom prst="rect">
                <a:avLst/>
              </a:prstGeom>
              <a:blipFill>
                <a:blip r:embed="rId8"/>
                <a:stretch>
                  <a:fillRect l="-19149" r="-4255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DB3A4BF-1903-41C2-BC18-5936336B87FB}"/>
                  </a:ext>
                </a:extLst>
              </p:cNvPr>
              <p:cNvSpPr txBox="1"/>
              <p:nvPr/>
            </p:nvSpPr>
            <p:spPr>
              <a:xfrm>
                <a:off x="5979570" y="1304358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DB3A4BF-1903-41C2-BC18-5936336B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70" y="1304358"/>
                <a:ext cx="291682" cy="276999"/>
              </a:xfrm>
              <a:prstGeom prst="rect">
                <a:avLst/>
              </a:prstGeom>
              <a:blipFill>
                <a:blip r:embed="rId9"/>
                <a:stretch>
                  <a:fillRect l="-18750" r="-41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7A5B9364-DA4D-4FC0-9A3E-610326095219}"/>
              </a:ext>
            </a:extLst>
          </p:cNvPr>
          <p:cNvCxnSpPr>
            <a:stCxn id="121" idx="0"/>
            <a:endCxn id="122" idx="4"/>
          </p:cNvCxnSpPr>
          <p:nvPr/>
        </p:nvCxnSpPr>
        <p:spPr>
          <a:xfrm rot="16200000" flipV="1">
            <a:off x="4991853" y="710910"/>
            <a:ext cx="143048" cy="8358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7BE5EF3D-8C6C-4AD2-88C5-C99622099E63}"/>
              </a:ext>
            </a:extLst>
          </p:cNvPr>
          <p:cNvCxnSpPr>
            <a:stCxn id="96" idx="0"/>
            <a:endCxn id="122" idx="4"/>
          </p:cNvCxnSpPr>
          <p:nvPr/>
        </p:nvCxnSpPr>
        <p:spPr>
          <a:xfrm rot="16200000" flipV="1">
            <a:off x="4190120" y="1512644"/>
            <a:ext cx="1144189" cy="2335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149F19A-790A-418E-A68A-34036809796E}"/>
              </a:ext>
            </a:extLst>
          </p:cNvPr>
          <p:cNvCxnSpPr>
            <a:stCxn id="122" idx="0"/>
          </p:cNvCxnSpPr>
          <p:nvPr/>
        </p:nvCxnSpPr>
        <p:spPr>
          <a:xfrm flipV="1">
            <a:off x="4645431" y="484302"/>
            <a:ext cx="0" cy="40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A53D364-D8DF-4D3E-BD04-7403F829B075}"/>
                  </a:ext>
                </a:extLst>
              </p:cNvPr>
              <p:cNvSpPr txBox="1"/>
              <p:nvPr/>
            </p:nvSpPr>
            <p:spPr>
              <a:xfrm>
                <a:off x="4154335" y="473137"/>
                <a:ext cx="491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A53D364-D8DF-4D3E-BD04-7403F829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35" y="473137"/>
                <a:ext cx="491096" cy="276999"/>
              </a:xfrm>
              <a:prstGeom prst="rect">
                <a:avLst/>
              </a:prstGeom>
              <a:blipFill>
                <a:blip r:embed="rId10"/>
                <a:stretch>
                  <a:fillRect l="-6173" r="-37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E05D1585-8533-40EE-A154-ADEB655C760E}"/>
              </a:ext>
            </a:extLst>
          </p:cNvPr>
          <p:cNvCxnSpPr>
            <a:stCxn id="122" idx="6"/>
            <a:endCxn id="143" idx="2"/>
          </p:cNvCxnSpPr>
          <p:nvPr/>
        </p:nvCxnSpPr>
        <p:spPr>
          <a:xfrm>
            <a:off x="4729251" y="973512"/>
            <a:ext cx="3682970" cy="4431975"/>
          </a:xfrm>
          <a:prstGeom prst="bentConnector3">
            <a:avLst>
              <a:gd name="adj1" fmla="val 644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BAE29F1-266B-4DB2-BC49-A55D0C94511E}"/>
              </a:ext>
            </a:extLst>
          </p:cNvPr>
          <p:cNvCxnSpPr>
            <a:cxnSpLocks/>
            <a:stCxn id="121" idx="6"/>
            <a:endCxn id="188" idx="2"/>
          </p:cNvCxnSpPr>
          <p:nvPr/>
        </p:nvCxnSpPr>
        <p:spPr>
          <a:xfrm>
            <a:off x="5565142" y="1284200"/>
            <a:ext cx="2319854" cy="488777"/>
          </a:xfrm>
          <a:prstGeom prst="bentConnector3">
            <a:avLst>
              <a:gd name="adj1" fmla="val 621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10B3981B-6CD3-4C10-A173-3010CB060BB2}"/>
              </a:ext>
            </a:extLst>
          </p:cNvPr>
          <p:cNvCxnSpPr>
            <a:cxnSpLocks/>
            <a:stCxn id="97" idx="3"/>
            <a:endCxn id="144" idx="2"/>
          </p:cNvCxnSpPr>
          <p:nvPr/>
        </p:nvCxnSpPr>
        <p:spPr>
          <a:xfrm>
            <a:off x="6660979" y="2910441"/>
            <a:ext cx="2559423" cy="2676027"/>
          </a:xfrm>
          <a:prstGeom prst="bentConnector3">
            <a:avLst>
              <a:gd name="adj1" fmla="val 135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3" name="椭圆 222">
            <a:extLst>
              <a:ext uri="{FF2B5EF4-FFF2-40B4-BE49-F238E27FC236}">
                <a16:creationId xmlns:a16="http://schemas.microsoft.com/office/drawing/2014/main" id="{CEDEEB4A-CCF7-44C2-A4BB-B36BFCFAA513}"/>
              </a:ext>
            </a:extLst>
          </p:cNvPr>
          <p:cNvSpPr/>
          <p:nvPr/>
        </p:nvSpPr>
        <p:spPr>
          <a:xfrm>
            <a:off x="2626180" y="5382661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3A023942-14E8-4B9D-8F1E-C3900DF80EBF}"/>
              </a:ext>
            </a:extLst>
          </p:cNvPr>
          <p:cNvSpPr/>
          <p:nvPr/>
        </p:nvSpPr>
        <p:spPr>
          <a:xfrm>
            <a:off x="3434361" y="5563642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25A0B294-9266-42EF-9202-7632EF05640D}"/>
              </a:ext>
            </a:extLst>
          </p:cNvPr>
          <p:cNvSpPr/>
          <p:nvPr/>
        </p:nvSpPr>
        <p:spPr>
          <a:xfrm>
            <a:off x="2452651" y="4929798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5AA00D11-A871-4BAB-947B-36A31690C271}"/>
              </a:ext>
            </a:extLst>
          </p:cNvPr>
          <p:cNvSpPr/>
          <p:nvPr/>
        </p:nvSpPr>
        <p:spPr>
          <a:xfrm>
            <a:off x="3260833" y="4929798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1D211EE9-B8E6-450A-A808-5F5573B3F197}"/>
              </a:ext>
            </a:extLst>
          </p:cNvPr>
          <p:cNvSpPr/>
          <p:nvPr/>
        </p:nvSpPr>
        <p:spPr>
          <a:xfrm>
            <a:off x="3034196" y="4438193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28" name="直接箭头连接符 10">
            <a:extLst>
              <a:ext uri="{FF2B5EF4-FFF2-40B4-BE49-F238E27FC236}">
                <a16:creationId xmlns:a16="http://schemas.microsoft.com/office/drawing/2014/main" id="{AA0CAE0D-66D7-4B78-A178-A199E67C2EFB}"/>
              </a:ext>
            </a:extLst>
          </p:cNvPr>
          <p:cNvCxnSpPr>
            <a:cxnSpLocks/>
            <a:endCxn id="227" idx="4"/>
          </p:cNvCxnSpPr>
          <p:nvPr/>
        </p:nvCxnSpPr>
        <p:spPr>
          <a:xfrm flipV="1">
            <a:off x="2686216" y="4605833"/>
            <a:ext cx="431800" cy="323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12">
            <a:extLst>
              <a:ext uri="{FF2B5EF4-FFF2-40B4-BE49-F238E27FC236}">
                <a16:creationId xmlns:a16="http://schemas.microsoft.com/office/drawing/2014/main" id="{D9EFC658-1671-4709-9836-875867557AFB}"/>
              </a:ext>
            </a:extLst>
          </p:cNvPr>
          <p:cNvCxnSpPr>
            <a:endCxn id="227" idx="4"/>
          </p:cNvCxnSpPr>
          <p:nvPr/>
        </p:nvCxnSpPr>
        <p:spPr>
          <a:xfrm rot="10800000">
            <a:off x="3118016" y="4605833"/>
            <a:ext cx="376382" cy="323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3A7E7A79-00D9-4BC4-9C95-EAC253C96DBB}"/>
              </a:ext>
            </a:extLst>
          </p:cNvPr>
          <p:cNvCxnSpPr>
            <a:stCxn id="223" idx="0"/>
          </p:cNvCxnSpPr>
          <p:nvPr/>
        </p:nvCxnSpPr>
        <p:spPr>
          <a:xfrm flipH="1" flipV="1">
            <a:off x="2686216" y="4954326"/>
            <a:ext cx="1" cy="42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FBC0B0A6-C43F-439A-8F93-099121A92CC5}"/>
              </a:ext>
            </a:extLst>
          </p:cNvPr>
          <p:cNvCxnSpPr>
            <a:stCxn id="224" idx="0"/>
          </p:cNvCxnSpPr>
          <p:nvPr/>
        </p:nvCxnSpPr>
        <p:spPr>
          <a:xfrm flipV="1">
            <a:off x="3494398" y="5135308"/>
            <a:ext cx="1" cy="42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矩形: 圆角 231">
                <a:extLst>
                  <a:ext uri="{FF2B5EF4-FFF2-40B4-BE49-F238E27FC236}">
                    <a16:creationId xmlns:a16="http://schemas.microsoft.com/office/drawing/2014/main" id="{630D9862-1ADB-4D14-A1C1-EF4D33C6F2F4}"/>
                  </a:ext>
                </a:extLst>
              </p:cNvPr>
              <p:cNvSpPr/>
              <p:nvPr/>
            </p:nvSpPr>
            <p:spPr>
              <a:xfrm>
                <a:off x="2509858" y="4132009"/>
                <a:ext cx="352713" cy="2055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232" name="矩形: 圆角 231">
                <a:extLst>
                  <a:ext uri="{FF2B5EF4-FFF2-40B4-BE49-F238E27FC236}">
                    <a16:creationId xmlns:a16="http://schemas.microsoft.com/office/drawing/2014/main" id="{630D9862-1ADB-4D14-A1C1-EF4D33C6F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58" y="4132009"/>
                <a:ext cx="352713" cy="205510"/>
              </a:xfrm>
              <a:prstGeom prst="roundRect">
                <a:avLst/>
              </a:prstGeom>
              <a:blipFill>
                <a:blip r:embed="rId1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矩形: 圆角 232">
                <a:extLst>
                  <a:ext uri="{FF2B5EF4-FFF2-40B4-BE49-F238E27FC236}">
                    <a16:creationId xmlns:a16="http://schemas.microsoft.com/office/drawing/2014/main" id="{C75243BA-2DFF-4AB5-A88B-42C1AC8E5D2C}"/>
                  </a:ext>
                </a:extLst>
              </p:cNvPr>
              <p:cNvSpPr/>
              <p:nvPr/>
            </p:nvSpPr>
            <p:spPr>
              <a:xfrm>
                <a:off x="3318041" y="4130393"/>
                <a:ext cx="352713" cy="2055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233" name="矩形: 圆角 232">
                <a:extLst>
                  <a:ext uri="{FF2B5EF4-FFF2-40B4-BE49-F238E27FC236}">
                    <a16:creationId xmlns:a16="http://schemas.microsoft.com/office/drawing/2014/main" id="{C75243BA-2DFF-4AB5-A88B-42C1AC8E5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041" y="4130393"/>
                <a:ext cx="352713" cy="205510"/>
              </a:xfrm>
              <a:prstGeom prst="round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直接箭头连接符 21">
            <a:extLst>
              <a:ext uri="{FF2B5EF4-FFF2-40B4-BE49-F238E27FC236}">
                <a16:creationId xmlns:a16="http://schemas.microsoft.com/office/drawing/2014/main" id="{16D19CDC-19A9-4891-9B50-333896106B31}"/>
              </a:ext>
            </a:extLst>
          </p:cNvPr>
          <p:cNvCxnSpPr>
            <a:cxnSpLocks/>
            <a:stCxn id="227" idx="0"/>
            <a:endCxn id="232" idx="2"/>
          </p:cNvCxnSpPr>
          <p:nvPr/>
        </p:nvCxnSpPr>
        <p:spPr>
          <a:xfrm rot="16200000" flipV="1">
            <a:off x="2851779" y="4171955"/>
            <a:ext cx="100674" cy="4318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EB269EC8-8161-4A88-8031-8A3419F76ABC}"/>
              </a:ext>
            </a:extLst>
          </p:cNvPr>
          <p:cNvCxnSpPr>
            <a:stCxn id="225" idx="0"/>
            <a:endCxn id="232" idx="2"/>
          </p:cNvCxnSpPr>
          <p:nvPr/>
        </p:nvCxnSpPr>
        <p:spPr>
          <a:xfrm flipH="1" flipV="1">
            <a:off x="2686215" y="4337519"/>
            <a:ext cx="1" cy="5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6">
            <a:extLst>
              <a:ext uri="{FF2B5EF4-FFF2-40B4-BE49-F238E27FC236}">
                <a16:creationId xmlns:a16="http://schemas.microsoft.com/office/drawing/2014/main" id="{648E4BED-C943-4E52-84C2-DDE7CBC2DF8E}"/>
              </a:ext>
            </a:extLst>
          </p:cNvPr>
          <p:cNvCxnSpPr>
            <a:stCxn id="227" idx="0"/>
            <a:endCxn id="233" idx="2"/>
          </p:cNvCxnSpPr>
          <p:nvPr/>
        </p:nvCxnSpPr>
        <p:spPr>
          <a:xfrm rot="5400000" flipH="1" flipV="1">
            <a:off x="3255062" y="4198857"/>
            <a:ext cx="102290" cy="376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4D6E9253-4460-4632-8431-BCE569472BDF}"/>
              </a:ext>
            </a:extLst>
          </p:cNvPr>
          <p:cNvCxnSpPr>
            <a:stCxn id="226" idx="0"/>
            <a:endCxn id="233" idx="2"/>
          </p:cNvCxnSpPr>
          <p:nvPr/>
        </p:nvCxnSpPr>
        <p:spPr>
          <a:xfrm flipV="1">
            <a:off x="3494398" y="4335903"/>
            <a:ext cx="0" cy="5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椭圆 237">
            <a:extLst>
              <a:ext uri="{FF2B5EF4-FFF2-40B4-BE49-F238E27FC236}">
                <a16:creationId xmlns:a16="http://schemas.microsoft.com/office/drawing/2014/main" id="{9A7ECAF3-47B1-4259-8FA6-5C0C2C95D365}"/>
              </a:ext>
            </a:extLst>
          </p:cNvPr>
          <p:cNvSpPr/>
          <p:nvPr/>
        </p:nvSpPr>
        <p:spPr>
          <a:xfrm>
            <a:off x="2602394" y="3670656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A84F8AEE-FB40-4C5D-B0D2-2222D020CB5A}"/>
              </a:ext>
            </a:extLst>
          </p:cNvPr>
          <p:cNvSpPr/>
          <p:nvPr/>
        </p:nvSpPr>
        <p:spPr>
          <a:xfrm>
            <a:off x="3410577" y="3670656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345CD93-0F8C-46EE-86E2-044DCDFE94C5}"/>
              </a:ext>
            </a:extLst>
          </p:cNvPr>
          <p:cNvCxnSpPr>
            <a:stCxn id="232" idx="0"/>
            <a:endCxn id="238" idx="4"/>
          </p:cNvCxnSpPr>
          <p:nvPr/>
        </p:nvCxnSpPr>
        <p:spPr>
          <a:xfrm flipH="1" flipV="1">
            <a:off x="2686214" y="3838296"/>
            <a:ext cx="1" cy="29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B6D53DA-4821-47EA-ACBA-053A7A3834BB}"/>
              </a:ext>
            </a:extLst>
          </p:cNvPr>
          <p:cNvCxnSpPr>
            <a:stCxn id="233" idx="0"/>
            <a:endCxn id="239" idx="4"/>
          </p:cNvCxnSpPr>
          <p:nvPr/>
        </p:nvCxnSpPr>
        <p:spPr>
          <a:xfrm flipH="1" flipV="1">
            <a:off x="3494397" y="3838296"/>
            <a:ext cx="1" cy="29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椭圆 241">
            <a:extLst>
              <a:ext uri="{FF2B5EF4-FFF2-40B4-BE49-F238E27FC236}">
                <a16:creationId xmlns:a16="http://schemas.microsoft.com/office/drawing/2014/main" id="{0ECAAD2D-31C8-45DD-B1B6-122F01151667}"/>
              </a:ext>
            </a:extLst>
          </p:cNvPr>
          <p:cNvSpPr/>
          <p:nvPr/>
        </p:nvSpPr>
        <p:spPr>
          <a:xfrm>
            <a:off x="3034195" y="3287573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43" name="连接符: 曲线 242">
            <a:extLst>
              <a:ext uri="{FF2B5EF4-FFF2-40B4-BE49-F238E27FC236}">
                <a16:creationId xmlns:a16="http://schemas.microsoft.com/office/drawing/2014/main" id="{7ACB9E37-C87C-4F85-A365-DD6D4E75DBC1}"/>
              </a:ext>
            </a:extLst>
          </p:cNvPr>
          <p:cNvCxnSpPr>
            <a:stCxn id="238" idx="0"/>
            <a:endCxn id="242" idx="4"/>
          </p:cNvCxnSpPr>
          <p:nvPr/>
        </p:nvCxnSpPr>
        <p:spPr>
          <a:xfrm rot="5400000" flipH="1" flipV="1">
            <a:off x="2794393" y="3347035"/>
            <a:ext cx="215443" cy="431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连接符: 曲线 243">
            <a:extLst>
              <a:ext uri="{FF2B5EF4-FFF2-40B4-BE49-F238E27FC236}">
                <a16:creationId xmlns:a16="http://schemas.microsoft.com/office/drawing/2014/main" id="{31BBF263-09DC-4A6D-A91D-BC26F7DE0006}"/>
              </a:ext>
            </a:extLst>
          </p:cNvPr>
          <p:cNvCxnSpPr>
            <a:stCxn id="239" idx="0"/>
            <a:endCxn id="242" idx="4"/>
          </p:cNvCxnSpPr>
          <p:nvPr/>
        </p:nvCxnSpPr>
        <p:spPr>
          <a:xfrm rot="16200000" flipV="1">
            <a:off x="3198485" y="3374744"/>
            <a:ext cx="215443" cy="3763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8ADE37C0-BB60-457B-B6D3-E86F8FC27DC2}"/>
              </a:ext>
            </a:extLst>
          </p:cNvPr>
          <p:cNvSpPr/>
          <p:nvPr/>
        </p:nvSpPr>
        <p:spPr>
          <a:xfrm>
            <a:off x="2512859" y="2483723"/>
            <a:ext cx="548006" cy="167640"/>
          </a:xfrm>
          <a:prstGeom prst="ellipse">
            <a:avLst/>
          </a:prstGeom>
          <a:solidFill>
            <a:srgbClr val="CB53C2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err="1"/>
              <a:t>softmax</a:t>
            </a:r>
            <a:endParaRPr lang="zh-CN" altLang="en-US" sz="800" dirty="0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B91B8D3E-56B7-42D2-8CE8-4C6BA16B2857}"/>
              </a:ext>
            </a:extLst>
          </p:cNvPr>
          <p:cNvSpPr/>
          <p:nvPr/>
        </p:nvSpPr>
        <p:spPr>
          <a:xfrm>
            <a:off x="2553298" y="2850810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cxnSp>
        <p:nvCxnSpPr>
          <p:cNvPr id="247" name="连接符: 曲线 246">
            <a:extLst>
              <a:ext uri="{FF2B5EF4-FFF2-40B4-BE49-F238E27FC236}">
                <a16:creationId xmlns:a16="http://schemas.microsoft.com/office/drawing/2014/main" id="{21BE076C-2A12-4166-9880-61B5F70586AA}"/>
              </a:ext>
            </a:extLst>
          </p:cNvPr>
          <p:cNvCxnSpPr>
            <a:stCxn id="242" idx="0"/>
            <a:endCxn id="246" idx="2"/>
          </p:cNvCxnSpPr>
          <p:nvPr/>
        </p:nvCxnSpPr>
        <p:spPr>
          <a:xfrm rot="16200000" flipV="1">
            <a:off x="2836813" y="3006371"/>
            <a:ext cx="231253" cy="331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00F45661-BC3C-48E3-8949-40F4F87DFF64}"/>
              </a:ext>
            </a:extLst>
          </p:cNvPr>
          <p:cNvCxnSpPr>
            <a:stCxn id="246" idx="0"/>
            <a:endCxn id="245" idx="4"/>
          </p:cNvCxnSpPr>
          <p:nvPr/>
        </p:nvCxnSpPr>
        <p:spPr>
          <a:xfrm flipH="1" flipV="1">
            <a:off x="2786862" y="2651363"/>
            <a:ext cx="1" cy="19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CC5CD339-2A31-45CB-A854-0548E11984EC}"/>
              </a:ext>
            </a:extLst>
          </p:cNvPr>
          <p:cNvSpPr/>
          <p:nvPr/>
        </p:nvSpPr>
        <p:spPr>
          <a:xfrm>
            <a:off x="3007270" y="2191165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cxnSp>
        <p:nvCxnSpPr>
          <p:cNvPr id="250" name="连接符: 曲线 249">
            <a:extLst>
              <a:ext uri="{FF2B5EF4-FFF2-40B4-BE49-F238E27FC236}">
                <a16:creationId xmlns:a16="http://schemas.microsoft.com/office/drawing/2014/main" id="{6D03517A-BB94-4375-95CA-CD9AD39AD0C9}"/>
              </a:ext>
            </a:extLst>
          </p:cNvPr>
          <p:cNvCxnSpPr>
            <a:stCxn id="245" idx="0"/>
            <a:endCxn id="249" idx="4"/>
          </p:cNvCxnSpPr>
          <p:nvPr/>
        </p:nvCxnSpPr>
        <p:spPr>
          <a:xfrm rot="5400000" flipH="1" flipV="1">
            <a:off x="2876517" y="2269150"/>
            <a:ext cx="124918" cy="304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曲线 250">
            <a:extLst>
              <a:ext uri="{FF2B5EF4-FFF2-40B4-BE49-F238E27FC236}">
                <a16:creationId xmlns:a16="http://schemas.microsoft.com/office/drawing/2014/main" id="{98714446-D6AB-42E8-8848-684B84F03C17}"/>
              </a:ext>
            </a:extLst>
          </p:cNvPr>
          <p:cNvCxnSpPr>
            <a:stCxn id="242" idx="0"/>
            <a:endCxn id="249" idx="4"/>
          </p:cNvCxnSpPr>
          <p:nvPr/>
        </p:nvCxnSpPr>
        <p:spPr>
          <a:xfrm rot="16200000" flipV="1">
            <a:off x="2640169" y="2809726"/>
            <a:ext cx="928768" cy="26925"/>
          </a:xfrm>
          <a:prstGeom prst="curvedConnector3">
            <a:avLst>
              <a:gd name="adj1" fmla="val 88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椭圆 251">
            <a:extLst>
              <a:ext uri="{FF2B5EF4-FFF2-40B4-BE49-F238E27FC236}">
                <a16:creationId xmlns:a16="http://schemas.microsoft.com/office/drawing/2014/main" id="{A690EB77-78B7-4BA9-8EF9-195936143B2E}"/>
              </a:ext>
            </a:extLst>
          </p:cNvPr>
          <p:cNvSpPr/>
          <p:nvPr/>
        </p:nvSpPr>
        <p:spPr>
          <a:xfrm>
            <a:off x="2518574" y="1726368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1FCC288F-19E0-4590-AC2B-5DFB233EB800}"/>
              </a:ext>
            </a:extLst>
          </p:cNvPr>
          <p:cNvSpPr/>
          <p:nvPr/>
        </p:nvSpPr>
        <p:spPr>
          <a:xfrm>
            <a:off x="3727962" y="2191165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50C99214-54BF-4D49-9CD7-6BFD75F73C5F}"/>
              </a:ext>
            </a:extLst>
          </p:cNvPr>
          <p:cNvSpPr/>
          <p:nvPr/>
        </p:nvSpPr>
        <p:spPr>
          <a:xfrm>
            <a:off x="1757787" y="4237371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identity</a:t>
            </a:r>
            <a:endParaRPr lang="zh-CN" altLang="en-US" sz="900" dirty="0"/>
          </a:p>
        </p:txBody>
      </p: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8E71EA17-A66D-4827-B5C7-5D82404AD63E}"/>
              </a:ext>
            </a:extLst>
          </p:cNvPr>
          <p:cNvCxnSpPr>
            <a:endCxn id="254" idx="2"/>
          </p:cNvCxnSpPr>
          <p:nvPr/>
        </p:nvCxnSpPr>
        <p:spPr>
          <a:xfrm rot="16200000" flipV="1">
            <a:off x="1885486" y="4548747"/>
            <a:ext cx="906594" cy="694862"/>
          </a:xfrm>
          <a:prstGeom prst="bentConnector3">
            <a:avLst>
              <a:gd name="adj1" fmla="val 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571ABB0D-8380-4E33-93C1-8B954AB70205}"/>
              </a:ext>
            </a:extLst>
          </p:cNvPr>
          <p:cNvSpPr/>
          <p:nvPr/>
        </p:nvSpPr>
        <p:spPr>
          <a:xfrm>
            <a:off x="1931315" y="2238732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66829712-F595-4760-B104-96B6F89DB1E2}"/>
              </a:ext>
            </a:extLst>
          </p:cNvPr>
          <p:cNvSpPr/>
          <p:nvPr/>
        </p:nvSpPr>
        <p:spPr>
          <a:xfrm>
            <a:off x="3306206" y="2844897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identity</a:t>
            </a:r>
            <a:endParaRPr lang="zh-CN" altLang="en-US" sz="900" dirty="0"/>
          </a:p>
        </p:txBody>
      </p: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77880444-0255-4457-BF92-D84B4B64F538}"/>
              </a:ext>
            </a:extLst>
          </p:cNvPr>
          <p:cNvCxnSpPr>
            <a:stCxn id="242" idx="0"/>
            <a:endCxn id="257" idx="2"/>
          </p:cNvCxnSpPr>
          <p:nvPr/>
        </p:nvCxnSpPr>
        <p:spPr>
          <a:xfrm rot="5400000" flipH="1" flipV="1">
            <a:off x="3210310" y="2958112"/>
            <a:ext cx="237166" cy="421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曲线 258">
            <a:extLst>
              <a:ext uri="{FF2B5EF4-FFF2-40B4-BE49-F238E27FC236}">
                <a16:creationId xmlns:a16="http://schemas.microsoft.com/office/drawing/2014/main" id="{B39C59E1-9EC4-4245-87D6-3762DAC017B5}"/>
              </a:ext>
            </a:extLst>
          </p:cNvPr>
          <p:cNvCxnSpPr>
            <a:stCxn id="257" idx="0"/>
            <a:endCxn id="253" idx="4"/>
          </p:cNvCxnSpPr>
          <p:nvPr/>
        </p:nvCxnSpPr>
        <p:spPr>
          <a:xfrm rot="5400000" flipH="1" flipV="1">
            <a:off x="3432730" y="2465846"/>
            <a:ext cx="486092" cy="272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38A2F3A1-6EFE-44E3-9BF4-7E140F67892F}"/>
              </a:ext>
            </a:extLst>
          </p:cNvPr>
          <p:cNvCxnSpPr>
            <a:stCxn id="254" idx="0"/>
            <a:endCxn id="256" idx="4"/>
          </p:cNvCxnSpPr>
          <p:nvPr/>
        </p:nvCxnSpPr>
        <p:spPr>
          <a:xfrm flipV="1">
            <a:off x="1991352" y="2358805"/>
            <a:ext cx="0" cy="187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08FE3698-035B-497A-B09E-9D9FD7704771}"/>
              </a:ext>
            </a:extLst>
          </p:cNvPr>
          <p:cNvSpPr/>
          <p:nvPr/>
        </p:nvSpPr>
        <p:spPr>
          <a:xfrm>
            <a:off x="3350541" y="1726368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1798C5DB-A3A9-4E63-B13D-A2CA65C2DE0E}"/>
              </a:ext>
            </a:extLst>
          </p:cNvPr>
          <p:cNvCxnSpPr>
            <a:stCxn id="256" idx="0"/>
            <a:endCxn id="252" idx="4"/>
          </p:cNvCxnSpPr>
          <p:nvPr/>
        </p:nvCxnSpPr>
        <p:spPr>
          <a:xfrm flipV="1">
            <a:off x="1991352" y="1894008"/>
            <a:ext cx="611042" cy="3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5F4E628A-6A41-4CE3-89D8-62BBE735F831}"/>
              </a:ext>
            </a:extLst>
          </p:cNvPr>
          <p:cNvCxnSpPr>
            <a:stCxn id="256" idx="0"/>
            <a:endCxn id="261" idx="4"/>
          </p:cNvCxnSpPr>
          <p:nvPr/>
        </p:nvCxnSpPr>
        <p:spPr>
          <a:xfrm flipV="1">
            <a:off x="1991352" y="1894008"/>
            <a:ext cx="1443009" cy="3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680A8AD9-7261-49F9-BEA3-FFC0D1585267}"/>
              </a:ext>
            </a:extLst>
          </p:cNvPr>
          <p:cNvCxnSpPr>
            <a:stCxn id="249" idx="0"/>
            <a:endCxn id="252" idx="4"/>
          </p:cNvCxnSpPr>
          <p:nvPr/>
        </p:nvCxnSpPr>
        <p:spPr>
          <a:xfrm flipH="1" flipV="1">
            <a:off x="2602394" y="1894008"/>
            <a:ext cx="488696" cy="2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38B20C45-2E9B-46EF-8443-2A20FE4C5817}"/>
              </a:ext>
            </a:extLst>
          </p:cNvPr>
          <p:cNvCxnSpPr>
            <a:stCxn id="253" idx="0"/>
            <a:endCxn id="261" idx="4"/>
          </p:cNvCxnSpPr>
          <p:nvPr/>
        </p:nvCxnSpPr>
        <p:spPr>
          <a:xfrm flipH="1" flipV="1">
            <a:off x="3434361" y="1894008"/>
            <a:ext cx="377421" cy="2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>
            <a:extLst>
              <a:ext uri="{FF2B5EF4-FFF2-40B4-BE49-F238E27FC236}">
                <a16:creationId xmlns:a16="http://schemas.microsoft.com/office/drawing/2014/main" id="{B61F6BB5-3021-4DB4-BBB7-A4E4BF7F99D4}"/>
              </a:ext>
            </a:extLst>
          </p:cNvPr>
          <p:cNvSpPr/>
          <p:nvPr/>
        </p:nvSpPr>
        <p:spPr>
          <a:xfrm>
            <a:off x="2098955" y="1750151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56071AD5-91EB-4FF0-ADB5-6FB9C0A9B492}"/>
              </a:ext>
            </a:extLst>
          </p:cNvPr>
          <p:cNvSpPr/>
          <p:nvPr/>
        </p:nvSpPr>
        <p:spPr>
          <a:xfrm>
            <a:off x="2509858" y="1237591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A733AA0A-A83D-4704-BA3D-2F9AC13E82BB}"/>
              </a:ext>
            </a:extLst>
          </p:cNvPr>
          <p:cNvSpPr/>
          <p:nvPr/>
        </p:nvSpPr>
        <p:spPr>
          <a:xfrm>
            <a:off x="1673967" y="926903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77189CC1-248F-46F7-A06D-9861D080148B}"/>
              </a:ext>
            </a:extLst>
          </p:cNvPr>
          <p:cNvCxnSpPr>
            <a:stCxn id="261" idx="0"/>
            <a:endCxn id="267" idx="4"/>
          </p:cNvCxnSpPr>
          <p:nvPr/>
        </p:nvCxnSpPr>
        <p:spPr>
          <a:xfrm flipH="1" flipV="1">
            <a:off x="2593678" y="1405231"/>
            <a:ext cx="840683" cy="32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50F8ECD4-08D2-48AD-A761-E6359ADDA7A2}"/>
              </a:ext>
            </a:extLst>
          </p:cNvPr>
          <p:cNvCxnSpPr>
            <a:stCxn id="252" idx="0"/>
            <a:endCxn id="267" idx="4"/>
          </p:cNvCxnSpPr>
          <p:nvPr/>
        </p:nvCxnSpPr>
        <p:spPr>
          <a:xfrm flipH="1" flipV="1">
            <a:off x="2593678" y="1405231"/>
            <a:ext cx="8716" cy="32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8AF49AA-C465-4595-BAF5-3C639E138B23}"/>
              </a:ext>
            </a:extLst>
          </p:cNvPr>
          <p:cNvCxnSpPr>
            <a:cxnSpLocks/>
            <a:stCxn id="266" idx="0"/>
            <a:endCxn id="267" idx="4"/>
          </p:cNvCxnSpPr>
          <p:nvPr/>
        </p:nvCxnSpPr>
        <p:spPr>
          <a:xfrm flipV="1">
            <a:off x="2158992" y="1405231"/>
            <a:ext cx="434686" cy="34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曲线 274">
            <a:extLst>
              <a:ext uri="{FF2B5EF4-FFF2-40B4-BE49-F238E27FC236}">
                <a16:creationId xmlns:a16="http://schemas.microsoft.com/office/drawing/2014/main" id="{AB9FD4DE-1D0D-4DAF-BDAB-5FB5932D8AA8}"/>
              </a:ext>
            </a:extLst>
          </p:cNvPr>
          <p:cNvCxnSpPr>
            <a:stCxn id="267" idx="0"/>
            <a:endCxn id="268" idx="4"/>
          </p:cNvCxnSpPr>
          <p:nvPr/>
        </p:nvCxnSpPr>
        <p:spPr>
          <a:xfrm rot="16200000" flipV="1">
            <a:off x="2104209" y="748121"/>
            <a:ext cx="143048" cy="8358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曲线 275">
            <a:extLst>
              <a:ext uri="{FF2B5EF4-FFF2-40B4-BE49-F238E27FC236}">
                <a16:creationId xmlns:a16="http://schemas.microsoft.com/office/drawing/2014/main" id="{09DC7D50-214A-4E27-82B4-06D237DE1019}"/>
              </a:ext>
            </a:extLst>
          </p:cNvPr>
          <p:cNvCxnSpPr>
            <a:stCxn id="256" idx="0"/>
            <a:endCxn id="268" idx="4"/>
          </p:cNvCxnSpPr>
          <p:nvPr/>
        </p:nvCxnSpPr>
        <p:spPr>
          <a:xfrm rot="16200000" flipV="1">
            <a:off x="1302476" y="1549855"/>
            <a:ext cx="1144189" cy="23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236A0409-C84B-4B9B-BB37-C0420D3B833E}"/>
              </a:ext>
            </a:extLst>
          </p:cNvPr>
          <p:cNvCxnSpPr>
            <a:stCxn id="268" idx="0"/>
          </p:cNvCxnSpPr>
          <p:nvPr/>
        </p:nvCxnSpPr>
        <p:spPr>
          <a:xfrm flipV="1">
            <a:off x="1757787" y="521513"/>
            <a:ext cx="0" cy="4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BC62458F-1A13-43D5-9356-7C88DAFFA409}"/>
              </a:ext>
            </a:extLst>
          </p:cNvPr>
          <p:cNvCxnSpPr/>
          <p:nvPr/>
        </p:nvCxnSpPr>
        <p:spPr>
          <a:xfrm>
            <a:off x="1837076" y="1037841"/>
            <a:ext cx="3682970" cy="4431975"/>
          </a:xfrm>
          <a:prstGeom prst="bentConnector3">
            <a:avLst>
              <a:gd name="adj1" fmla="val 644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连接符: 肘形 279">
            <a:extLst>
              <a:ext uri="{FF2B5EF4-FFF2-40B4-BE49-F238E27FC236}">
                <a16:creationId xmlns:a16="http://schemas.microsoft.com/office/drawing/2014/main" id="{D628C1AA-EEEC-43E3-9792-DCF5162AD6E2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2672967" y="1348529"/>
            <a:ext cx="2313632" cy="424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A0F32CC4-762E-466F-BC8D-48D1459D755D}"/>
              </a:ext>
            </a:extLst>
          </p:cNvPr>
          <p:cNvSpPr/>
          <p:nvPr/>
        </p:nvSpPr>
        <p:spPr>
          <a:xfrm>
            <a:off x="8412221" y="5345450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AF88607E-8597-4918-8E33-E43CFC28469A}"/>
              </a:ext>
            </a:extLst>
          </p:cNvPr>
          <p:cNvSpPr/>
          <p:nvPr/>
        </p:nvSpPr>
        <p:spPr>
          <a:xfrm>
            <a:off x="9220402" y="5526431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B5D4258E-AC0E-4802-8C4E-DC2AB7CC08E4}"/>
              </a:ext>
            </a:extLst>
          </p:cNvPr>
          <p:cNvSpPr/>
          <p:nvPr/>
        </p:nvSpPr>
        <p:spPr>
          <a:xfrm>
            <a:off x="8238692" y="4892587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E921F26A-7151-43CB-8B70-81591FB3000B}"/>
              </a:ext>
            </a:extLst>
          </p:cNvPr>
          <p:cNvSpPr/>
          <p:nvPr/>
        </p:nvSpPr>
        <p:spPr>
          <a:xfrm>
            <a:off x="9046874" y="4892587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3C808D77-8D35-4CC5-AA3F-4220EED90E1B}"/>
              </a:ext>
            </a:extLst>
          </p:cNvPr>
          <p:cNvSpPr/>
          <p:nvPr/>
        </p:nvSpPr>
        <p:spPr>
          <a:xfrm>
            <a:off x="8820237" y="4400982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48" name="直接箭头连接符 10">
            <a:extLst>
              <a:ext uri="{FF2B5EF4-FFF2-40B4-BE49-F238E27FC236}">
                <a16:creationId xmlns:a16="http://schemas.microsoft.com/office/drawing/2014/main" id="{F04B35A4-2745-4385-9FE0-446E2A3B8A02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8472257" y="4568622"/>
            <a:ext cx="431800" cy="323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2">
            <a:extLst>
              <a:ext uri="{FF2B5EF4-FFF2-40B4-BE49-F238E27FC236}">
                <a16:creationId xmlns:a16="http://schemas.microsoft.com/office/drawing/2014/main" id="{D1AB372A-CCBD-4D26-BE95-CB663CB4A257}"/>
              </a:ext>
            </a:extLst>
          </p:cNvPr>
          <p:cNvCxnSpPr>
            <a:endCxn id="147" idx="4"/>
          </p:cNvCxnSpPr>
          <p:nvPr/>
        </p:nvCxnSpPr>
        <p:spPr>
          <a:xfrm rot="10800000">
            <a:off x="8904057" y="4568622"/>
            <a:ext cx="376382" cy="323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AF81A0F-4C5A-4DB2-90BD-43950CDEBBCB}"/>
              </a:ext>
            </a:extLst>
          </p:cNvPr>
          <p:cNvCxnSpPr>
            <a:stCxn id="143" idx="0"/>
          </p:cNvCxnSpPr>
          <p:nvPr/>
        </p:nvCxnSpPr>
        <p:spPr>
          <a:xfrm flipH="1" flipV="1">
            <a:off x="8472257" y="4917115"/>
            <a:ext cx="1" cy="42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DA388BD-5D14-40C8-BC44-C789CD1CBB24}"/>
              </a:ext>
            </a:extLst>
          </p:cNvPr>
          <p:cNvCxnSpPr>
            <a:stCxn id="144" idx="0"/>
          </p:cNvCxnSpPr>
          <p:nvPr/>
        </p:nvCxnSpPr>
        <p:spPr>
          <a:xfrm flipV="1">
            <a:off x="9280439" y="5098097"/>
            <a:ext cx="1" cy="42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E41F1914-030E-4A3F-A0CD-F66A6C7208EE}"/>
                  </a:ext>
                </a:extLst>
              </p:cNvPr>
              <p:cNvSpPr/>
              <p:nvPr/>
            </p:nvSpPr>
            <p:spPr>
              <a:xfrm>
                <a:off x="8295899" y="4094798"/>
                <a:ext cx="352713" cy="2055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E41F1914-030E-4A3F-A0CD-F66A6C720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899" y="4094798"/>
                <a:ext cx="352713" cy="205510"/>
              </a:xfrm>
              <a:prstGeom prst="round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6C9377D5-A94B-4AAE-A9CF-4A857556C0A7}"/>
                  </a:ext>
                </a:extLst>
              </p:cNvPr>
              <p:cNvSpPr/>
              <p:nvPr/>
            </p:nvSpPr>
            <p:spPr>
              <a:xfrm>
                <a:off x="9104082" y="4093182"/>
                <a:ext cx="352713" cy="2055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6C9377D5-A94B-4AAE-A9CF-4A857556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082" y="4093182"/>
                <a:ext cx="352713" cy="205510"/>
              </a:xfrm>
              <a:prstGeom prst="round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接箭头连接符 21">
            <a:extLst>
              <a:ext uri="{FF2B5EF4-FFF2-40B4-BE49-F238E27FC236}">
                <a16:creationId xmlns:a16="http://schemas.microsoft.com/office/drawing/2014/main" id="{49C6B8B0-F29F-4F02-BF0B-BB990D21ECF1}"/>
              </a:ext>
            </a:extLst>
          </p:cNvPr>
          <p:cNvCxnSpPr>
            <a:cxnSpLocks/>
            <a:stCxn id="147" idx="0"/>
            <a:endCxn id="152" idx="2"/>
          </p:cNvCxnSpPr>
          <p:nvPr/>
        </p:nvCxnSpPr>
        <p:spPr>
          <a:xfrm rot="16200000" flipV="1">
            <a:off x="8637820" y="4134744"/>
            <a:ext cx="100674" cy="4318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1FA3892-C80C-441C-8F34-6C2809559F16}"/>
              </a:ext>
            </a:extLst>
          </p:cNvPr>
          <p:cNvCxnSpPr>
            <a:stCxn id="145" idx="0"/>
            <a:endCxn id="152" idx="2"/>
          </p:cNvCxnSpPr>
          <p:nvPr/>
        </p:nvCxnSpPr>
        <p:spPr>
          <a:xfrm flipH="1" flipV="1">
            <a:off x="8472256" y="4300308"/>
            <a:ext cx="1" cy="5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26">
            <a:extLst>
              <a:ext uri="{FF2B5EF4-FFF2-40B4-BE49-F238E27FC236}">
                <a16:creationId xmlns:a16="http://schemas.microsoft.com/office/drawing/2014/main" id="{B7C2D5D3-18FB-4495-9503-9BD050010172}"/>
              </a:ext>
            </a:extLst>
          </p:cNvPr>
          <p:cNvCxnSpPr>
            <a:stCxn id="147" idx="0"/>
            <a:endCxn id="153" idx="2"/>
          </p:cNvCxnSpPr>
          <p:nvPr/>
        </p:nvCxnSpPr>
        <p:spPr>
          <a:xfrm rot="5400000" flipH="1" flipV="1">
            <a:off x="9041103" y="4161646"/>
            <a:ext cx="102290" cy="376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E23009B3-6CD1-441C-85E4-D1F89B4D73BE}"/>
              </a:ext>
            </a:extLst>
          </p:cNvPr>
          <p:cNvCxnSpPr>
            <a:stCxn id="146" idx="0"/>
            <a:endCxn id="153" idx="2"/>
          </p:cNvCxnSpPr>
          <p:nvPr/>
        </p:nvCxnSpPr>
        <p:spPr>
          <a:xfrm flipV="1">
            <a:off x="9280439" y="4298692"/>
            <a:ext cx="0" cy="5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EE7C0AC5-6C44-4DA8-9B78-167CE414FCF2}"/>
              </a:ext>
            </a:extLst>
          </p:cNvPr>
          <p:cNvSpPr/>
          <p:nvPr/>
        </p:nvSpPr>
        <p:spPr>
          <a:xfrm>
            <a:off x="8388435" y="3633445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C46C410-EAF2-40C4-910B-CE602ED88220}"/>
              </a:ext>
            </a:extLst>
          </p:cNvPr>
          <p:cNvSpPr/>
          <p:nvPr/>
        </p:nvSpPr>
        <p:spPr>
          <a:xfrm>
            <a:off x="9196618" y="3633445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3F950B0-02ED-4BED-986E-B684D771DD8B}"/>
              </a:ext>
            </a:extLst>
          </p:cNvPr>
          <p:cNvCxnSpPr>
            <a:stCxn id="152" idx="0"/>
            <a:endCxn id="158" idx="4"/>
          </p:cNvCxnSpPr>
          <p:nvPr/>
        </p:nvCxnSpPr>
        <p:spPr>
          <a:xfrm flipH="1" flipV="1">
            <a:off x="8472255" y="3801085"/>
            <a:ext cx="1" cy="29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CE97BAE-50EE-4479-A75C-AE9E484A80FB}"/>
              </a:ext>
            </a:extLst>
          </p:cNvPr>
          <p:cNvCxnSpPr>
            <a:stCxn id="153" idx="0"/>
            <a:endCxn id="159" idx="4"/>
          </p:cNvCxnSpPr>
          <p:nvPr/>
        </p:nvCxnSpPr>
        <p:spPr>
          <a:xfrm flipH="1" flipV="1">
            <a:off x="9280438" y="3801085"/>
            <a:ext cx="1" cy="29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7267F86C-8B63-44CE-92B6-C40538EA8F85}"/>
              </a:ext>
            </a:extLst>
          </p:cNvPr>
          <p:cNvSpPr/>
          <p:nvPr/>
        </p:nvSpPr>
        <p:spPr>
          <a:xfrm>
            <a:off x="8820236" y="3250362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65" name="连接符: 曲线 164">
            <a:extLst>
              <a:ext uri="{FF2B5EF4-FFF2-40B4-BE49-F238E27FC236}">
                <a16:creationId xmlns:a16="http://schemas.microsoft.com/office/drawing/2014/main" id="{575A0C13-BD80-44A7-AB08-F672140E0E40}"/>
              </a:ext>
            </a:extLst>
          </p:cNvPr>
          <p:cNvCxnSpPr>
            <a:stCxn id="158" idx="0"/>
            <a:endCxn id="164" idx="4"/>
          </p:cNvCxnSpPr>
          <p:nvPr/>
        </p:nvCxnSpPr>
        <p:spPr>
          <a:xfrm rot="5400000" flipH="1" flipV="1">
            <a:off x="8580434" y="3309824"/>
            <a:ext cx="215443" cy="431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21FC762F-F78E-4CA3-8D9E-5906ABC41BDC}"/>
              </a:ext>
            </a:extLst>
          </p:cNvPr>
          <p:cNvCxnSpPr>
            <a:stCxn id="159" idx="0"/>
            <a:endCxn id="164" idx="4"/>
          </p:cNvCxnSpPr>
          <p:nvPr/>
        </p:nvCxnSpPr>
        <p:spPr>
          <a:xfrm rot="16200000" flipV="1">
            <a:off x="8984526" y="3337533"/>
            <a:ext cx="215443" cy="3763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A8B7AED4-4D12-40B8-8476-E9A049BF8C32}"/>
              </a:ext>
            </a:extLst>
          </p:cNvPr>
          <p:cNvSpPr/>
          <p:nvPr/>
        </p:nvSpPr>
        <p:spPr>
          <a:xfrm>
            <a:off x="8298900" y="2446512"/>
            <a:ext cx="548006" cy="167640"/>
          </a:xfrm>
          <a:prstGeom prst="ellipse">
            <a:avLst/>
          </a:prstGeom>
          <a:solidFill>
            <a:srgbClr val="CB53C2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err="1"/>
              <a:t>softmax</a:t>
            </a:r>
            <a:endParaRPr lang="zh-CN" altLang="en-US" sz="800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EB25C202-4EFD-49B8-877D-BC4993540A0D}"/>
              </a:ext>
            </a:extLst>
          </p:cNvPr>
          <p:cNvSpPr/>
          <p:nvPr/>
        </p:nvSpPr>
        <p:spPr>
          <a:xfrm>
            <a:off x="8339339" y="2813599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fitness</a:t>
            </a:r>
            <a:endParaRPr lang="zh-CN" altLang="en-US" sz="900" dirty="0"/>
          </a:p>
        </p:txBody>
      </p: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EB9E3CF-714C-4182-A6AA-95A35C848C7A}"/>
              </a:ext>
            </a:extLst>
          </p:cNvPr>
          <p:cNvCxnSpPr>
            <a:stCxn id="164" idx="0"/>
            <a:endCxn id="168" idx="2"/>
          </p:cNvCxnSpPr>
          <p:nvPr/>
        </p:nvCxnSpPr>
        <p:spPr>
          <a:xfrm rot="16200000" flipV="1">
            <a:off x="8622854" y="2969160"/>
            <a:ext cx="231253" cy="331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4C325B9-243D-43B6-9313-1315406D009F}"/>
              </a:ext>
            </a:extLst>
          </p:cNvPr>
          <p:cNvCxnSpPr>
            <a:stCxn id="168" idx="0"/>
            <a:endCxn id="167" idx="4"/>
          </p:cNvCxnSpPr>
          <p:nvPr/>
        </p:nvCxnSpPr>
        <p:spPr>
          <a:xfrm flipH="1" flipV="1">
            <a:off x="8572903" y="2614152"/>
            <a:ext cx="1" cy="19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606C21AF-E30E-40FA-9368-90E8DAB8F7B9}"/>
              </a:ext>
            </a:extLst>
          </p:cNvPr>
          <p:cNvSpPr/>
          <p:nvPr/>
        </p:nvSpPr>
        <p:spPr>
          <a:xfrm>
            <a:off x="8793311" y="2153954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x</a:t>
            </a:r>
            <a:endParaRPr lang="zh-CN" altLang="en-US" sz="1600" dirty="0"/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BD691C4E-CEB4-4C9F-AC38-3653D3963CF9}"/>
              </a:ext>
            </a:extLst>
          </p:cNvPr>
          <p:cNvCxnSpPr>
            <a:stCxn id="167" idx="0"/>
            <a:endCxn id="171" idx="4"/>
          </p:cNvCxnSpPr>
          <p:nvPr/>
        </p:nvCxnSpPr>
        <p:spPr>
          <a:xfrm rot="5400000" flipH="1" flipV="1">
            <a:off x="8662558" y="2231939"/>
            <a:ext cx="124918" cy="304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1C22E226-732A-4DB3-AEEC-ACFE95C0D6FB}"/>
              </a:ext>
            </a:extLst>
          </p:cNvPr>
          <p:cNvCxnSpPr>
            <a:stCxn id="164" idx="0"/>
            <a:endCxn id="171" idx="4"/>
          </p:cNvCxnSpPr>
          <p:nvPr/>
        </p:nvCxnSpPr>
        <p:spPr>
          <a:xfrm rot="16200000" flipV="1">
            <a:off x="8426210" y="2772515"/>
            <a:ext cx="928768" cy="26925"/>
          </a:xfrm>
          <a:prstGeom prst="curvedConnector3">
            <a:avLst>
              <a:gd name="adj1" fmla="val 88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E61AC649-4672-4503-B29B-603CB7303870}"/>
              </a:ext>
            </a:extLst>
          </p:cNvPr>
          <p:cNvSpPr/>
          <p:nvPr/>
        </p:nvSpPr>
        <p:spPr>
          <a:xfrm>
            <a:off x="8304615" y="1689157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0BF2DC9-B3EC-4CD2-B900-AB18980F8ED2}"/>
              </a:ext>
            </a:extLst>
          </p:cNvPr>
          <p:cNvSpPr/>
          <p:nvPr/>
        </p:nvSpPr>
        <p:spPr>
          <a:xfrm>
            <a:off x="9514003" y="2153954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B699EC01-E77C-43B6-8E7E-F3F5954984A2}"/>
              </a:ext>
            </a:extLst>
          </p:cNvPr>
          <p:cNvSpPr/>
          <p:nvPr/>
        </p:nvSpPr>
        <p:spPr>
          <a:xfrm>
            <a:off x="7543828" y="4200160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identity</a:t>
            </a:r>
            <a:endParaRPr lang="zh-CN" altLang="en-US" sz="900" dirty="0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FBDAFBD-E3D7-4C81-8483-95FA62D9DE36}"/>
              </a:ext>
            </a:extLst>
          </p:cNvPr>
          <p:cNvCxnSpPr>
            <a:endCxn id="176" idx="2"/>
          </p:cNvCxnSpPr>
          <p:nvPr/>
        </p:nvCxnSpPr>
        <p:spPr>
          <a:xfrm rot="16200000" flipV="1">
            <a:off x="7671527" y="4511536"/>
            <a:ext cx="906594" cy="694862"/>
          </a:xfrm>
          <a:prstGeom prst="bentConnector3">
            <a:avLst>
              <a:gd name="adj1" fmla="val 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椭圆 177">
            <a:extLst>
              <a:ext uri="{FF2B5EF4-FFF2-40B4-BE49-F238E27FC236}">
                <a16:creationId xmlns:a16="http://schemas.microsoft.com/office/drawing/2014/main" id="{93DB769D-8D5B-4249-B57E-F334A3475CB5}"/>
              </a:ext>
            </a:extLst>
          </p:cNvPr>
          <p:cNvSpPr/>
          <p:nvPr/>
        </p:nvSpPr>
        <p:spPr>
          <a:xfrm>
            <a:off x="7717356" y="2201521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0BD5282A-9941-40B8-BC9F-CB4D3E13FFB8}"/>
              </a:ext>
            </a:extLst>
          </p:cNvPr>
          <p:cNvSpPr/>
          <p:nvPr/>
        </p:nvSpPr>
        <p:spPr>
          <a:xfrm>
            <a:off x="9092247" y="2807686"/>
            <a:ext cx="467129" cy="2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/>
              <a:t>identity</a:t>
            </a:r>
            <a:endParaRPr lang="zh-CN" altLang="en-US" sz="900" dirty="0"/>
          </a:p>
        </p:txBody>
      </p: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6A1121E4-8992-49D0-8996-18D52DB19220}"/>
              </a:ext>
            </a:extLst>
          </p:cNvPr>
          <p:cNvCxnSpPr>
            <a:stCxn id="164" idx="0"/>
            <a:endCxn id="179" idx="2"/>
          </p:cNvCxnSpPr>
          <p:nvPr/>
        </p:nvCxnSpPr>
        <p:spPr>
          <a:xfrm rot="5400000" flipH="1" flipV="1">
            <a:off x="8996351" y="2920901"/>
            <a:ext cx="237166" cy="421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1D85E979-D145-4025-BA62-897A3AF441B8}"/>
              </a:ext>
            </a:extLst>
          </p:cNvPr>
          <p:cNvCxnSpPr>
            <a:stCxn id="179" idx="0"/>
            <a:endCxn id="175" idx="4"/>
          </p:cNvCxnSpPr>
          <p:nvPr/>
        </p:nvCxnSpPr>
        <p:spPr>
          <a:xfrm rot="5400000" flipH="1" flipV="1">
            <a:off x="9218771" y="2428635"/>
            <a:ext cx="486092" cy="272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B33C43BA-615A-4470-8D6B-9042C5AE9E15}"/>
              </a:ext>
            </a:extLst>
          </p:cNvPr>
          <p:cNvCxnSpPr>
            <a:stCxn id="176" idx="0"/>
            <a:endCxn id="178" idx="4"/>
          </p:cNvCxnSpPr>
          <p:nvPr/>
        </p:nvCxnSpPr>
        <p:spPr>
          <a:xfrm flipV="1">
            <a:off x="7777393" y="2321594"/>
            <a:ext cx="0" cy="187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EC4F97B9-BF7B-4E36-95D7-C6CB07BAE971}"/>
              </a:ext>
            </a:extLst>
          </p:cNvPr>
          <p:cNvSpPr/>
          <p:nvPr/>
        </p:nvSpPr>
        <p:spPr>
          <a:xfrm>
            <a:off x="9136582" y="1689157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B4B9312E-2E49-4039-8485-6919901C824E}"/>
              </a:ext>
            </a:extLst>
          </p:cNvPr>
          <p:cNvCxnSpPr>
            <a:stCxn id="178" idx="0"/>
            <a:endCxn id="174" idx="4"/>
          </p:cNvCxnSpPr>
          <p:nvPr/>
        </p:nvCxnSpPr>
        <p:spPr>
          <a:xfrm flipV="1">
            <a:off x="7777393" y="1856797"/>
            <a:ext cx="611042" cy="3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F787F3C-B0B8-4156-AAD6-F698E638CCB6}"/>
              </a:ext>
            </a:extLst>
          </p:cNvPr>
          <p:cNvCxnSpPr>
            <a:stCxn id="178" idx="0"/>
            <a:endCxn id="183" idx="4"/>
          </p:cNvCxnSpPr>
          <p:nvPr/>
        </p:nvCxnSpPr>
        <p:spPr>
          <a:xfrm flipV="1">
            <a:off x="7777393" y="1856797"/>
            <a:ext cx="1443009" cy="3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25A2CCE3-0B87-4F4E-8237-F4CC77DA6C70}"/>
              </a:ext>
            </a:extLst>
          </p:cNvPr>
          <p:cNvCxnSpPr>
            <a:stCxn id="171" idx="0"/>
            <a:endCxn id="174" idx="4"/>
          </p:cNvCxnSpPr>
          <p:nvPr/>
        </p:nvCxnSpPr>
        <p:spPr>
          <a:xfrm flipH="1" flipV="1">
            <a:off x="8388435" y="1856797"/>
            <a:ext cx="488696" cy="2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B4FD4667-49F7-4BB5-8A30-43AD0AC8ECDB}"/>
              </a:ext>
            </a:extLst>
          </p:cNvPr>
          <p:cNvCxnSpPr>
            <a:stCxn id="175" idx="0"/>
            <a:endCxn id="183" idx="4"/>
          </p:cNvCxnSpPr>
          <p:nvPr/>
        </p:nvCxnSpPr>
        <p:spPr>
          <a:xfrm flipH="1" flipV="1">
            <a:off x="9220402" y="1856797"/>
            <a:ext cx="377421" cy="2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EFC1C161-D912-4FBB-91E7-44E14ECA2143}"/>
              </a:ext>
            </a:extLst>
          </p:cNvPr>
          <p:cNvSpPr/>
          <p:nvPr/>
        </p:nvSpPr>
        <p:spPr>
          <a:xfrm>
            <a:off x="7884996" y="1712940"/>
            <a:ext cx="120073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091A07A3-78A4-40F6-AE2D-94FCA8579725}"/>
              </a:ext>
            </a:extLst>
          </p:cNvPr>
          <p:cNvSpPr/>
          <p:nvPr/>
        </p:nvSpPr>
        <p:spPr>
          <a:xfrm>
            <a:off x="8295899" y="1200380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3304DAD1-F7D1-48A6-8B24-E9BC568D3113}"/>
              </a:ext>
            </a:extLst>
          </p:cNvPr>
          <p:cNvSpPr/>
          <p:nvPr/>
        </p:nvSpPr>
        <p:spPr>
          <a:xfrm>
            <a:off x="7460008" y="889692"/>
            <a:ext cx="16764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E3E35D8E-D0D7-4B4E-B524-1A6482FFA72E}"/>
              </a:ext>
            </a:extLst>
          </p:cNvPr>
          <p:cNvCxnSpPr>
            <a:stCxn id="183" idx="0"/>
            <a:endCxn id="190" idx="4"/>
          </p:cNvCxnSpPr>
          <p:nvPr/>
        </p:nvCxnSpPr>
        <p:spPr>
          <a:xfrm flipH="1" flipV="1">
            <a:off x="8379719" y="1368020"/>
            <a:ext cx="840683" cy="32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24DBE84-71EC-41FB-85A8-12DC15762507}"/>
              </a:ext>
            </a:extLst>
          </p:cNvPr>
          <p:cNvCxnSpPr>
            <a:stCxn id="174" idx="0"/>
            <a:endCxn id="190" idx="4"/>
          </p:cNvCxnSpPr>
          <p:nvPr/>
        </p:nvCxnSpPr>
        <p:spPr>
          <a:xfrm flipH="1" flipV="1">
            <a:off x="8379719" y="1368020"/>
            <a:ext cx="8716" cy="32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904C6327-0B84-4920-AB77-F41D1BE3946A}"/>
              </a:ext>
            </a:extLst>
          </p:cNvPr>
          <p:cNvCxnSpPr>
            <a:cxnSpLocks/>
            <a:stCxn id="188" idx="0"/>
            <a:endCxn id="190" idx="4"/>
          </p:cNvCxnSpPr>
          <p:nvPr/>
        </p:nvCxnSpPr>
        <p:spPr>
          <a:xfrm flipV="1">
            <a:off x="7945033" y="1368020"/>
            <a:ext cx="434686" cy="34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DEEE79A9-9F95-4FE8-9478-234459C6EE15}"/>
              </a:ext>
            </a:extLst>
          </p:cNvPr>
          <p:cNvCxnSpPr>
            <a:stCxn id="190" idx="0"/>
            <a:endCxn id="191" idx="4"/>
          </p:cNvCxnSpPr>
          <p:nvPr/>
        </p:nvCxnSpPr>
        <p:spPr>
          <a:xfrm rot="16200000" flipV="1">
            <a:off x="7890250" y="710910"/>
            <a:ext cx="143048" cy="8358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07F912C6-5130-4825-9745-A48497F056B9}"/>
              </a:ext>
            </a:extLst>
          </p:cNvPr>
          <p:cNvCxnSpPr>
            <a:stCxn id="178" idx="0"/>
            <a:endCxn id="191" idx="4"/>
          </p:cNvCxnSpPr>
          <p:nvPr/>
        </p:nvCxnSpPr>
        <p:spPr>
          <a:xfrm rot="16200000" flipV="1">
            <a:off x="7088517" y="1512644"/>
            <a:ext cx="1144189" cy="23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C9905CDA-1438-4AF0-B669-2FBE6ACC2F57}"/>
              </a:ext>
            </a:extLst>
          </p:cNvPr>
          <p:cNvCxnSpPr>
            <a:stCxn id="191" idx="0"/>
          </p:cNvCxnSpPr>
          <p:nvPr/>
        </p:nvCxnSpPr>
        <p:spPr>
          <a:xfrm flipV="1">
            <a:off x="7543828" y="484302"/>
            <a:ext cx="0" cy="4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84E2F335-382E-4B87-BD50-D0E97B0906CF}"/>
              </a:ext>
            </a:extLst>
          </p:cNvPr>
          <p:cNvCxnSpPr>
            <a:cxnSpLocks/>
          </p:cNvCxnSpPr>
          <p:nvPr/>
        </p:nvCxnSpPr>
        <p:spPr>
          <a:xfrm>
            <a:off x="3768477" y="2912372"/>
            <a:ext cx="2559423" cy="2676027"/>
          </a:xfrm>
          <a:prstGeom prst="bentConnector3">
            <a:avLst>
              <a:gd name="adj1" fmla="val 135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连接符: 曲线 340">
            <a:extLst>
              <a:ext uri="{FF2B5EF4-FFF2-40B4-BE49-F238E27FC236}">
                <a16:creationId xmlns:a16="http://schemas.microsoft.com/office/drawing/2014/main" id="{93CF875A-CBE3-4F1A-B768-B7E118699078}"/>
              </a:ext>
            </a:extLst>
          </p:cNvPr>
          <p:cNvCxnSpPr>
            <a:stCxn id="92" idx="0"/>
            <a:endCxn id="33" idx="2"/>
          </p:cNvCxnSpPr>
          <p:nvPr/>
        </p:nvCxnSpPr>
        <p:spPr>
          <a:xfrm rot="5400000" flipH="1" flipV="1">
            <a:off x="4943070" y="3653192"/>
            <a:ext cx="482895" cy="6110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连接符: 曲线 342">
            <a:extLst>
              <a:ext uri="{FF2B5EF4-FFF2-40B4-BE49-F238E27FC236}">
                <a16:creationId xmlns:a16="http://schemas.microsoft.com/office/drawing/2014/main" id="{F4A276D6-3CD5-4F70-B6F9-9C6DBE202AB0}"/>
              </a:ext>
            </a:extLst>
          </p:cNvPr>
          <p:cNvCxnSpPr>
            <a:stCxn id="5" idx="6"/>
            <a:endCxn id="34" idx="6"/>
          </p:cNvCxnSpPr>
          <p:nvPr/>
        </p:nvCxnSpPr>
        <p:spPr>
          <a:xfrm flipV="1">
            <a:off x="6442078" y="3717265"/>
            <a:ext cx="23783" cy="1869203"/>
          </a:xfrm>
          <a:prstGeom prst="curvedConnector3">
            <a:avLst>
              <a:gd name="adj1" fmla="val 10611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连接符: 曲线 343">
            <a:extLst>
              <a:ext uri="{FF2B5EF4-FFF2-40B4-BE49-F238E27FC236}">
                <a16:creationId xmlns:a16="http://schemas.microsoft.com/office/drawing/2014/main" id="{004D0243-76EE-4F0A-93C0-917A52168F2C}"/>
              </a:ext>
            </a:extLst>
          </p:cNvPr>
          <p:cNvCxnSpPr>
            <a:cxnSpLocks/>
            <a:stCxn id="254" idx="0"/>
            <a:endCxn id="238" idx="2"/>
          </p:cNvCxnSpPr>
          <p:nvPr/>
        </p:nvCxnSpPr>
        <p:spPr>
          <a:xfrm rot="5400000" flipH="1" flipV="1">
            <a:off x="2055426" y="3690403"/>
            <a:ext cx="482895" cy="611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连接符: 曲线 344">
            <a:extLst>
              <a:ext uri="{FF2B5EF4-FFF2-40B4-BE49-F238E27FC236}">
                <a16:creationId xmlns:a16="http://schemas.microsoft.com/office/drawing/2014/main" id="{36AEAE74-FA41-4B7F-9D78-95AC64419CF5}"/>
              </a:ext>
            </a:extLst>
          </p:cNvPr>
          <p:cNvCxnSpPr>
            <a:cxnSpLocks/>
            <a:stCxn id="224" idx="6"/>
            <a:endCxn id="239" idx="6"/>
          </p:cNvCxnSpPr>
          <p:nvPr/>
        </p:nvCxnSpPr>
        <p:spPr>
          <a:xfrm flipV="1">
            <a:off x="3554434" y="3754476"/>
            <a:ext cx="23783" cy="1869203"/>
          </a:xfrm>
          <a:prstGeom prst="curvedConnector3">
            <a:avLst>
              <a:gd name="adj1" fmla="val 1061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连接符: 曲线 350">
            <a:extLst>
              <a:ext uri="{FF2B5EF4-FFF2-40B4-BE49-F238E27FC236}">
                <a16:creationId xmlns:a16="http://schemas.microsoft.com/office/drawing/2014/main" id="{B0DF99C0-0135-444E-8431-BC4C029CB875}"/>
              </a:ext>
            </a:extLst>
          </p:cNvPr>
          <p:cNvCxnSpPr>
            <a:cxnSpLocks/>
            <a:stCxn id="176" idx="0"/>
            <a:endCxn id="158" idx="2"/>
          </p:cNvCxnSpPr>
          <p:nvPr/>
        </p:nvCxnSpPr>
        <p:spPr>
          <a:xfrm rot="5400000" flipH="1" flipV="1">
            <a:off x="7841467" y="3653192"/>
            <a:ext cx="482895" cy="611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曲线 351">
            <a:extLst>
              <a:ext uri="{FF2B5EF4-FFF2-40B4-BE49-F238E27FC236}">
                <a16:creationId xmlns:a16="http://schemas.microsoft.com/office/drawing/2014/main" id="{56715CBA-FACE-48A2-A942-72F186E3DB5E}"/>
              </a:ext>
            </a:extLst>
          </p:cNvPr>
          <p:cNvCxnSpPr>
            <a:cxnSpLocks/>
            <a:stCxn id="144" idx="6"/>
            <a:endCxn id="159" idx="6"/>
          </p:cNvCxnSpPr>
          <p:nvPr/>
        </p:nvCxnSpPr>
        <p:spPr>
          <a:xfrm flipV="1">
            <a:off x="9340475" y="3717265"/>
            <a:ext cx="23783" cy="1869203"/>
          </a:xfrm>
          <a:prstGeom prst="curvedConnector3">
            <a:avLst>
              <a:gd name="adj1" fmla="val 1061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6765289C-4B23-4412-8B01-022538A5772E}"/>
              </a:ext>
            </a:extLst>
          </p:cNvPr>
          <p:cNvSpPr/>
          <p:nvPr/>
        </p:nvSpPr>
        <p:spPr>
          <a:xfrm>
            <a:off x="7277493" y="750136"/>
            <a:ext cx="2545180" cy="5078739"/>
          </a:xfrm>
          <a:prstGeom prst="roundRect">
            <a:avLst>
              <a:gd name="adj" fmla="val 8519"/>
            </a:avLst>
          </a:prstGeom>
          <a:solidFill>
            <a:srgbClr val="CB53C2">
              <a:alpha val="40000"/>
            </a:srgbClr>
          </a:solidFill>
          <a:ln>
            <a:solidFill>
              <a:srgbClr val="CB5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B21EE179-02F3-4C41-BD18-1434A5AFCB1D}"/>
              </a:ext>
            </a:extLst>
          </p:cNvPr>
          <p:cNvSpPr/>
          <p:nvPr/>
        </p:nvSpPr>
        <p:spPr>
          <a:xfrm>
            <a:off x="1491452" y="787347"/>
            <a:ext cx="2545180" cy="5078739"/>
          </a:xfrm>
          <a:prstGeom prst="roundRect">
            <a:avLst>
              <a:gd name="adj" fmla="val 8519"/>
            </a:avLst>
          </a:prstGeom>
          <a:solidFill>
            <a:srgbClr val="CB53C2">
              <a:alpha val="40000"/>
            </a:srgbClr>
          </a:solidFill>
          <a:ln>
            <a:solidFill>
              <a:srgbClr val="CB5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79</Words>
  <Application>Microsoft Office PowerPoint</Application>
  <PresentationFormat>宽屏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邱蓓蕾</dc:creator>
  <cp:lastModifiedBy>邱蓓蕾</cp:lastModifiedBy>
  <cp:revision>9</cp:revision>
  <dcterms:created xsi:type="dcterms:W3CDTF">2020-04-24T02:12:16Z</dcterms:created>
  <dcterms:modified xsi:type="dcterms:W3CDTF">2020-04-24T09:07:31Z</dcterms:modified>
</cp:coreProperties>
</file>