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/>
  </p:normalViewPr>
  <p:slideViewPr>
    <p:cSldViewPr snapToGrid="0" snapToObjects="1">
      <p:cViewPr varScale="1">
        <p:scale>
          <a:sx n="76" d="100"/>
          <a:sy n="76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5A4-9126-774A-A5A9-F960B1482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B87E0-049D-6740-8976-54EEB58BF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35E79-D671-3B40-8FB4-028A542E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852F-81E1-954F-B27C-51742C63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EC7B-E83D-6A4E-A2D4-8161FF3E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D43D-E0E4-3247-A4D6-72541D7B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BDF0D-A3B4-4E42-9E8C-05AA0913C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DFE4E-F991-254B-A283-CA94285F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D6E4C-F1BC-A242-875F-140D7361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66FE-B548-A641-9AAF-ED35A98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DE26A-D3A4-9A4C-83DB-2F511CCDD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921B8-9847-D142-9011-85BB7F2C5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70C7-EEE2-8F41-AE2B-FA8F656B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296F5-A4F4-924F-BF6C-0F87AFA7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798B1-5E60-364A-94F9-D9AEFA12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9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05EB-3876-2F41-956F-3DDD40B5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BC18-1108-0043-8DFD-B40E5304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23B6-1BFE-BB46-A6A5-CE6A2137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9F712-E8CE-F14E-8B7E-BB505092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29FF-9381-3849-849D-D2519BA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9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BA9F-A83C-D34B-B2BB-47547EB0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86D79-F31C-6D43-9E14-24109772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3F2D-F40C-9D42-8063-30C003FC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CAAF-561C-FD4D-931B-9198278D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7D2F2-4CF8-AF47-BE48-49EDFFA7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E45C-5673-9D4C-9C71-F15F8C8A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47DB-7496-E345-959C-D784564C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772F3-EA16-2446-BFB2-DC40F54D5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7E247-7CA9-7145-971A-9F46D210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7DAE-0B73-9C4F-A779-AD50089E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1F1AA-71D2-1E4C-9BF5-EB544046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C8B8-FD84-524C-8C66-45438FD7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C845E-09D6-C241-8444-CA24935E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E54DE-6C92-3647-ABC6-B76863CB4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7D231-C3A4-9845-AA1B-81CEF3DD0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BDDC0-623D-FC4E-94DC-298548127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18E9C-2520-C647-A30E-1E3E9AB4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C8B62-43A6-4F45-9959-3271D32D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9F898-4A1F-F447-BA43-5C75DF5C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0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5B5F-EEF5-AD4E-A2EF-5216FBC9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E5D1D-F297-3A43-8DB5-F2CF13D0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976B6-AD98-E54A-A75F-A40C71F2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EE4D7-5CF8-5E45-A599-2E70334A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5E21A-5446-6D42-A2D1-31BB8128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5403E-7D0A-AD4B-B67F-488B4492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F9721-A0FA-6F4A-9156-43699E5D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CC73-CCD6-DF49-B121-16B47F95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CF91-914B-8647-97ED-E15787C1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B7A1C-6D1F-1641-A0A0-38D4DF60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BD8AD-563E-4C49-BFC3-31F1348F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82303-B69F-4648-B1C3-A5181A5E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CAE8A-05DA-214B-A02C-D83B9290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4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B0B5-8A04-9F47-9BE7-AC1E05C1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C2E17-FE80-9C43-8A56-E7AA43073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B82DC-BF36-D241-A031-5470F412A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1019-9799-4E4D-B93D-82C9390F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E86FF-B109-4743-99CC-6D44F00A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DE30F-6B10-364C-A7FB-0C698183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6E4B0-3719-3E4E-9255-6F4CF6AB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109B-E75E-954E-8D57-70F995043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05B8-F22D-D74F-AF81-2FE5FF77B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7518-73EE-4E40-B909-558BEB00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34112-2EA5-D54D-9332-D4232AE43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0FFE-131E-3347-8BC7-D31D29CCE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MH8111 Assignment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Classification using Naïve Bayes</a:t>
            </a:r>
          </a:p>
        </p:txBody>
      </p:sp>
    </p:spTree>
    <p:extLst>
      <p:ext uri="{BB962C8B-B14F-4D97-AF65-F5344CB8AC3E}">
        <p14:creationId xmlns:p14="http://schemas.microsoft.com/office/powerpoint/2010/main" val="14221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MH8111 Assignment 1  Classification using Naïve Bayes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MH8111 Assignment 1  Classification using Naïve Bayes</dc:title>
  <dc:creator>#LI FENGZHI#</dc:creator>
  <cp:lastModifiedBy>#LI FENGZHI#</cp:lastModifiedBy>
  <cp:revision>1</cp:revision>
  <dcterms:created xsi:type="dcterms:W3CDTF">2019-08-31T03:40:19Z</dcterms:created>
  <dcterms:modified xsi:type="dcterms:W3CDTF">2019-08-31T03:41:38Z</dcterms:modified>
</cp:coreProperties>
</file>