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0" r:id="rId2"/>
    <p:sldId id="261" r:id="rId3"/>
    <p:sldId id="27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/>
    <p:restoredTop sz="94608"/>
  </p:normalViewPr>
  <p:slideViewPr>
    <p:cSldViewPr snapToGrid="0" snapToObjects="1">
      <p:cViewPr varScale="1">
        <p:scale>
          <a:sx n="157" d="100"/>
          <a:sy n="157" d="100"/>
        </p:scale>
        <p:origin x="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7C754-E761-4616-A00F-F6B53DC47EFF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2C9F6E9-0E2D-4B7D-AC05-8B01CBBCDB50}">
      <dgm:prSet/>
      <dgm:spPr/>
      <dgm:t>
        <a:bodyPr/>
        <a:lstStyle/>
        <a:p>
          <a:r>
            <a:rPr lang="en-US"/>
            <a:t>Unknown Statistics (Total 45211 Records)</a:t>
          </a:r>
        </a:p>
      </dgm:t>
    </dgm:pt>
    <dgm:pt modelId="{7D1DB70C-F4C6-4F14-9B69-7F96A47F8AAB}" type="parTrans" cxnId="{C42DF2DC-CF3D-4DD6-A31E-8792A54C97AF}">
      <dgm:prSet/>
      <dgm:spPr/>
      <dgm:t>
        <a:bodyPr/>
        <a:lstStyle/>
        <a:p>
          <a:endParaRPr lang="en-US"/>
        </a:p>
      </dgm:t>
    </dgm:pt>
    <dgm:pt modelId="{6B8E6331-DB3E-46D5-9DDB-BF4CB5A5DE4E}" type="sibTrans" cxnId="{C42DF2DC-CF3D-4DD6-A31E-8792A54C97AF}">
      <dgm:prSet/>
      <dgm:spPr/>
      <dgm:t>
        <a:bodyPr/>
        <a:lstStyle/>
        <a:p>
          <a:endParaRPr lang="en-US"/>
        </a:p>
      </dgm:t>
    </dgm:pt>
    <dgm:pt modelId="{D7BEC3EC-286A-4D41-8490-F5666D164E76}">
      <dgm:prSet/>
      <dgm:spPr/>
      <dgm:t>
        <a:bodyPr/>
        <a:lstStyle/>
        <a:p>
          <a:r>
            <a:rPr lang="en-SG"/>
            <a:t>job unknow: 288 (0.6%)</a:t>
          </a:r>
          <a:endParaRPr lang="en-US"/>
        </a:p>
      </dgm:t>
    </dgm:pt>
    <dgm:pt modelId="{CA5F56C0-0E93-4587-91E4-E5F32E7532A5}" type="parTrans" cxnId="{C01F6213-1031-4AB2-AA00-91946CC53FF3}">
      <dgm:prSet/>
      <dgm:spPr/>
      <dgm:t>
        <a:bodyPr/>
        <a:lstStyle/>
        <a:p>
          <a:endParaRPr lang="en-US"/>
        </a:p>
      </dgm:t>
    </dgm:pt>
    <dgm:pt modelId="{277614AF-45F2-4673-8527-185AE2555066}" type="sibTrans" cxnId="{C01F6213-1031-4AB2-AA00-91946CC53FF3}">
      <dgm:prSet/>
      <dgm:spPr/>
      <dgm:t>
        <a:bodyPr/>
        <a:lstStyle/>
        <a:p>
          <a:endParaRPr lang="en-US"/>
        </a:p>
      </dgm:t>
    </dgm:pt>
    <dgm:pt modelId="{A8E0EB9B-58E9-49D2-B2F0-B7D8FDB7C1E4}">
      <dgm:prSet/>
      <dgm:spPr/>
      <dgm:t>
        <a:bodyPr/>
        <a:lstStyle/>
        <a:p>
          <a:r>
            <a:rPr lang="en-SG"/>
            <a:t>education unknown: 1857 (4.1%)</a:t>
          </a:r>
          <a:endParaRPr lang="en-US"/>
        </a:p>
      </dgm:t>
    </dgm:pt>
    <dgm:pt modelId="{4D0905FB-2DBF-4A70-B6BD-0A15AA5DA5AE}" type="parTrans" cxnId="{1BDD6DB9-1E17-4282-A433-03EDA33F6BF3}">
      <dgm:prSet/>
      <dgm:spPr/>
      <dgm:t>
        <a:bodyPr/>
        <a:lstStyle/>
        <a:p>
          <a:endParaRPr lang="en-US"/>
        </a:p>
      </dgm:t>
    </dgm:pt>
    <dgm:pt modelId="{B4F19A40-2A3A-4F6B-BA99-2C13620CE246}" type="sibTrans" cxnId="{1BDD6DB9-1E17-4282-A433-03EDA33F6BF3}">
      <dgm:prSet/>
      <dgm:spPr/>
      <dgm:t>
        <a:bodyPr/>
        <a:lstStyle/>
        <a:p>
          <a:endParaRPr lang="en-US"/>
        </a:p>
      </dgm:t>
    </dgm:pt>
    <dgm:pt modelId="{B297320B-5DD0-42D8-BC50-39E8B50F9AC5}">
      <dgm:prSet/>
      <dgm:spPr/>
      <dgm:t>
        <a:bodyPr/>
        <a:lstStyle/>
        <a:p>
          <a:r>
            <a:rPr lang="en-SG"/>
            <a:t>contact unknown: 13020 (28.8%)</a:t>
          </a:r>
          <a:endParaRPr lang="en-US"/>
        </a:p>
      </dgm:t>
    </dgm:pt>
    <dgm:pt modelId="{E9BA5ABE-5CA4-4B3E-BD20-7F0507F5DD0A}" type="parTrans" cxnId="{7CA84010-B20C-434F-8109-2928E517A8DE}">
      <dgm:prSet/>
      <dgm:spPr/>
      <dgm:t>
        <a:bodyPr/>
        <a:lstStyle/>
        <a:p>
          <a:endParaRPr lang="en-US"/>
        </a:p>
      </dgm:t>
    </dgm:pt>
    <dgm:pt modelId="{33283A08-1770-4C98-A521-156CAF618E6F}" type="sibTrans" cxnId="{7CA84010-B20C-434F-8109-2928E517A8DE}">
      <dgm:prSet/>
      <dgm:spPr/>
      <dgm:t>
        <a:bodyPr/>
        <a:lstStyle/>
        <a:p>
          <a:endParaRPr lang="en-US"/>
        </a:p>
      </dgm:t>
    </dgm:pt>
    <dgm:pt modelId="{4D329694-ED41-4CE2-BF1B-C0EF6E043AE7}">
      <dgm:prSet/>
      <dgm:spPr/>
      <dgm:t>
        <a:bodyPr/>
        <a:lstStyle/>
        <a:p>
          <a:r>
            <a:rPr lang="en-SG"/>
            <a:t>poutcome unknown: 36959 (81.7%)</a:t>
          </a:r>
          <a:endParaRPr lang="en-US"/>
        </a:p>
      </dgm:t>
    </dgm:pt>
    <dgm:pt modelId="{1DD5B2BB-CFA3-4A0B-9FF6-AEE206724D86}" type="parTrans" cxnId="{C379B620-82D1-4780-8C1C-BF3C96498F57}">
      <dgm:prSet/>
      <dgm:spPr/>
      <dgm:t>
        <a:bodyPr/>
        <a:lstStyle/>
        <a:p>
          <a:endParaRPr lang="en-US"/>
        </a:p>
      </dgm:t>
    </dgm:pt>
    <dgm:pt modelId="{E3247326-FA5F-4EE9-A1FB-4316C6927B2A}" type="sibTrans" cxnId="{C379B620-82D1-4780-8C1C-BF3C96498F57}">
      <dgm:prSet/>
      <dgm:spPr/>
      <dgm:t>
        <a:bodyPr/>
        <a:lstStyle/>
        <a:p>
          <a:endParaRPr lang="en-US"/>
        </a:p>
      </dgm:t>
    </dgm:pt>
    <dgm:pt modelId="{C28EB824-A04F-4FA1-A905-383710E675D9}">
      <dgm:prSet/>
      <dgm:spPr/>
      <dgm:t>
        <a:bodyPr/>
        <a:lstStyle/>
        <a:p>
          <a:r>
            <a:rPr lang="en-SG"/>
            <a:t>Unknown Handling</a:t>
          </a:r>
          <a:endParaRPr lang="en-US"/>
        </a:p>
      </dgm:t>
    </dgm:pt>
    <dgm:pt modelId="{178C28A7-9BFB-47D9-848C-F1AD70B452F1}" type="parTrans" cxnId="{CCA294F8-EF0C-483F-8994-F035EC0D0938}">
      <dgm:prSet/>
      <dgm:spPr/>
      <dgm:t>
        <a:bodyPr/>
        <a:lstStyle/>
        <a:p>
          <a:endParaRPr lang="en-US"/>
        </a:p>
      </dgm:t>
    </dgm:pt>
    <dgm:pt modelId="{19B9EE72-35C0-4A75-9724-CFD9B1F71A4C}" type="sibTrans" cxnId="{CCA294F8-EF0C-483F-8994-F035EC0D0938}">
      <dgm:prSet/>
      <dgm:spPr/>
      <dgm:t>
        <a:bodyPr/>
        <a:lstStyle/>
        <a:p>
          <a:endParaRPr lang="en-US"/>
        </a:p>
      </dgm:t>
    </dgm:pt>
    <dgm:pt modelId="{3051E67C-3E28-4244-919D-B345DAF06E00}">
      <dgm:prSet/>
      <dgm:spPr/>
      <dgm:t>
        <a:bodyPr/>
        <a:lstStyle/>
        <a:p>
          <a:r>
            <a:rPr lang="en-SG"/>
            <a:t>poutcome: dropped due to over 80% unknown</a:t>
          </a:r>
          <a:endParaRPr lang="en-US"/>
        </a:p>
      </dgm:t>
    </dgm:pt>
    <dgm:pt modelId="{07ACC05A-10EF-4D12-B6B4-FA86D8AD86B8}" type="parTrans" cxnId="{AF3F5909-3277-4CA5-AA6D-F6A837FD9BD5}">
      <dgm:prSet/>
      <dgm:spPr/>
      <dgm:t>
        <a:bodyPr/>
        <a:lstStyle/>
        <a:p>
          <a:endParaRPr lang="en-US"/>
        </a:p>
      </dgm:t>
    </dgm:pt>
    <dgm:pt modelId="{39F25C05-AD32-43B5-8576-70621D8654DB}" type="sibTrans" cxnId="{AF3F5909-3277-4CA5-AA6D-F6A837FD9BD5}">
      <dgm:prSet/>
      <dgm:spPr/>
      <dgm:t>
        <a:bodyPr/>
        <a:lstStyle/>
        <a:p>
          <a:endParaRPr lang="en-US"/>
        </a:p>
      </dgm:t>
    </dgm:pt>
    <dgm:pt modelId="{99B21FDE-6165-4DCD-8042-9AFA0FF2EDB6}">
      <dgm:prSet/>
      <dgm:spPr/>
      <dgm:t>
        <a:bodyPr/>
        <a:lstStyle/>
        <a:p>
          <a:r>
            <a:rPr lang="en-SG"/>
            <a:t>[scipy.stats] Chi-Square Test</a:t>
          </a:r>
          <a:r>
            <a:rPr lang="en-US"/>
            <a:t> with chose alpha value of 0.05</a:t>
          </a:r>
        </a:p>
      </dgm:t>
    </dgm:pt>
    <dgm:pt modelId="{8CC12E5E-0F4F-41E5-B748-6D71B40FE9A6}" type="parTrans" cxnId="{BE4FA366-220E-4023-8B45-F523325F307F}">
      <dgm:prSet/>
      <dgm:spPr/>
      <dgm:t>
        <a:bodyPr/>
        <a:lstStyle/>
        <a:p>
          <a:endParaRPr lang="en-US"/>
        </a:p>
      </dgm:t>
    </dgm:pt>
    <dgm:pt modelId="{FC9155E0-B33E-49F1-912E-AABC4457EADA}" type="sibTrans" cxnId="{BE4FA366-220E-4023-8B45-F523325F307F}">
      <dgm:prSet/>
      <dgm:spPr/>
      <dgm:t>
        <a:bodyPr/>
        <a:lstStyle/>
        <a:p>
          <a:endParaRPr lang="en-US"/>
        </a:p>
      </dgm:t>
    </dgm:pt>
    <dgm:pt modelId="{1DDDA69F-88DE-43B2-BA3B-E85955F0B8D6}">
      <dgm:prSet/>
      <dgm:spPr/>
      <dgm:t>
        <a:bodyPr/>
        <a:lstStyle/>
        <a:p>
          <a:r>
            <a:rPr lang="en-US"/>
            <a:t>Measure whether [Feature] is independent to [Response]</a:t>
          </a:r>
        </a:p>
      </dgm:t>
    </dgm:pt>
    <dgm:pt modelId="{F82ECB20-37C9-490F-B5E2-3ACF029A241B}" type="parTrans" cxnId="{9EB32135-7D88-4BE8-B3D9-4E32030C98ED}">
      <dgm:prSet/>
      <dgm:spPr/>
      <dgm:t>
        <a:bodyPr/>
        <a:lstStyle/>
        <a:p>
          <a:endParaRPr lang="en-US"/>
        </a:p>
      </dgm:t>
    </dgm:pt>
    <dgm:pt modelId="{F8F2C24C-919B-4AB9-A000-403340A6827A}" type="sibTrans" cxnId="{9EB32135-7D88-4BE8-B3D9-4E32030C98ED}">
      <dgm:prSet/>
      <dgm:spPr/>
      <dgm:t>
        <a:bodyPr/>
        <a:lstStyle/>
        <a:p>
          <a:endParaRPr lang="en-US"/>
        </a:p>
      </dgm:t>
    </dgm:pt>
    <dgm:pt modelId="{CB0F942D-3A8E-4D55-9C2A-B6EB1375B924}">
      <dgm:prSet/>
      <dgm:spPr/>
      <dgm:t>
        <a:bodyPr/>
        <a:lstStyle/>
        <a:p>
          <a:r>
            <a:rPr lang="en-US"/>
            <a:t>p-value &lt; alpha: Dependent, reject H0; Else: Independent, Fail to reject H0</a:t>
          </a:r>
        </a:p>
      </dgm:t>
    </dgm:pt>
    <dgm:pt modelId="{D7A0FE9E-9CB6-404D-8F42-B82276A50723}" type="parTrans" cxnId="{F725C846-B2B8-447B-87F2-08C10F501113}">
      <dgm:prSet/>
      <dgm:spPr/>
      <dgm:t>
        <a:bodyPr/>
        <a:lstStyle/>
        <a:p>
          <a:endParaRPr lang="en-US"/>
        </a:p>
      </dgm:t>
    </dgm:pt>
    <dgm:pt modelId="{65631D84-F8F3-4908-BDBC-B43628B3B9DB}" type="sibTrans" cxnId="{F725C846-B2B8-447B-87F2-08C10F501113}">
      <dgm:prSet/>
      <dgm:spPr/>
      <dgm:t>
        <a:bodyPr/>
        <a:lstStyle/>
        <a:p>
          <a:endParaRPr lang="en-US"/>
        </a:p>
      </dgm:t>
    </dgm:pt>
    <dgm:pt modelId="{AEAAEE0D-CE75-48D8-8592-5713BCECB8C7}">
      <dgm:prSet/>
      <dgm:spPr/>
      <dgm:t>
        <a:bodyPr/>
        <a:lstStyle/>
        <a:p>
          <a:r>
            <a:rPr lang="en-US"/>
            <a:t>job: p-value = 0.97 &gt; alpha [Dropped unknown tuples]</a:t>
          </a:r>
        </a:p>
      </dgm:t>
    </dgm:pt>
    <dgm:pt modelId="{7E14992B-1E31-428A-8088-9EEFC5DC7270}" type="parTrans" cxnId="{D738BAB5-8FEC-4850-982F-EDA89A003C03}">
      <dgm:prSet/>
      <dgm:spPr/>
      <dgm:t>
        <a:bodyPr/>
        <a:lstStyle/>
        <a:p>
          <a:endParaRPr lang="en-US"/>
        </a:p>
      </dgm:t>
    </dgm:pt>
    <dgm:pt modelId="{F6B6E010-D8A3-4C61-8341-4B77A1EC9C33}" type="sibTrans" cxnId="{D738BAB5-8FEC-4850-982F-EDA89A003C03}">
      <dgm:prSet/>
      <dgm:spPr/>
      <dgm:t>
        <a:bodyPr/>
        <a:lstStyle/>
        <a:p>
          <a:endParaRPr lang="en-US"/>
        </a:p>
      </dgm:t>
    </dgm:pt>
    <dgm:pt modelId="{009C798F-49AD-4D11-9575-3F3DCEBAF219}">
      <dgm:prSet/>
      <dgm:spPr/>
      <dgm:t>
        <a:bodyPr/>
        <a:lstStyle/>
        <a:p>
          <a:r>
            <a:rPr lang="en-US" dirty="0"/>
            <a:t>education: p-value = 0.01 &lt; alpha [Imputed with </a:t>
          </a:r>
          <a:r>
            <a:rPr lang="en-US" dirty="0" err="1"/>
            <a:t>sklearn.impute</a:t>
          </a:r>
          <a:r>
            <a:rPr lang="en-US" dirty="0"/>
            <a:t>]</a:t>
          </a:r>
        </a:p>
      </dgm:t>
    </dgm:pt>
    <dgm:pt modelId="{DE49035F-E1A3-4604-B481-18A6F49F18EC}" type="parTrans" cxnId="{F937E410-AB09-4364-B744-BCB6E03E7882}">
      <dgm:prSet/>
      <dgm:spPr/>
      <dgm:t>
        <a:bodyPr/>
        <a:lstStyle/>
        <a:p>
          <a:endParaRPr lang="en-US"/>
        </a:p>
      </dgm:t>
    </dgm:pt>
    <dgm:pt modelId="{EB384631-7DDA-43DD-B272-E84402B516C7}" type="sibTrans" cxnId="{F937E410-AB09-4364-B744-BCB6E03E7882}">
      <dgm:prSet/>
      <dgm:spPr/>
      <dgm:t>
        <a:bodyPr/>
        <a:lstStyle/>
        <a:p>
          <a:endParaRPr lang="en-US"/>
        </a:p>
      </dgm:t>
    </dgm:pt>
    <dgm:pt modelId="{5D311030-45B1-490F-97D1-DA9951E47649}">
      <dgm:prSet/>
      <dgm:spPr/>
      <dgm:t>
        <a:bodyPr/>
        <a:lstStyle/>
        <a:p>
          <a:r>
            <a:rPr lang="en-US" dirty="0"/>
            <a:t>contact : p-value = 0.00 &lt; alpha [Imputed with </a:t>
          </a:r>
          <a:r>
            <a:rPr lang="en-US" dirty="0" err="1"/>
            <a:t>sklearn.impute</a:t>
          </a:r>
          <a:r>
            <a:rPr lang="en-US" dirty="0"/>
            <a:t>]</a:t>
          </a:r>
        </a:p>
      </dgm:t>
    </dgm:pt>
    <dgm:pt modelId="{93226180-CE61-41B7-BA58-D306618EC5FF}" type="parTrans" cxnId="{CE5EE5B7-2DC6-40D3-B9BD-B56784D6FF5B}">
      <dgm:prSet/>
      <dgm:spPr/>
      <dgm:t>
        <a:bodyPr/>
        <a:lstStyle/>
        <a:p>
          <a:endParaRPr lang="en-US"/>
        </a:p>
      </dgm:t>
    </dgm:pt>
    <dgm:pt modelId="{D72B3EF4-2704-4186-B436-77AE231CA6C7}" type="sibTrans" cxnId="{CE5EE5B7-2DC6-40D3-B9BD-B56784D6FF5B}">
      <dgm:prSet/>
      <dgm:spPr/>
      <dgm:t>
        <a:bodyPr/>
        <a:lstStyle/>
        <a:p>
          <a:endParaRPr lang="en-US"/>
        </a:p>
      </dgm:t>
    </dgm:pt>
    <dgm:pt modelId="{D616871B-6A52-0F40-B050-638C8B98AE03}" type="pres">
      <dgm:prSet presAssocID="{1667C754-E761-4616-A00F-F6B53DC47EFF}" presName="linear" presStyleCnt="0">
        <dgm:presLayoutVars>
          <dgm:dir/>
          <dgm:animLvl val="lvl"/>
          <dgm:resizeHandles val="exact"/>
        </dgm:presLayoutVars>
      </dgm:prSet>
      <dgm:spPr/>
    </dgm:pt>
    <dgm:pt modelId="{02ED5521-4ADD-2B4F-B2F7-9DE9974C0ED0}" type="pres">
      <dgm:prSet presAssocID="{12C9F6E9-0E2D-4B7D-AC05-8B01CBBCDB50}" presName="parentLin" presStyleCnt="0"/>
      <dgm:spPr/>
    </dgm:pt>
    <dgm:pt modelId="{38D0DF01-B3C8-E945-BCE2-FFA4C9668C89}" type="pres">
      <dgm:prSet presAssocID="{12C9F6E9-0E2D-4B7D-AC05-8B01CBBCDB50}" presName="parentLeftMargin" presStyleLbl="node1" presStyleIdx="0" presStyleCnt="2"/>
      <dgm:spPr/>
    </dgm:pt>
    <dgm:pt modelId="{16C004A3-00DC-384E-B9F6-CF531473B4EF}" type="pres">
      <dgm:prSet presAssocID="{12C9F6E9-0E2D-4B7D-AC05-8B01CBBCDB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58AE83-7711-2345-BEEE-B737DB6075C2}" type="pres">
      <dgm:prSet presAssocID="{12C9F6E9-0E2D-4B7D-AC05-8B01CBBCDB50}" presName="negativeSpace" presStyleCnt="0"/>
      <dgm:spPr/>
    </dgm:pt>
    <dgm:pt modelId="{A3D067E0-6FDE-F74D-8267-1EA27D2BFF9F}" type="pres">
      <dgm:prSet presAssocID="{12C9F6E9-0E2D-4B7D-AC05-8B01CBBCDB50}" presName="childText" presStyleLbl="conFgAcc1" presStyleIdx="0" presStyleCnt="2">
        <dgm:presLayoutVars>
          <dgm:bulletEnabled val="1"/>
        </dgm:presLayoutVars>
      </dgm:prSet>
      <dgm:spPr/>
    </dgm:pt>
    <dgm:pt modelId="{27D64C0D-A327-1B4A-99E4-BB3913558444}" type="pres">
      <dgm:prSet presAssocID="{6B8E6331-DB3E-46D5-9DDB-BF4CB5A5DE4E}" presName="spaceBetweenRectangles" presStyleCnt="0"/>
      <dgm:spPr/>
    </dgm:pt>
    <dgm:pt modelId="{59FC7468-D41E-4F40-A8DB-24EB09D1260A}" type="pres">
      <dgm:prSet presAssocID="{C28EB824-A04F-4FA1-A905-383710E675D9}" presName="parentLin" presStyleCnt="0"/>
      <dgm:spPr/>
    </dgm:pt>
    <dgm:pt modelId="{E3D1D3F9-6D2D-2F44-A2DE-D2263D12FF80}" type="pres">
      <dgm:prSet presAssocID="{C28EB824-A04F-4FA1-A905-383710E675D9}" presName="parentLeftMargin" presStyleLbl="node1" presStyleIdx="0" presStyleCnt="2"/>
      <dgm:spPr/>
    </dgm:pt>
    <dgm:pt modelId="{679394F7-E378-2342-B891-8B8E89AD2089}" type="pres">
      <dgm:prSet presAssocID="{C28EB824-A04F-4FA1-A905-383710E675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6C51A6-4099-4E45-AFAB-6FFFA3BA9469}" type="pres">
      <dgm:prSet presAssocID="{C28EB824-A04F-4FA1-A905-383710E675D9}" presName="negativeSpace" presStyleCnt="0"/>
      <dgm:spPr/>
    </dgm:pt>
    <dgm:pt modelId="{80398761-00A6-A84F-B544-A34E423C0B41}" type="pres">
      <dgm:prSet presAssocID="{C28EB824-A04F-4FA1-A905-383710E675D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75DD04-5AE3-0F43-B73A-EA8324B30BE8}" type="presOf" srcId="{3051E67C-3E28-4244-919D-B345DAF06E00}" destId="{80398761-00A6-A84F-B544-A34E423C0B41}" srcOrd="0" destOrd="0" presId="urn:microsoft.com/office/officeart/2005/8/layout/list1"/>
    <dgm:cxn modelId="{AF3F5909-3277-4CA5-AA6D-F6A837FD9BD5}" srcId="{C28EB824-A04F-4FA1-A905-383710E675D9}" destId="{3051E67C-3E28-4244-919D-B345DAF06E00}" srcOrd="0" destOrd="0" parTransId="{07ACC05A-10EF-4D12-B6B4-FA86D8AD86B8}" sibTransId="{39F25C05-AD32-43B5-8576-70621D8654DB}"/>
    <dgm:cxn modelId="{7CA84010-B20C-434F-8109-2928E517A8DE}" srcId="{12C9F6E9-0E2D-4B7D-AC05-8B01CBBCDB50}" destId="{B297320B-5DD0-42D8-BC50-39E8B50F9AC5}" srcOrd="2" destOrd="0" parTransId="{E9BA5ABE-5CA4-4B3E-BD20-7F0507F5DD0A}" sibTransId="{33283A08-1770-4C98-A521-156CAF618E6F}"/>
    <dgm:cxn modelId="{F937E410-AB09-4364-B744-BCB6E03E7882}" srcId="{CB0F942D-3A8E-4D55-9C2A-B6EB1375B924}" destId="{009C798F-49AD-4D11-9575-3F3DCEBAF219}" srcOrd="1" destOrd="0" parTransId="{DE49035F-E1A3-4604-B481-18A6F49F18EC}" sibTransId="{EB384631-7DDA-43DD-B272-E84402B516C7}"/>
    <dgm:cxn modelId="{6BBF1F12-15E7-1A48-948F-0E0BA7C9A723}" type="presOf" srcId="{C28EB824-A04F-4FA1-A905-383710E675D9}" destId="{679394F7-E378-2342-B891-8B8E89AD2089}" srcOrd="1" destOrd="0" presId="urn:microsoft.com/office/officeart/2005/8/layout/list1"/>
    <dgm:cxn modelId="{C01F6213-1031-4AB2-AA00-91946CC53FF3}" srcId="{12C9F6E9-0E2D-4B7D-AC05-8B01CBBCDB50}" destId="{D7BEC3EC-286A-4D41-8490-F5666D164E76}" srcOrd="0" destOrd="0" parTransId="{CA5F56C0-0E93-4587-91E4-E5F32E7532A5}" sibTransId="{277614AF-45F2-4673-8527-185AE2555066}"/>
    <dgm:cxn modelId="{CCAB291B-8452-0B4D-A6E7-57063A345959}" type="presOf" srcId="{1667C754-E761-4616-A00F-F6B53DC47EFF}" destId="{D616871B-6A52-0F40-B050-638C8B98AE03}" srcOrd="0" destOrd="0" presId="urn:microsoft.com/office/officeart/2005/8/layout/list1"/>
    <dgm:cxn modelId="{C379B620-82D1-4780-8C1C-BF3C96498F57}" srcId="{12C9F6E9-0E2D-4B7D-AC05-8B01CBBCDB50}" destId="{4D329694-ED41-4CE2-BF1B-C0EF6E043AE7}" srcOrd="3" destOrd="0" parTransId="{1DD5B2BB-CFA3-4A0B-9FF6-AEE206724D86}" sibTransId="{E3247326-FA5F-4EE9-A1FB-4316C6927B2A}"/>
    <dgm:cxn modelId="{9EB32135-7D88-4BE8-B3D9-4E32030C98ED}" srcId="{99B21FDE-6165-4DCD-8042-9AFA0FF2EDB6}" destId="{1DDDA69F-88DE-43B2-BA3B-E85955F0B8D6}" srcOrd="0" destOrd="0" parTransId="{F82ECB20-37C9-490F-B5E2-3ACF029A241B}" sibTransId="{F8F2C24C-919B-4AB9-A000-403340A6827A}"/>
    <dgm:cxn modelId="{61E69C3F-FDF4-DA4E-83D1-08220766E6B3}" type="presOf" srcId="{CB0F942D-3A8E-4D55-9C2A-B6EB1375B924}" destId="{80398761-00A6-A84F-B544-A34E423C0B41}" srcOrd="0" destOrd="3" presId="urn:microsoft.com/office/officeart/2005/8/layout/list1"/>
    <dgm:cxn modelId="{F725C846-B2B8-447B-87F2-08C10F501113}" srcId="{99B21FDE-6165-4DCD-8042-9AFA0FF2EDB6}" destId="{CB0F942D-3A8E-4D55-9C2A-B6EB1375B924}" srcOrd="1" destOrd="0" parTransId="{D7A0FE9E-9CB6-404D-8F42-B82276A50723}" sibTransId="{65631D84-F8F3-4908-BDBC-B43628B3B9DB}"/>
    <dgm:cxn modelId="{E38D9F53-3CC5-884B-8814-F424BE21F52F}" type="presOf" srcId="{009C798F-49AD-4D11-9575-3F3DCEBAF219}" destId="{80398761-00A6-A84F-B544-A34E423C0B41}" srcOrd="0" destOrd="5" presId="urn:microsoft.com/office/officeart/2005/8/layout/list1"/>
    <dgm:cxn modelId="{BE4FA366-220E-4023-8B45-F523325F307F}" srcId="{C28EB824-A04F-4FA1-A905-383710E675D9}" destId="{99B21FDE-6165-4DCD-8042-9AFA0FF2EDB6}" srcOrd="1" destOrd="0" parTransId="{8CC12E5E-0F4F-41E5-B748-6D71B40FE9A6}" sibTransId="{FC9155E0-B33E-49F1-912E-AABC4457EADA}"/>
    <dgm:cxn modelId="{3BB4B26D-D01B-0846-A60C-9F6AF8B4FA3F}" type="presOf" srcId="{C28EB824-A04F-4FA1-A905-383710E675D9}" destId="{E3D1D3F9-6D2D-2F44-A2DE-D2263D12FF80}" srcOrd="0" destOrd="0" presId="urn:microsoft.com/office/officeart/2005/8/layout/list1"/>
    <dgm:cxn modelId="{0E155A90-A0B5-594D-84CA-78F16F41C500}" type="presOf" srcId="{A8E0EB9B-58E9-49D2-B2F0-B7D8FDB7C1E4}" destId="{A3D067E0-6FDE-F74D-8267-1EA27D2BFF9F}" srcOrd="0" destOrd="1" presId="urn:microsoft.com/office/officeart/2005/8/layout/list1"/>
    <dgm:cxn modelId="{AB7BA999-F677-B54A-AC2E-3537817DF4FE}" type="presOf" srcId="{12C9F6E9-0E2D-4B7D-AC05-8B01CBBCDB50}" destId="{38D0DF01-B3C8-E945-BCE2-FFA4C9668C89}" srcOrd="0" destOrd="0" presId="urn:microsoft.com/office/officeart/2005/8/layout/list1"/>
    <dgm:cxn modelId="{C594EAAD-978F-5C44-B947-5268A8E8534B}" type="presOf" srcId="{B297320B-5DD0-42D8-BC50-39E8B50F9AC5}" destId="{A3D067E0-6FDE-F74D-8267-1EA27D2BFF9F}" srcOrd="0" destOrd="2" presId="urn:microsoft.com/office/officeart/2005/8/layout/list1"/>
    <dgm:cxn modelId="{506DBFB0-C802-5A48-A09D-2CF098960012}" type="presOf" srcId="{4D329694-ED41-4CE2-BF1B-C0EF6E043AE7}" destId="{A3D067E0-6FDE-F74D-8267-1EA27D2BFF9F}" srcOrd="0" destOrd="3" presId="urn:microsoft.com/office/officeart/2005/8/layout/list1"/>
    <dgm:cxn modelId="{D738BAB5-8FEC-4850-982F-EDA89A003C03}" srcId="{CB0F942D-3A8E-4D55-9C2A-B6EB1375B924}" destId="{AEAAEE0D-CE75-48D8-8592-5713BCECB8C7}" srcOrd="0" destOrd="0" parTransId="{7E14992B-1E31-428A-8088-9EEFC5DC7270}" sibTransId="{F6B6E010-D8A3-4C61-8341-4B77A1EC9C33}"/>
    <dgm:cxn modelId="{CE5EE5B7-2DC6-40D3-B9BD-B56784D6FF5B}" srcId="{CB0F942D-3A8E-4D55-9C2A-B6EB1375B924}" destId="{5D311030-45B1-490F-97D1-DA9951E47649}" srcOrd="2" destOrd="0" parTransId="{93226180-CE61-41B7-BA58-D306618EC5FF}" sibTransId="{D72B3EF4-2704-4186-B436-77AE231CA6C7}"/>
    <dgm:cxn modelId="{1BDD6DB9-1E17-4282-A433-03EDA33F6BF3}" srcId="{12C9F6E9-0E2D-4B7D-AC05-8B01CBBCDB50}" destId="{A8E0EB9B-58E9-49D2-B2F0-B7D8FDB7C1E4}" srcOrd="1" destOrd="0" parTransId="{4D0905FB-2DBF-4A70-B6BD-0A15AA5DA5AE}" sibTransId="{B4F19A40-2A3A-4F6B-BA99-2C13620CE246}"/>
    <dgm:cxn modelId="{AABE7BC9-B2BB-4647-9919-30DF5D60F88A}" type="presOf" srcId="{5D311030-45B1-490F-97D1-DA9951E47649}" destId="{80398761-00A6-A84F-B544-A34E423C0B41}" srcOrd="0" destOrd="6" presId="urn:microsoft.com/office/officeart/2005/8/layout/list1"/>
    <dgm:cxn modelId="{22FD4BD3-E032-3E46-A209-37B54F166738}" type="presOf" srcId="{D7BEC3EC-286A-4D41-8490-F5666D164E76}" destId="{A3D067E0-6FDE-F74D-8267-1EA27D2BFF9F}" srcOrd="0" destOrd="0" presId="urn:microsoft.com/office/officeart/2005/8/layout/list1"/>
    <dgm:cxn modelId="{C42DF2DC-CF3D-4DD6-A31E-8792A54C97AF}" srcId="{1667C754-E761-4616-A00F-F6B53DC47EFF}" destId="{12C9F6E9-0E2D-4B7D-AC05-8B01CBBCDB50}" srcOrd="0" destOrd="0" parTransId="{7D1DB70C-F4C6-4F14-9B69-7F96A47F8AAB}" sibTransId="{6B8E6331-DB3E-46D5-9DDB-BF4CB5A5DE4E}"/>
    <dgm:cxn modelId="{4A80B0DF-7B29-A64B-A251-DB8543ED19AA}" type="presOf" srcId="{AEAAEE0D-CE75-48D8-8592-5713BCECB8C7}" destId="{80398761-00A6-A84F-B544-A34E423C0B41}" srcOrd="0" destOrd="4" presId="urn:microsoft.com/office/officeart/2005/8/layout/list1"/>
    <dgm:cxn modelId="{D5B052E0-5A9F-1D49-86BE-6053F5CB971A}" type="presOf" srcId="{12C9F6E9-0E2D-4B7D-AC05-8B01CBBCDB50}" destId="{16C004A3-00DC-384E-B9F6-CF531473B4EF}" srcOrd="1" destOrd="0" presId="urn:microsoft.com/office/officeart/2005/8/layout/list1"/>
    <dgm:cxn modelId="{28F123E7-3485-FB4A-B1FD-2D69F615AA11}" type="presOf" srcId="{1DDDA69F-88DE-43B2-BA3B-E85955F0B8D6}" destId="{80398761-00A6-A84F-B544-A34E423C0B41}" srcOrd="0" destOrd="2" presId="urn:microsoft.com/office/officeart/2005/8/layout/list1"/>
    <dgm:cxn modelId="{5A97BFE7-4F71-E74B-88DD-ACF61B70E0B8}" type="presOf" srcId="{99B21FDE-6165-4DCD-8042-9AFA0FF2EDB6}" destId="{80398761-00A6-A84F-B544-A34E423C0B41}" srcOrd="0" destOrd="1" presId="urn:microsoft.com/office/officeart/2005/8/layout/list1"/>
    <dgm:cxn modelId="{CCA294F8-EF0C-483F-8994-F035EC0D0938}" srcId="{1667C754-E761-4616-A00F-F6B53DC47EFF}" destId="{C28EB824-A04F-4FA1-A905-383710E675D9}" srcOrd="1" destOrd="0" parTransId="{178C28A7-9BFB-47D9-848C-F1AD70B452F1}" sibTransId="{19B9EE72-35C0-4A75-9724-CFD9B1F71A4C}"/>
    <dgm:cxn modelId="{DD9443E1-36D1-3A48-A2A1-F79416A876BF}" type="presParOf" srcId="{D616871B-6A52-0F40-B050-638C8B98AE03}" destId="{02ED5521-4ADD-2B4F-B2F7-9DE9974C0ED0}" srcOrd="0" destOrd="0" presId="urn:microsoft.com/office/officeart/2005/8/layout/list1"/>
    <dgm:cxn modelId="{2C044837-B56E-E841-98B9-376F70A2B37C}" type="presParOf" srcId="{02ED5521-4ADD-2B4F-B2F7-9DE9974C0ED0}" destId="{38D0DF01-B3C8-E945-BCE2-FFA4C9668C89}" srcOrd="0" destOrd="0" presId="urn:microsoft.com/office/officeart/2005/8/layout/list1"/>
    <dgm:cxn modelId="{8BFD872B-334F-134D-8569-87151E98C431}" type="presParOf" srcId="{02ED5521-4ADD-2B4F-B2F7-9DE9974C0ED0}" destId="{16C004A3-00DC-384E-B9F6-CF531473B4EF}" srcOrd="1" destOrd="0" presId="urn:microsoft.com/office/officeart/2005/8/layout/list1"/>
    <dgm:cxn modelId="{D388EA36-5101-744D-9176-38EC121A3AA7}" type="presParOf" srcId="{D616871B-6A52-0F40-B050-638C8B98AE03}" destId="{A958AE83-7711-2345-BEEE-B737DB6075C2}" srcOrd="1" destOrd="0" presId="urn:microsoft.com/office/officeart/2005/8/layout/list1"/>
    <dgm:cxn modelId="{91D0B6C3-DC80-A54B-86B3-C6F5F02C41E4}" type="presParOf" srcId="{D616871B-6A52-0F40-B050-638C8B98AE03}" destId="{A3D067E0-6FDE-F74D-8267-1EA27D2BFF9F}" srcOrd="2" destOrd="0" presId="urn:microsoft.com/office/officeart/2005/8/layout/list1"/>
    <dgm:cxn modelId="{A3E2FD1D-1386-8346-97B1-74BBA73EDF1B}" type="presParOf" srcId="{D616871B-6A52-0F40-B050-638C8B98AE03}" destId="{27D64C0D-A327-1B4A-99E4-BB3913558444}" srcOrd="3" destOrd="0" presId="urn:microsoft.com/office/officeart/2005/8/layout/list1"/>
    <dgm:cxn modelId="{E051887C-92E5-1A42-9E49-489664AFA85F}" type="presParOf" srcId="{D616871B-6A52-0F40-B050-638C8B98AE03}" destId="{59FC7468-D41E-4F40-A8DB-24EB09D1260A}" srcOrd="4" destOrd="0" presId="urn:microsoft.com/office/officeart/2005/8/layout/list1"/>
    <dgm:cxn modelId="{D0C674B0-C8E7-7244-BE71-8B9609840130}" type="presParOf" srcId="{59FC7468-D41E-4F40-A8DB-24EB09D1260A}" destId="{E3D1D3F9-6D2D-2F44-A2DE-D2263D12FF80}" srcOrd="0" destOrd="0" presId="urn:microsoft.com/office/officeart/2005/8/layout/list1"/>
    <dgm:cxn modelId="{DC8AE746-63DA-EC4F-981E-9D6348DDA83C}" type="presParOf" srcId="{59FC7468-D41E-4F40-A8DB-24EB09D1260A}" destId="{679394F7-E378-2342-B891-8B8E89AD2089}" srcOrd="1" destOrd="0" presId="urn:microsoft.com/office/officeart/2005/8/layout/list1"/>
    <dgm:cxn modelId="{25F300F2-42E4-D149-8FCA-50A0ECB43126}" type="presParOf" srcId="{D616871B-6A52-0F40-B050-638C8B98AE03}" destId="{B46C51A6-4099-4E45-AFAB-6FFFA3BA9469}" srcOrd="5" destOrd="0" presId="urn:microsoft.com/office/officeart/2005/8/layout/list1"/>
    <dgm:cxn modelId="{A89CD48F-E3BE-724A-8055-69034C5A97CC}" type="presParOf" srcId="{D616871B-6A52-0F40-B050-638C8B98AE03}" destId="{80398761-00A6-A84F-B544-A34E423C0B4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ED183-C7C3-446B-ADFF-B52533F96080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C673143-A16A-4DD2-931F-B2EEA700872F}">
      <dgm:prSet/>
      <dgm:spPr/>
      <dgm:t>
        <a:bodyPr/>
        <a:lstStyle/>
        <a:p>
          <a:r>
            <a:rPr lang="en-US"/>
            <a:t>New categorical feature: balanceGroup</a:t>
          </a:r>
        </a:p>
      </dgm:t>
    </dgm:pt>
    <dgm:pt modelId="{BE1B6E3A-FD39-4CF0-A11A-145D8B5E5E4E}" type="parTrans" cxnId="{5B4117F7-7217-4115-83B7-25A080E76201}">
      <dgm:prSet/>
      <dgm:spPr/>
      <dgm:t>
        <a:bodyPr/>
        <a:lstStyle/>
        <a:p>
          <a:endParaRPr lang="en-US"/>
        </a:p>
      </dgm:t>
    </dgm:pt>
    <dgm:pt modelId="{9F587EAE-C066-47A8-9BE3-9C69C414DE78}" type="sibTrans" cxnId="{5B4117F7-7217-4115-83B7-25A080E76201}">
      <dgm:prSet/>
      <dgm:spPr/>
      <dgm:t>
        <a:bodyPr/>
        <a:lstStyle/>
        <a:p>
          <a:endParaRPr lang="en-US"/>
        </a:p>
      </dgm:t>
    </dgm:pt>
    <dgm:pt modelId="{8A80512B-9FE5-40ED-978C-2EA6EE4019B3}">
      <dgm:prSet/>
      <dgm:spPr/>
      <dgm:t>
        <a:bodyPr/>
        <a:lstStyle/>
        <a:p>
          <a:r>
            <a:rPr lang="en-US"/>
            <a:t>From continuous balance feature</a:t>
          </a:r>
        </a:p>
      </dgm:t>
    </dgm:pt>
    <dgm:pt modelId="{5CCF18F0-7937-4D8D-8576-708654B4EDF5}" type="parTrans" cxnId="{50532C91-DD52-4325-9098-862E386A378F}">
      <dgm:prSet/>
      <dgm:spPr/>
      <dgm:t>
        <a:bodyPr/>
        <a:lstStyle/>
        <a:p>
          <a:endParaRPr lang="en-US"/>
        </a:p>
      </dgm:t>
    </dgm:pt>
    <dgm:pt modelId="{31D3DE82-CE0B-4A98-B40F-5AA4A6825953}" type="sibTrans" cxnId="{50532C91-DD52-4325-9098-862E386A378F}">
      <dgm:prSet/>
      <dgm:spPr/>
      <dgm:t>
        <a:bodyPr/>
        <a:lstStyle/>
        <a:p>
          <a:endParaRPr lang="en-US"/>
        </a:p>
      </dgm:t>
    </dgm:pt>
    <dgm:pt modelId="{C97E60CF-CF4D-41A9-AFBE-B0DBB1C6A98B}">
      <dgm:prSet/>
      <dgm:spPr/>
      <dgm:t>
        <a:bodyPr/>
        <a:lstStyle/>
        <a:p>
          <a:r>
            <a:rPr lang="en-US"/>
            <a:t>Dropped balance</a:t>
          </a:r>
        </a:p>
      </dgm:t>
    </dgm:pt>
    <dgm:pt modelId="{5246C045-A1BF-461F-B08E-F8B0EA10CCBA}" type="parTrans" cxnId="{3FBB37A1-3986-46A7-A69C-E122DB4ABAB5}">
      <dgm:prSet/>
      <dgm:spPr/>
      <dgm:t>
        <a:bodyPr/>
        <a:lstStyle/>
        <a:p>
          <a:endParaRPr lang="en-US"/>
        </a:p>
      </dgm:t>
    </dgm:pt>
    <dgm:pt modelId="{84620E74-B383-42C6-B6AD-E69B1C61DC03}" type="sibTrans" cxnId="{3FBB37A1-3986-46A7-A69C-E122DB4ABAB5}">
      <dgm:prSet/>
      <dgm:spPr/>
      <dgm:t>
        <a:bodyPr/>
        <a:lstStyle/>
        <a:p>
          <a:endParaRPr lang="en-US"/>
        </a:p>
      </dgm:t>
    </dgm:pt>
    <dgm:pt modelId="{12FE5A8E-D61E-4EB8-AE9F-ED79C194441B}">
      <dgm:prSet/>
      <dgm:spPr/>
      <dgm:t>
        <a:bodyPr/>
        <a:lstStyle/>
        <a:p>
          <a:r>
            <a:rPr lang="en-US"/>
            <a:t>Reduced job categories</a:t>
          </a:r>
        </a:p>
      </dgm:t>
    </dgm:pt>
    <dgm:pt modelId="{859C600E-9577-427D-83EF-7FCE0AB781A2}" type="parTrans" cxnId="{1A33C944-9225-4CA7-BBBC-D913E93D72DC}">
      <dgm:prSet/>
      <dgm:spPr/>
      <dgm:t>
        <a:bodyPr/>
        <a:lstStyle/>
        <a:p>
          <a:endParaRPr lang="en-US"/>
        </a:p>
      </dgm:t>
    </dgm:pt>
    <dgm:pt modelId="{7B87654C-872F-403D-B5E7-22BE778BDD3E}" type="sibTrans" cxnId="{1A33C944-9225-4CA7-BBBC-D913E93D72DC}">
      <dgm:prSet/>
      <dgm:spPr/>
      <dgm:t>
        <a:bodyPr/>
        <a:lstStyle/>
        <a:p>
          <a:endParaRPr lang="en-US"/>
        </a:p>
      </dgm:t>
    </dgm:pt>
    <dgm:pt modelId="{FAA47ABF-F4B4-41DA-B7FA-C2BE3090C903}">
      <dgm:prSet/>
      <dgm:spPr/>
      <dgm:t>
        <a:bodyPr/>
        <a:lstStyle/>
        <a:p>
          <a:r>
            <a:rPr lang="en-US"/>
            <a:t>entrepreneur + self_employed =&gt; self_employed</a:t>
          </a:r>
        </a:p>
      </dgm:t>
    </dgm:pt>
    <dgm:pt modelId="{628ECDE9-400F-4821-91B1-5DB64B1C0B0A}" type="parTrans" cxnId="{61D916F5-944C-434F-8933-320EE8D5F28B}">
      <dgm:prSet/>
      <dgm:spPr/>
      <dgm:t>
        <a:bodyPr/>
        <a:lstStyle/>
        <a:p>
          <a:endParaRPr lang="en-US"/>
        </a:p>
      </dgm:t>
    </dgm:pt>
    <dgm:pt modelId="{76075B7D-C545-4928-B999-B26E968AF0A5}" type="sibTrans" cxnId="{61D916F5-944C-434F-8933-320EE8D5F28B}">
      <dgm:prSet/>
      <dgm:spPr/>
      <dgm:t>
        <a:bodyPr/>
        <a:lstStyle/>
        <a:p>
          <a:endParaRPr lang="en-US"/>
        </a:p>
      </dgm:t>
    </dgm:pt>
    <dgm:pt modelId="{A120A74E-ACFC-4450-A65E-1887B24319D9}">
      <dgm:prSet/>
      <dgm:spPr/>
      <dgm:t>
        <a:bodyPr/>
        <a:lstStyle/>
        <a:p>
          <a:r>
            <a:rPr lang="en-US"/>
            <a:t>admin + management =&gt; management</a:t>
          </a:r>
        </a:p>
      </dgm:t>
    </dgm:pt>
    <dgm:pt modelId="{4CA10C25-1DCC-4C5E-A017-926349628DF3}" type="parTrans" cxnId="{330E2AE5-2813-4234-B16E-CCAEAD5F967B}">
      <dgm:prSet/>
      <dgm:spPr/>
      <dgm:t>
        <a:bodyPr/>
        <a:lstStyle/>
        <a:p>
          <a:endParaRPr lang="en-US"/>
        </a:p>
      </dgm:t>
    </dgm:pt>
    <dgm:pt modelId="{88F0D852-AB04-4863-AA37-E07D94451832}" type="sibTrans" cxnId="{330E2AE5-2813-4234-B16E-CCAEAD5F967B}">
      <dgm:prSet/>
      <dgm:spPr/>
      <dgm:t>
        <a:bodyPr/>
        <a:lstStyle/>
        <a:p>
          <a:endParaRPr lang="en-US"/>
        </a:p>
      </dgm:t>
    </dgm:pt>
    <dgm:pt modelId="{222ADBEE-4250-4DFE-948D-3CED8131E28F}">
      <dgm:prSet/>
      <dgm:spPr/>
      <dgm:t>
        <a:bodyPr/>
        <a:lstStyle/>
        <a:p>
          <a:r>
            <a:rPr lang="en-US"/>
            <a:t>blue-collar + technician =&gt; blue-collar</a:t>
          </a:r>
        </a:p>
      </dgm:t>
    </dgm:pt>
    <dgm:pt modelId="{C04C301A-7557-4838-B1B4-868111D05EEA}" type="parTrans" cxnId="{4BB1ACB2-A475-4CA7-B677-F986731FC66F}">
      <dgm:prSet/>
      <dgm:spPr/>
      <dgm:t>
        <a:bodyPr/>
        <a:lstStyle/>
        <a:p>
          <a:endParaRPr lang="en-US"/>
        </a:p>
      </dgm:t>
    </dgm:pt>
    <dgm:pt modelId="{4A6D9D96-1C82-404D-AC0E-DB5920578213}" type="sibTrans" cxnId="{4BB1ACB2-A475-4CA7-B677-F986731FC66F}">
      <dgm:prSet/>
      <dgm:spPr/>
      <dgm:t>
        <a:bodyPr/>
        <a:lstStyle/>
        <a:p>
          <a:endParaRPr lang="en-US"/>
        </a:p>
      </dgm:t>
    </dgm:pt>
    <dgm:pt modelId="{F7562875-AE07-43DA-846F-C8B5B562C8BE}">
      <dgm:prSet/>
      <dgm:spPr/>
      <dgm:t>
        <a:bodyPr/>
        <a:lstStyle/>
        <a:p>
          <a:r>
            <a:rPr lang="en-US"/>
            <a:t>services + housemaid =&gt; services</a:t>
          </a:r>
        </a:p>
      </dgm:t>
    </dgm:pt>
    <dgm:pt modelId="{88E07136-DFA5-4532-9941-CBC820C37CE3}" type="parTrans" cxnId="{EB1CDC6C-DC90-42F2-8EB7-BF07DCEB8EDB}">
      <dgm:prSet/>
      <dgm:spPr/>
      <dgm:t>
        <a:bodyPr/>
        <a:lstStyle/>
        <a:p>
          <a:endParaRPr lang="en-US"/>
        </a:p>
      </dgm:t>
    </dgm:pt>
    <dgm:pt modelId="{24DF793C-57D4-4C59-AB44-BD1503842DEE}" type="sibTrans" cxnId="{EB1CDC6C-DC90-42F2-8EB7-BF07DCEB8EDB}">
      <dgm:prSet/>
      <dgm:spPr/>
      <dgm:t>
        <a:bodyPr/>
        <a:lstStyle/>
        <a:p>
          <a:endParaRPr lang="en-US"/>
        </a:p>
      </dgm:t>
    </dgm:pt>
    <dgm:pt modelId="{86F88DF2-F0D5-4B13-8176-4FFE386FDDD3}">
      <dgm:prSet/>
      <dgm:spPr/>
      <dgm:t>
        <a:bodyPr/>
        <a:lstStyle/>
        <a:p>
          <a:r>
            <a:rPr lang="en-US"/>
            <a:t>Data Normalization &amp; Conversions</a:t>
          </a:r>
        </a:p>
      </dgm:t>
    </dgm:pt>
    <dgm:pt modelId="{EC83C171-F763-4D22-A1A9-7E6F63203EAC}" type="parTrans" cxnId="{55EFDF66-23A0-4437-A342-6026556DD688}">
      <dgm:prSet/>
      <dgm:spPr/>
      <dgm:t>
        <a:bodyPr/>
        <a:lstStyle/>
        <a:p>
          <a:endParaRPr lang="en-US"/>
        </a:p>
      </dgm:t>
    </dgm:pt>
    <dgm:pt modelId="{B0CAD170-1B0F-4128-BA2E-F9953DABBC1D}" type="sibTrans" cxnId="{55EFDF66-23A0-4437-A342-6026556DD688}">
      <dgm:prSet/>
      <dgm:spPr/>
      <dgm:t>
        <a:bodyPr/>
        <a:lstStyle/>
        <a:p>
          <a:endParaRPr lang="en-US"/>
        </a:p>
      </dgm:t>
    </dgm:pt>
    <dgm:pt modelId="{638B2E7D-4C84-4308-92DF-7EB64C301A74}">
      <dgm:prSet/>
      <dgm:spPr/>
      <dgm:t>
        <a:bodyPr/>
        <a:lstStyle/>
        <a:p>
          <a:r>
            <a:rPr lang="en-US"/>
            <a:t>Categorical to numerical</a:t>
          </a:r>
        </a:p>
      </dgm:t>
    </dgm:pt>
    <dgm:pt modelId="{E26BE65F-4C90-4204-9757-386CAC14A9B1}" type="parTrans" cxnId="{322E5552-4F9E-4150-936F-D0ECB2C0E01C}">
      <dgm:prSet/>
      <dgm:spPr/>
      <dgm:t>
        <a:bodyPr/>
        <a:lstStyle/>
        <a:p>
          <a:endParaRPr lang="en-US"/>
        </a:p>
      </dgm:t>
    </dgm:pt>
    <dgm:pt modelId="{A07BC04D-B03F-48C8-A75C-E9D43A9CF110}" type="sibTrans" cxnId="{322E5552-4F9E-4150-936F-D0ECB2C0E01C}">
      <dgm:prSet/>
      <dgm:spPr/>
      <dgm:t>
        <a:bodyPr/>
        <a:lstStyle/>
        <a:p>
          <a:endParaRPr lang="en-US"/>
        </a:p>
      </dgm:t>
    </dgm:pt>
    <dgm:pt modelId="{49A6891E-2537-A744-B4D7-F11F7B09209D}" type="pres">
      <dgm:prSet presAssocID="{9A7ED183-C7C3-446B-ADFF-B52533F96080}" presName="linear" presStyleCnt="0">
        <dgm:presLayoutVars>
          <dgm:dir/>
          <dgm:animLvl val="lvl"/>
          <dgm:resizeHandles val="exact"/>
        </dgm:presLayoutVars>
      </dgm:prSet>
      <dgm:spPr/>
    </dgm:pt>
    <dgm:pt modelId="{0BD93EF6-3F9F-3941-AA74-50B4CCB68461}" type="pres">
      <dgm:prSet presAssocID="{5C673143-A16A-4DD2-931F-B2EEA700872F}" presName="parentLin" presStyleCnt="0"/>
      <dgm:spPr/>
    </dgm:pt>
    <dgm:pt modelId="{86A9359C-CF47-FC4B-B680-4B255AC00F47}" type="pres">
      <dgm:prSet presAssocID="{5C673143-A16A-4DD2-931F-B2EEA700872F}" presName="parentLeftMargin" presStyleLbl="node1" presStyleIdx="0" presStyleCnt="3"/>
      <dgm:spPr/>
    </dgm:pt>
    <dgm:pt modelId="{E781FF73-AE9E-C04F-89F1-A17FF798239F}" type="pres">
      <dgm:prSet presAssocID="{5C673143-A16A-4DD2-931F-B2EEA70087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9D7CFA-E224-5C43-9F91-ACE65E4AF041}" type="pres">
      <dgm:prSet presAssocID="{5C673143-A16A-4DD2-931F-B2EEA700872F}" presName="negativeSpace" presStyleCnt="0"/>
      <dgm:spPr/>
    </dgm:pt>
    <dgm:pt modelId="{2C1DF377-A3C5-7147-962E-9F4F456E6EC1}" type="pres">
      <dgm:prSet presAssocID="{5C673143-A16A-4DD2-931F-B2EEA700872F}" presName="childText" presStyleLbl="conFgAcc1" presStyleIdx="0" presStyleCnt="3">
        <dgm:presLayoutVars>
          <dgm:bulletEnabled val="1"/>
        </dgm:presLayoutVars>
      </dgm:prSet>
      <dgm:spPr/>
    </dgm:pt>
    <dgm:pt modelId="{4B651FD8-9C6E-124A-9240-D90B8D289D04}" type="pres">
      <dgm:prSet presAssocID="{9F587EAE-C066-47A8-9BE3-9C69C414DE78}" presName="spaceBetweenRectangles" presStyleCnt="0"/>
      <dgm:spPr/>
    </dgm:pt>
    <dgm:pt modelId="{0D2A4166-B943-3647-A8D1-50BDAD431DE2}" type="pres">
      <dgm:prSet presAssocID="{12FE5A8E-D61E-4EB8-AE9F-ED79C194441B}" presName="parentLin" presStyleCnt="0"/>
      <dgm:spPr/>
    </dgm:pt>
    <dgm:pt modelId="{9263EAEB-5F28-8948-8CD9-6320B1B0B17D}" type="pres">
      <dgm:prSet presAssocID="{12FE5A8E-D61E-4EB8-AE9F-ED79C194441B}" presName="parentLeftMargin" presStyleLbl="node1" presStyleIdx="0" presStyleCnt="3"/>
      <dgm:spPr/>
    </dgm:pt>
    <dgm:pt modelId="{0D0C76CE-A872-8E4A-B773-10D75B455C08}" type="pres">
      <dgm:prSet presAssocID="{12FE5A8E-D61E-4EB8-AE9F-ED79C19444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FCD0DF-3679-8F4D-B627-1431938AA23B}" type="pres">
      <dgm:prSet presAssocID="{12FE5A8E-D61E-4EB8-AE9F-ED79C194441B}" presName="negativeSpace" presStyleCnt="0"/>
      <dgm:spPr/>
    </dgm:pt>
    <dgm:pt modelId="{5AEBAD19-0A73-1D43-AF2C-561D50655837}" type="pres">
      <dgm:prSet presAssocID="{12FE5A8E-D61E-4EB8-AE9F-ED79C194441B}" presName="childText" presStyleLbl="conFgAcc1" presStyleIdx="1" presStyleCnt="3">
        <dgm:presLayoutVars>
          <dgm:bulletEnabled val="1"/>
        </dgm:presLayoutVars>
      </dgm:prSet>
      <dgm:spPr/>
    </dgm:pt>
    <dgm:pt modelId="{7A3B9111-2B4F-DF4D-8F2D-2F6265CA9D2F}" type="pres">
      <dgm:prSet presAssocID="{7B87654C-872F-403D-B5E7-22BE778BDD3E}" presName="spaceBetweenRectangles" presStyleCnt="0"/>
      <dgm:spPr/>
    </dgm:pt>
    <dgm:pt modelId="{6DECD656-39CA-8E4D-8921-8EA42C44E57D}" type="pres">
      <dgm:prSet presAssocID="{86F88DF2-F0D5-4B13-8176-4FFE386FDDD3}" presName="parentLin" presStyleCnt="0"/>
      <dgm:spPr/>
    </dgm:pt>
    <dgm:pt modelId="{BF817D26-EA6A-FD45-B79A-EBA03898EB7D}" type="pres">
      <dgm:prSet presAssocID="{86F88DF2-F0D5-4B13-8176-4FFE386FDDD3}" presName="parentLeftMargin" presStyleLbl="node1" presStyleIdx="1" presStyleCnt="3"/>
      <dgm:spPr/>
    </dgm:pt>
    <dgm:pt modelId="{E1EDA7BE-080A-9C4D-8A69-5B3CF2A728FD}" type="pres">
      <dgm:prSet presAssocID="{86F88DF2-F0D5-4B13-8176-4FFE386FDD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304B0B-E853-FE45-B3B4-85BB7A203D61}" type="pres">
      <dgm:prSet presAssocID="{86F88DF2-F0D5-4B13-8176-4FFE386FDDD3}" presName="negativeSpace" presStyleCnt="0"/>
      <dgm:spPr/>
    </dgm:pt>
    <dgm:pt modelId="{52F01BAF-20ED-7E43-9D8C-7118A8ECBB8B}" type="pres">
      <dgm:prSet presAssocID="{86F88DF2-F0D5-4B13-8176-4FFE386FDD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541212-EC3E-2B4C-9D34-4786731D1B45}" type="presOf" srcId="{86F88DF2-F0D5-4B13-8176-4FFE386FDDD3}" destId="{BF817D26-EA6A-FD45-B79A-EBA03898EB7D}" srcOrd="0" destOrd="0" presId="urn:microsoft.com/office/officeart/2005/8/layout/list1"/>
    <dgm:cxn modelId="{A32F6B1A-2F70-A849-9BE0-B04E9C83710A}" type="presOf" srcId="{5C673143-A16A-4DD2-931F-B2EEA700872F}" destId="{86A9359C-CF47-FC4B-B680-4B255AC00F47}" srcOrd="0" destOrd="0" presId="urn:microsoft.com/office/officeart/2005/8/layout/list1"/>
    <dgm:cxn modelId="{9AE1BF40-0A5E-8041-AE1A-19A4F70D7A46}" type="presOf" srcId="{8A80512B-9FE5-40ED-978C-2EA6EE4019B3}" destId="{2C1DF377-A3C5-7147-962E-9F4F456E6EC1}" srcOrd="0" destOrd="0" presId="urn:microsoft.com/office/officeart/2005/8/layout/list1"/>
    <dgm:cxn modelId="{30496143-4647-3942-B9AF-466105369428}" type="presOf" srcId="{C97E60CF-CF4D-41A9-AFBE-B0DBB1C6A98B}" destId="{2C1DF377-A3C5-7147-962E-9F4F456E6EC1}" srcOrd="0" destOrd="1" presId="urn:microsoft.com/office/officeart/2005/8/layout/list1"/>
    <dgm:cxn modelId="{1A33C944-9225-4CA7-BBBC-D913E93D72DC}" srcId="{9A7ED183-C7C3-446B-ADFF-B52533F96080}" destId="{12FE5A8E-D61E-4EB8-AE9F-ED79C194441B}" srcOrd="1" destOrd="0" parTransId="{859C600E-9577-427D-83EF-7FCE0AB781A2}" sibTransId="{7B87654C-872F-403D-B5E7-22BE778BDD3E}"/>
    <dgm:cxn modelId="{163A6749-E7BD-2C4B-9525-9110FB8B0317}" type="presOf" srcId="{A120A74E-ACFC-4450-A65E-1887B24319D9}" destId="{5AEBAD19-0A73-1D43-AF2C-561D50655837}" srcOrd="0" destOrd="1" presId="urn:microsoft.com/office/officeart/2005/8/layout/list1"/>
    <dgm:cxn modelId="{3171F64E-7D43-494A-B591-C1E4F657DE7A}" type="presOf" srcId="{FAA47ABF-F4B4-41DA-B7FA-C2BE3090C903}" destId="{5AEBAD19-0A73-1D43-AF2C-561D50655837}" srcOrd="0" destOrd="0" presId="urn:microsoft.com/office/officeart/2005/8/layout/list1"/>
    <dgm:cxn modelId="{322E5552-4F9E-4150-936F-D0ECB2C0E01C}" srcId="{86F88DF2-F0D5-4B13-8176-4FFE386FDDD3}" destId="{638B2E7D-4C84-4308-92DF-7EB64C301A74}" srcOrd="0" destOrd="0" parTransId="{E26BE65F-4C90-4204-9757-386CAC14A9B1}" sibTransId="{A07BC04D-B03F-48C8-A75C-E9D43A9CF110}"/>
    <dgm:cxn modelId="{9BE3875F-9407-6948-AB46-B5B13FC343DB}" type="presOf" srcId="{638B2E7D-4C84-4308-92DF-7EB64C301A74}" destId="{52F01BAF-20ED-7E43-9D8C-7118A8ECBB8B}" srcOrd="0" destOrd="0" presId="urn:microsoft.com/office/officeart/2005/8/layout/list1"/>
    <dgm:cxn modelId="{55EFDF66-23A0-4437-A342-6026556DD688}" srcId="{9A7ED183-C7C3-446B-ADFF-B52533F96080}" destId="{86F88DF2-F0D5-4B13-8176-4FFE386FDDD3}" srcOrd="2" destOrd="0" parTransId="{EC83C171-F763-4D22-A1A9-7E6F63203EAC}" sibTransId="{B0CAD170-1B0F-4128-BA2E-F9953DABBC1D}"/>
    <dgm:cxn modelId="{889F446B-0149-A043-985C-5D98C2601640}" type="presOf" srcId="{86F88DF2-F0D5-4B13-8176-4FFE386FDDD3}" destId="{E1EDA7BE-080A-9C4D-8A69-5B3CF2A728FD}" srcOrd="1" destOrd="0" presId="urn:microsoft.com/office/officeart/2005/8/layout/list1"/>
    <dgm:cxn modelId="{EB1CDC6C-DC90-42F2-8EB7-BF07DCEB8EDB}" srcId="{12FE5A8E-D61E-4EB8-AE9F-ED79C194441B}" destId="{F7562875-AE07-43DA-846F-C8B5B562C8BE}" srcOrd="3" destOrd="0" parTransId="{88E07136-DFA5-4532-9941-CBC820C37CE3}" sibTransId="{24DF793C-57D4-4C59-AB44-BD1503842DEE}"/>
    <dgm:cxn modelId="{15456A6F-EBCC-004F-AC40-CD64359A5D83}" type="presOf" srcId="{5C673143-A16A-4DD2-931F-B2EEA700872F}" destId="{E781FF73-AE9E-C04F-89F1-A17FF798239F}" srcOrd="1" destOrd="0" presId="urn:microsoft.com/office/officeart/2005/8/layout/list1"/>
    <dgm:cxn modelId="{62A10F82-ECD8-E44C-B760-8757730AAA2F}" type="presOf" srcId="{9A7ED183-C7C3-446B-ADFF-B52533F96080}" destId="{49A6891E-2537-A744-B4D7-F11F7B09209D}" srcOrd="0" destOrd="0" presId="urn:microsoft.com/office/officeart/2005/8/layout/list1"/>
    <dgm:cxn modelId="{771BD783-B495-3B4A-B869-1FCAD0686542}" type="presOf" srcId="{12FE5A8E-D61E-4EB8-AE9F-ED79C194441B}" destId="{9263EAEB-5F28-8948-8CD9-6320B1B0B17D}" srcOrd="0" destOrd="0" presId="urn:microsoft.com/office/officeart/2005/8/layout/list1"/>
    <dgm:cxn modelId="{50532C91-DD52-4325-9098-862E386A378F}" srcId="{5C673143-A16A-4DD2-931F-B2EEA700872F}" destId="{8A80512B-9FE5-40ED-978C-2EA6EE4019B3}" srcOrd="0" destOrd="0" parTransId="{5CCF18F0-7937-4D8D-8576-708654B4EDF5}" sibTransId="{31D3DE82-CE0B-4A98-B40F-5AA4A6825953}"/>
    <dgm:cxn modelId="{3FBB37A1-3986-46A7-A69C-E122DB4ABAB5}" srcId="{5C673143-A16A-4DD2-931F-B2EEA700872F}" destId="{C97E60CF-CF4D-41A9-AFBE-B0DBB1C6A98B}" srcOrd="1" destOrd="0" parTransId="{5246C045-A1BF-461F-B08E-F8B0EA10CCBA}" sibTransId="{84620E74-B383-42C6-B6AD-E69B1C61DC03}"/>
    <dgm:cxn modelId="{28964DA4-5D79-E84A-B223-D223BAC87796}" type="presOf" srcId="{F7562875-AE07-43DA-846F-C8B5B562C8BE}" destId="{5AEBAD19-0A73-1D43-AF2C-561D50655837}" srcOrd="0" destOrd="3" presId="urn:microsoft.com/office/officeart/2005/8/layout/list1"/>
    <dgm:cxn modelId="{4BB1ACB2-A475-4CA7-B677-F986731FC66F}" srcId="{12FE5A8E-D61E-4EB8-AE9F-ED79C194441B}" destId="{222ADBEE-4250-4DFE-948D-3CED8131E28F}" srcOrd="2" destOrd="0" parTransId="{C04C301A-7557-4838-B1B4-868111D05EEA}" sibTransId="{4A6D9D96-1C82-404D-AC0E-DB5920578213}"/>
    <dgm:cxn modelId="{3F615DD8-AEA4-F146-A23A-2BD7B5E14491}" type="presOf" srcId="{222ADBEE-4250-4DFE-948D-3CED8131E28F}" destId="{5AEBAD19-0A73-1D43-AF2C-561D50655837}" srcOrd="0" destOrd="2" presId="urn:microsoft.com/office/officeart/2005/8/layout/list1"/>
    <dgm:cxn modelId="{330E2AE5-2813-4234-B16E-CCAEAD5F967B}" srcId="{12FE5A8E-D61E-4EB8-AE9F-ED79C194441B}" destId="{A120A74E-ACFC-4450-A65E-1887B24319D9}" srcOrd="1" destOrd="0" parTransId="{4CA10C25-1DCC-4C5E-A017-926349628DF3}" sibTransId="{88F0D852-AB04-4863-AA37-E07D94451832}"/>
    <dgm:cxn modelId="{7296B9F1-6005-D240-93B7-497C6269B3A3}" type="presOf" srcId="{12FE5A8E-D61E-4EB8-AE9F-ED79C194441B}" destId="{0D0C76CE-A872-8E4A-B773-10D75B455C08}" srcOrd="1" destOrd="0" presId="urn:microsoft.com/office/officeart/2005/8/layout/list1"/>
    <dgm:cxn modelId="{61D916F5-944C-434F-8933-320EE8D5F28B}" srcId="{12FE5A8E-D61E-4EB8-AE9F-ED79C194441B}" destId="{FAA47ABF-F4B4-41DA-B7FA-C2BE3090C903}" srcOrd="0" destOrd="0" parTransId="{628ECDE9-400F-4821-91B1-5DB64B1C0B0A}" sibTransId="{76075B7D-C545-4928-B999-B26E968AF0A5}"/>
    <dgm:cxn modelId="{5B4117F7-7217-4115-83B7-25A080E76201}" srcId="{9A7ED183-C7C3-446B-ADFF-B52533F96080}" destId="{5C673143-A16A-4DD2-931F-B2EEA700872F}" srcOrd="0" destOrd="0" parTransId="{BE1B6E3A-FD39-4CF0-A11A-145D8B5E5E4E}" sibTransId="{9F587EAE-C066-47A8-9BE3-9C69C414DE78}"/>
    <dgm:cxn modelId="{887391A3-4331-0048-B920-70B4AE43943E}" type="presParOf" srcId="{49A6891E-2537-A744-B4D7-F11F7B09209D}" destId="{0BD93EF6-3F9F-3941-AA74-50B4CCB68461}" srcOrd="0" destOrd="0" presId="urn:microsoft.com/office/officeart/2005/8/layout/list1"/>
    <dgm:cxn modelId="{F9680289-7957-D24F-B2EC-45883EF9FF03}" type="presParOf" srcId="{0BD93EF6-3F9F-3941-AA74-50B4CCB68461}" destId="{86A9359C-CF47-FC4B-B680-4B255AC00F47}" srcOrd="0" destOrd="0" presId="urn:microsoft.com/office/officeart/2005/8/layout/list1"/>
    <dgm:cxn modelId="{952140EA-31C8-BA42-A0A9-B4AA130DBE53}" type="presParOf" srcId="{0BD93EF6-3F9F-3941-AA74-50B4CCB68461}" destId="{E781FF73-AE9E-C04F-89F1-A17FF798239F}" srcOrd="1" destOrd="0" presId="urn:microsoft.com/office/officeart/2005/8/layout/list1"/>
    <dgm:cxn modelId="{BBF3A0B9-770B-664E-81E1-FC907ABC277C}" type="presParOf" srcId="{49A6891E-2537-A744-B4D7-F11F7B09209D}" destId="{5D9D7CFA-E224-5C43-9F91-ACE65E4AF041}" srcOrd="1" destOrd="0" presId="urn:microsoft.com/office/officeart/2005/8/layout/list1"/>
    <dgm:cxn modelId="{F7996CB1-0C51-F14D-BD2B-22BB79FE3F50}" type="presParOf" srcId="{49A6891E-2537-A744-B4D7-F11F7B09209D}" destId="{2C1DF377-A3C5-7147-962E-9F4F456E6EC1}" srcOrd="2" destOrd="0" presId="urn:microsoft.com/office/officeart/2005/8/layout/list1"/>
    <dgm:cxn modelId="{5D495118-9D65-174C-9233-E1D5023323AF}" type="presParOf" srcId="{49A6891E-2537-A744-B4D7-F11F7B09209D}" destId="{4B651FD8-9C6E-124A-9240-D90B8D289D04}" srcOrd="3" destOrd="0" presId="urn:microsoft.com/office/officeart/2005/8/layout/list1"/>
    <dgm:cxn modelId="{48B08466-C6E2-7F47-9B15-3055E15A88F6}" type="presParOf" srcId="{49A6891E-2537-A744-B4D7-F11F7B09209D}" destId="{0D2A4166-B943-3647-A8D1-50BDAD431DE2}" srcOrd="4" destOrd="0" presId="urn:microsoft.com/office/officeart/2005/8/layout/list1"/>
    <dgm:cxn modelId="{4F0A8735-9345-774D-A8AD-9FBFC5AD86E2}" type="presParOf" srcId="{0D2A4166-B943-3647-A8D1-50BDAD431DE2}" destId="{9263EAEB-5F28-8948-8CD9-6320B1B0B17D}" srcOrd="0" destOrd="0" presId="urn:microsoft.com/office/officeart/2005/8/layout/list1"/>
    <dgm:cxn modelId="{5EE11259-074B-014C-91B7-5B796D09A887}" type="presParOf" srcId="{0D2A4166-B943-3647-A8D1-50BDAD431DE2}" destId="{0D0C76CE-A872-8E4A-B773-10D75B455C08}" srcOrd="1" destOrd="0" presId="urn:microsoft.com/office/officeart/2005/8/layout/list1"/>
    <dgm:cxn modelId="{C763FDD5-0D42-DE4A-8467-ED6577C5053E}" type="presParOf" srcId="{49A6891E-2537-A744-B4D7-F11F7B09209D}" destId="{3EFCD0DF-3679-8F4D-B627-1431938AA23B}" srcOrd="5" destOrd="0" presId="urn:microsoft.com/office/officeart/2005/8/layout/list1"/>
    <dgm:cxn modelId="{C3B26C83-22FB-EA4E-A47E-537FCDDBFA06}" type="presParOf" srcId="{49A6891E-2537-A744-B4D7-F11F7B09209D}" destId="{5AEBAD19-0A73-1D43-AF2C-561D50655837}" srcOrd="6" destOrd="0" presId="urn:microsoft.com/office/officeart/2005/8/layout/list1"/>
    <dgm:cxn modelId="{939E5DBE-293F-1248-8518-702CF22DB8F5}" type="presParOf" srcId="{49A6891E-2537-A744-B4D7-F11F7B09209D}" destId="{7A3B9111-2B4F-DF4D-8F2D-2F6265CA9D2F}" srcOrd="7" destOrd="0" presId="urn:microsoft.com/office/officeart/2005/8/layout/list1"/>
    <dgm:cxn modelId="{22AA7082-BCE6-BC47-AF29-FEC51F714AC4}" type="presParOf" srcId="{49A6891E-2537-A744-B4D7-F11F7B09209D}" destId="{6DECD656-39CA-8E4D-8921-8EA42C44E57D}" srcOrd="8" destOrd="0" presId="urn:microsoft.com/office/officeart/2005/8/layout/list1"/>
    <dgm:cxn modelId="{AC805920-F678-C142-9FBA-8DE353A4063E}" type="presParOf" srcId="{6DECD656-39CA-8E4D-8921-8EA42C44E57D}" destId="{BF817D26-EA6A-FD45-B79A-EBA03898EB7D}" srcOrd="0" destOrd="0" presId="urn:microsoft.com/office/officeart/2005/8/layout/list1"/>
    <dgm:cxn modelId="{B5ACDE75-7092-E74B-AF94-FE4E6D77BC62}" type="presParOf" srcId="{6DECD656-39CA-8E4D-8921-8EA42C44E57D}" destId="{E1EDA7BE-080A-9C4D-8A69-5B3CF2A728FD}" srcOrd="1" destOrd="0" presId="urn:microsoft.com/office/officeart/2005/8/layout/list1"/>
    <dgm:cxn modelId="{BBF4E26C-65CD-3445-BE0D-F9042B6EF2AE}" type="presParOf" srcId="{49A6891E-2537-A744-B4D7-F11F7B09209D}" destId="{B2304B0B-E853-FE45-B3B4-85BB7A203D61}" srcOrd="9" destOrd="0" presId="urn:microsoft.com/office/officeart/2005/8/layout/list1"/>
    <dgm:cxn modelId="{620BC395-9864-7A4D-97B6-954A8E51ED15}" type="presParOf" srcId="{49A6891E-2537-A744-B4D7-F11F7B09209D}" destId="{52F01BAF-20ED-7E43-9D8C-7118A8ECBB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D54D89-153D-4ECC-912B-F6ABF0CD426D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1077B92-C979-418F-88C1-79164C92F3D9}">
      <dgm:prSet/>
      <dgm:spPr/>
      <dgm:t>
        <a:bodyPr/>
        <a:lstStyle/>
        <a:p>
          <a:r>
            <a:rPr lang="en-US"/>
            <a:t>Over Sampling</a:t>
          </a:r>
        </a:p>
      </dgm:t>
    </dgm:pt>
    <dgm:pt modelId="{FF6F3FB6-6130-48CF-87FC-FC7DDA922E1D}" type="parTrans" cxnId="{173FF4F9-CDC1-4D27-8702-158FD7CE51AE}">
      <dgm:prSet/>
      <dgm:spPr/>
      <dgm:t>
        <a:bodyPr/>
        <a:lstStyle/>
        <a:p>
          <a:endParaRPr lang="en-US"/>
        </a:p>
      </dgm:t>
    </dgm:pt>
    <dgm:pt modelId="{928980F8-3502-4202-8713-3B5D5B40991E}" type="sibTrans" cxnId="{173FF4F9-CDC1-4D27-8702-158FD7CE51AE}">
      <dgm:prSet/>
      <dgm:spPr/>
      <dgm:t>
        <a:bodyPr/>
        <a:lstStyle/>
        <a:p>
          <a:endParaRPr lang="en-US"/>
        </a:p>
      </dgm:t>
    </dgm:pt>
    <dgm:pt modelId="{CB1FB7B0-8897-4BB9-9E7F-0BFA8A9AB6EA}">
      <dgm:prSet/>
      <dgm:spPr/>
      <dgm:t>
        <a:bodyPr/>
        <a:lstStyle/>
        <a:p>
          <a:r>
            <a:rPr lang="en-US"/>
            <a:t>Only on training dataset’s minority class</a:t>
          </a:r>
        </a:p>
      </dgm:t>
    </dgm:pt>
    <dgm:pt modelId="{BCA8BBF0-9190-45D1-8E8E-8C843B3C1F28}" type="parTrans" cxnId="{E147C190-1AC7-48E4-95B9-56A37DAE5A93}">
      <dgm:prSet/>
      <dgm:spPr/>
      <dgm:t>
        <a:bodyPr/>
        <a:lstStyle/>
        <a:p>
          <a:endParaRPr lang="en-US"/>
        </a:p>
      </dgm:t>
    </dgm:pt>
    <dgm:pt modelId="{62925CBB-E06B-4B43-98AC-BBA9643180D5}" type="sibTrans" cxnId="{E147C190-1AC7-48E4-95B9-56A37DAE5A93}">
      <dgm:prSet/>
      <dgm:spPr/>
      <dgm:t>
        <a:bodyPr/>
        <a:lstStyle/>
        <a:p>
          <a:endParaRPr lang="en-US"/>
        </a:p>
      </dgm:t>
    </dgm:pt>
    <dgm:pt modelId="{904EC4C8-7A4C-423D-8C39-574096466004}">
      <dgm:prSet/>
      <dgm:spPr/>
      <dgm:t>
        <a:bodyPr/>
        <a:lstStyle/>
        <a:p>
          <a:r>
            <a:rPr lang="en-US"/>
            <a:t>SMOTE/ADASYN/sklearn.resample</a:t>
          </a:r>
        </a:p>
      </dgm:t>
    </dgm:pt>
    <dgm:pt modelId="{07BE8749-4D3F-4C1C-B93C-8925AFA8BABD}" type="parTrans" cxnId="{3C80CB5B-0490-441E-A16D-5994AEAD8982}">
      <dgm:prSet/>
      <dgm:spPr/>
      <dgm:t>
        <a:bodyPr/>
        <a:lstStyle/>
        <a:p>
          <a:endParaRPr lang="en-US"/>
        </a:p>
      </dgm:t>
    </dgm:pt>
    <dgm:pt modelId="{953C786D-C1B7-4EB8-927D-8D9266E480F3}" type="sibTrans" cxnId="{3C80CB5B-0490-441E-A16D-5994AEAD8982}">
      <dgm:prSet/>
      <dgm:spPr/>
      <dgm:t>
        <a:bodyPr/>
        <a:lstStyle/>
        <a:p>
          <a:endParaRPr lang="en-US"/>
        </a:p>
      </dgm:t>
    </dgm:pt>
    <dgm:pt modelId="{1B7C9813-E5B9-4267-AEE2-BF18CBFDBC9F}">
      <dgm:prSet/>
      <dgm:spPr/>
      <dgm:t>
        <a:bodyPr/>
        <a:lstStyle/>
        <a:p>
          <a:r>
            <a:rPr lang="en-US"/>
            <a:t>Terrible results with MCC ~ 0.4 and below</a:t>
          </a:r>
        </a:p>
      </dgm:t>
    </dgm:pt>
    <dgm:pt modelId="{BAEA0AC4-7A7D-4787-ADA9-40A5B44822C9}" type="parTrans" cxnId="{36D5AE52-13F0-49CF-9071-34EE0173F4DC}">
      <dgm:prSet/>
      <dgm:spPr/>
      <dgm:t>
        <a:bodyPr/>
        <a:lstStyle/>
        <a:p>
          <a:endParaRPr lang="en-US"/>
        </a:p>
      </dgm:t>
    </dgm:pt>
    <dgm:pt modelId="{0D3C48A7-3871-4F3B-92B0-5B9B04574D28}" type="sibTrans" cxnId="{36D5AE52-13F0-49CF-9071-34EE0173F4DC}">
      <dgm:prSet/>
      <dgm:spPr/>
      <dgm:t>
        <a:bodyPr/>
        <a:lstStyle/>
        <a:p>
          <a:endParaRPr lang="en-US"/>
        </a:p>
      </dgm:t>
    </dgm:pt>
    <dgm:pt modelId="{4DE2B02E-BA8E-42FF-AE66-C0B628E46137}">
      <dgm:prSet/>
      <dgm:spPr/>
      <dgm:t>
        <a:bodyPr/>
        <a:lstStyle/>
        <a:p>
          <a:r>
            <a:rPr lang="en-US"/>
            <a:t>New generated data might be the cause</a:t>
          </a:r>
        </a:p>
      </dgm:t>
    </dgm:pt>
    <dgm:pt modelId="{658023D3-6C11-4318-80E9-A41987CAB9D7}" type="parTrans" cxnId="{94A705AE-807F-4390-A4C6-A240FFB569DE}">
      <dgm:prSet/>
      <dgm:spPr/>
      <dgm:t>
        <a:bodyPr/>
        <a:lstStyle/>
        <a:p>
          <a:endParaRPr lang="en-US"/>
        </a:p>
      </dgm:t>
    </dgm:pt>
    <dgm:pt modelId="{91DBC76A-71A7-40CC-897A-544D4358814C}" type="sibTrans" cxnId="{94A705AE-807F-4390-A4C6-A240FFB569DE}">
      <dgm:prSet/>
      <dgm:spPr/>
      <dgm:t>
        <a:bodyPr/>
        <a:lstStyle/>
        <a:p>
          <a:endParaRPr lang="en-US"/>
        </a:p>
      </dgm:t>
    </dgm:pt>
    <dgm:pt modelId="{A56B6ED6-690B-417B-AC66-C9818481B57C}">
      <dgm:prSet/>
      <dgm:spPr/>
      <dgm:t>
        <a:bodyPr/>
        <a:lstStyle/>
        <a:p>
          <a:r>
            <a:rPr lang="en-US"/>
            <a:t>Under Sampling</a:t>
          </a:r>
        </a:p>
      </dgm:t>
    </dgm:pt>
    <dgm:pt modelId="{06A045F0-5313-477A-BEB4-E143F92C40F6}" type="parTrans" cxnId="{F978F487-7160-40BC-9D97-AE148ADC0654}">
      <dgm:prSet/>
      <dgm:spPr/>
      <dgm:t>
        <a:bodyPr/>
        <a:lstStyle/>
        <a:p>
          <a:endParaRPr lang="en-US"/>
        </a:p>
      </dgm:t>
    </dgm:pt>
    <dgm:pt modelId="{5A8A42AA-E2F0-4B5E-AD78-58D5DADE7838}" type="sibTrans" cxnId="{F978F487-7160-40BC-9D97-AE148ADC0654}">
      <dgm:prSet/>
      <dgm:spPr/>
      <dgm:t>
        <a:bodyPr/>
        <a:lstStyle/>
        <a:p>
          <a:endParaRPr lang="en-US"/>
        </a:p>
      </dgm:t>
    </dgm:pt>
    <dgm:pt modelId="{1C070FA1-B7A1-42FB-9199-4E9F8B3E452C}">
      <dgm:prSet/>
      <dgm:spPr/>
      <dgm:t>
        <a:bodyPr/>
        <a:lstStyle/>
        <a:p>
          <a:r>
            <a:rPr lang="en-US"/>
            <a:t>On entire dataset’s majority class</a:t>
          </a:r>
        </a:p>
      </dgm:t>
    </dgm:pt>
    <dgm:pt modelId="{ACDFCB02-4F77-427C-95D1-8CB2D9F8884C}" type="parTrans" cxnId="{93FF3298-BE08-4E5E-A15A-CDDCC0710930}">
      <dgm:prSet/>
      <dgm:spPr/>
      <dgm:t>
        <a:bodyPr/>
        <a:lstStyle/>
        <a:p>
          <a:endParaRPr lang="en-US"/>
        </a:p>
      </dgm:t>
    </dgm:pt>
    <dgm:pt modelId="{FDD01320-F45B-4A1C-82C7-B40EEAA2F5B9}" type="sibTrans" cxnId="{93FF3298-BE08-4E5E-A15A-CDDCC0710930}">
      <dgm:prSet/>
      <dgm:spPr/>
      <dgm:t>
        <a:bodyPr/>
        <a:lstStyle/>
        <a:p>
          <a:endParaRPr lang="en-US"/>
        </a:p>
      </dgm:t>
    </dgm:pt>
    <dgm:pt modelId="{99900F65-C7B5-4C48-9C33-4EFAE6A79DCE}">
      <dgm:prSet/>
      <dgm:spPr/>
      <dgm:t>
        <a:bodyPr/>
        <a:lstStyle/>
        <a:p>
          <a:r>
            <a:rPr lang="en-US"/>
            <a:t>Random under sampling</a:t>
          </a:r>
        </a:p>
      </dgm:t>
    </dgm:pt>
    <dgm:pt modelId="{CF59DDBD-568E-4D4F-9E7F-4AD9903205CC}" type="parTrans" cxnId="{D6451343-06E6-4602-B094-1815E705EDAB}">
      <dgm:prSet/>
      <dgm:spPr/>
      <dgm:t>
        <a:bodyPr/>
        <a:lstStyle/>
        <a:p>
          <a:endParaRPr lang="en-US"/>
        </a:p>
      </dgm:t>
    </dgm:pt>
    <dgm:pt modelId="{419DA84E-2357-4163-80FF-452DDBA82607}" type="sibTrans" cxnId="{D6451343-06E6-4602-B094-1815E705EDAB}">
      <dgm:prSet/>
      <dgm:spPr/>
      <dgm:t>
        <a:bodyPr/>
        <a:lstStyle/>
        <a:p>
          <a:endParaRPr lang="en-US"/>
        </a:p>
      </dgm:t>
    </dgm:pt>
    <dgm:pt modelId="{2B543F6E-FB8B-417F-A030-9A97383DBCA0}">
      <dgm:prSet/>
      <dgm:spPr/>
      <dgm:t>
        <a:bodyPr/>
        <a:lstStyle/>
        <a:p>
          <a:r>
            <a:rPr lang="en-US"/>
            <a:t>Better results </a:t>
          </a:r>
        </a:p>
      </dgm:t>
    </dgm:pt>
    <dgm:pt modelId="{802F2419-A33D-4C57-8BD7-9027B0DDB8A4}" type="parTrans" cxnId="{31AD7E6E-1A2C-465B-BF2A-468DD6BF706F}">
      <dgm:prSet/>
      <dgm:spPr/>
      <dgm:t>
        <a:bodyPr/>
        <a:lstStyle/>
        <a:p>
          <a:endParaRPr lang="en-US"/>
        </a:p>
      </dgm:t>
    </dgm:pt>
    <dgm:pt modelId="{B7EA9A93-B4EE-4C22-9120-46726487C8D5}" type="sibTrans" cxnId="{31AD7E6E-1A2C-465B-BF2A-468DD6BF706F}">
      <dgm:prSet/>
      <dgm:spPr/>
      <dgm:t>
        <a:bodyPr/>
        <a:lstStyle/>
        <a:p>
          <a:endParaRPr lang="en-US"/>
        </a:p>
      </dgm:t>
    </dgm:pt>
    <dgm:pt modelId="{A41661FF-26F0-8F42-BB0D-4C46DB658A79}" type="pres">
      <dgm:prSet presAssocID="{70D54D89-153D-4ECC-912B-F6ABF0CD426D}" presName="linear" presStyleCnt="0">
        <dgm:presLayoutVars>
          <dgm:dir/>
          <dgm:animLvl val="lvl"/>
          <dgm:resizeHandles val="exact"/>
        </dgm:presLayoutVars>
      </dgm:prSet>
      <dgm:spPr/>
    </dgm:pt>
    <dgm:pt modelId="{662AB716-4585-764D-AD35-A315826D487F}" type="pres">
      <dgm:prSet presAssocID="{E1077B92-C979-418F-88C1-79164C92F3D9}" presName="parentLin" presStyleCnt="0"/>
      <dgm:spPr/>
    </dgm:pt>
    <dgm:pt modelId="{4026DD0C-698D-8D41-8584-1B2790F7C7E9}" type="pres">
      <dgm:prSet presAssocID="{E1077B92-C979-418F-88C1-79164C92F3D9}" presName="parentLeftMargin" presStyleLbl="node1" presStyleIdx="0" presStyleCnt="2"/>
      <dgm:spPr/>
    </dgm:pt>
    <dgm:pt modelId="{6CB0A2DE-CDDA-1842-A395-EADC1291497F}" type="pres">
      <dgm:prSet presAssocID="{E1077B92-C979-418F-88C1-79164C92F3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679E84-BD35-2341-AEE8-E658C824A8C9}" type="pres">
      <dgm:prSet presAssocID="{E1077B92-C979-418F-88C1-79164C92F3D9}" presName="negativeSpace" presStyleCnt="0"/>
      <dgm:spPr/>
    </dgm:pt>
    <dgm:pt modelId="{56838697-32CE-8A4A-B151-D33D39DCD37F}" type="pres">
      <dgm:prSet presAssocID="{E1077B92-C979-418F-88C1-79164C92F3D9}" presName="childText" presStyleLbl="conFgAcc1" presStyleIdx="0" presStyleCnt="2">
        <dgm:presLayoutVars>
          <dgm:bulletEnabled val="1"/>
        </dgm:presLayoutVars>
      </dgm:prSet>
      <dgm:spPr/>
    </dgm:pt>
    <dgm:pt modelId="{F53C02B9-A1F5-7A44-B6C7-40488CB179B0}" type="pres">
      <dgm:prSet presAssocID="{928980F8-3502-4202-8713-3B5D5B40991E}" presName="spaceBetweenRectangles" presStyleCnt="0"/>
      <dgm:spPr/>
    </dgm:pt>
    <dgm:pt modelId="{7F913038-F6FB-D546-B3A7-F40288925B12}" type="pres">
      <dgm:prSet presAssocID="{A56B6ED6-690B-417B-AC66-C9818481B57C}" presName="parentLin" presStyleCnt="0"/>
      <dgm:spPr/>
    </dgm:pt>
    <dgm:pt modelId="{667958A8-2E31-3F4F-938C-70403E13CFFA}" type="pres">
      <dgm:prSet presAssocID="{A56B6ED6-690B-417B-AC66-C9818481B57C}" presName="parentLeftMargin" presStyleLbl="node1" presStyleIdx="0" presStyleCnt="2"/>
      <dgm:spPr/>
    </dgm:pt>
    <dgm:pt modelId="{DF524D26-0E6E-9449-A4EF-477D879BF95E}" type="pres">
      <dgm:prSet presAssocID="{A56B6ED6-690B-417B-AC66-C9818481B57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CAAA64-90D3-4644-BFC2-0F3C4AEC7F00}" type="pres">
      <dgm:prSet presAssocID="{A56B6ED6-690B-417B-AC66-C9818481B57C}" presName="negativeSpace" presStyleCnt="0"/>
      <dgm:spPr/>
    </dgm:pt>
    <dgm:pt modelId="{7F564972-AF85-7744-AEA7-43CE8640D4AE}" type="pres">
      <dgm:prSet presAssocID="{A56B6ED6-690B-417B-AC66-C9818481B57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0C650B-F657-5149-9411-FD9F39B6A4E7}" type="presOf" srcId="{99900F65-C7B5-4C48-9C33-4EFAE6A79DCE}" destId="{7F564972-AF85-7744-AEA7-43CE8640D4AE}" srcOrd="0" destOrd="1" presId="urn:microsoft.com/office/officeart/2005/8/layout/list1"/>
    <dgm:cxn modelId="{E9237A0E-9FCF-0A43-BD56-A5870D0BE5BD}" type="presOf" srcId="{A56B6ED6-690B-417B-AC66-C9818481B57C}" destId="{DF524D26-0E6E-9449-A4EF-477D879BF95E}" srcOrd="1" destOrd="0" presId="urn:microsoft.com/office/officeart/2005/8/layout/list1"/>
    <dgm:cxn modelId="{E1D3283B-F3A6-0C46-BD8B-FAC5EA5B6C9D}" type="presOf" srcId="{CB1FB7B0-8897-4BB9-9E7F-0BFA8A9AB6EA}" destId="{56838697-32CE-8A4A-B151-D33D39DCD37F}" srcOrd="0" destOrd="0" presId="urn:microsoft.com/office/officeart/2005/8/layout/list1"/>
    <dgm:cxn modelId="{D6451343-06E6-4602-B094-1815E705EDAB}" srcId="{A56B6ED6-690B-417B-AC66-C9818481B57C}" destId="{99900F65-C7B5-4C48-9C33-4EFAE6A79DCE}" srcOrd="1" destOrd="0" parTransId="{CF59DDBD-568E-4D4F-9E7F-4AD9903205CC}" sibTransId="{419DA84E-2357-4163-80FF-452DDBA82607}"/>
    <dgm:cxn modelId="{36D5AE52-13F0-49CF-9071-34EE0173F4DC}" srcId="{E1077B92-C979-418F-88C1-79164C92F3D9}" destId="{1B7C9813-E5B9-4267-AEE2-BF18CBFDBC9F}" srcOrd="2" destOrd="0" parTransId="{BAEA0AC4-7A7D-4787-ADA9-40A5B44822C9}" sibTransId="{0D3C48A7-3871-4F3B-92B0-5B9B04574D28}"/>
    <dgm:cxn modelId="{3C80CB5B-0490-441E-A16D-5994AEAD8982}" srcId="{E1077B92-C979-418F-88C1-79164C92F3D9}" destId="{904EC4C8-7A4C-423D-8C39-574096466004}" srcOrd="1" destOrd="0" parTransId="{07BE8749-4D3F-4C1C-B93C-8925AFA8BABD}" sibTransId="{953C786D-C1B7-4EB8-927D-8D9266E480F3}"/>
    <dgm:cxn modelId="{31AD7E6E-1A2C-465B-BF2A-468DD6BF706F}" srcId="{A56B6ED6-690B-417B-AC66-C9818481B57C}" destId="{2B543F6E-FB8B-417F-A030-9A97383DBCA0}" srcOrd="2" destOrd="0" parTransId="{802F2419-A33D-4C57-8BD7-9027B0DDB8A4}" sibTransId="{B7EA9A93-B4EE-4C22-9120-46726487C8D5}"/>
    <dgm:cxn modelId="{F978F487-7160-40BC-9D97-AE148ADC0654}" srcId="{70D54D89-153D-4ECC-912B-F6ABF0CD426D}" destId="{A56B6ED6-690B-417B-AC66-C9818481B57C}" srcOrd="1" destOrd="0" parTransId="{06A045F0-5313-477A-BEB4-E143F92C40F6}" sibTransId="{5A8A42AA-E2F0-4B5E-AD78-58D5DADE7838}"/>
    <dgm:cxn modelId="{7B1DFF8A-DAB3-334F-A304-9584F9A72762}" type="presOf" srcId="{A56B6ED6-690B-417B-AC66-C9818481B57C}" destId="{667958A8-2E31-3F4F-938C-70403E13CFFA}" srcOrd="0" destOrd="0" presId="urn:microsoft.com/office/officeart/2005/8/layout/list1"/>
    <dgm:cxn modelId="{4C95DC8B-5D7F-0349-8679-176F2D60A8E5}" type="presOf" srcId="{70D54D89-153D-4ECC-912B-F6ABF0CD426D}" destId="{A41661FF-26F0-8F42-BB0D-4C46DB658A79}" srcOrd="0" destOrd="0" presId="urn:microsoft.com/office/officeart/2005/8/layout/list1"/>
    <dgm:cxn modelId="{E147C190-1AC7-48E4-95B9-56A37DAE5A93}" srcId="{E1077B92-C979-418F-88C1-79164C92F3D9}" destId="{CB1FB7B0-8897-4BB9-9E7F-0BFA8A9AB6EA}" srcOrd="0" destOrd="0" parTransId="{BCA8BBF0-9190-45D1-8E8E-8C843B3C1F28}" sibTransId="{62925CBB-E06B-4B43-98AC-BBA9643180D5}"/>
    <dgm:cxn modelId="{93FF3298-BE08-4E5E-A15A-CDDCC0710930}" srcId="{A56B6ED6-690B-417B-AC66-C9818481B57C}" destId="{1C070FA1-B7A1-42FB-9199-4E9F8B3E452C}" srcOrd="0" destOrd="0" parTransId="{ACDFCB02-4F77-427C-95D1-8CB2D9F8884C}" sibTransId="{FDD01320-F45B-4A1C-82C7-B40EEAA2F5B9}"/>
    <dgm:cxn modelId="{F2C2DE9D-EF0D-0B49-96BB-39BE0C63E57D}" type="presOf" srcId="{2B543F6E-FB8B-417F-A030-9A97383DBCA0}" destId="{7F564972-AF85-7744-AEA7-43CE8640D4AE}" srcOrd="0" destOrd="2" presId="urn:microsoft.com/office/officeart/2005/8/layout/list1"/>
    <dgm:cxn modelId="{D2C24AAB-1DCB-B94F-81C9-BBF7EDF43CB9}" type="presOf" srcId="{904EC4C8-7A4C-423D-8C39-574096466004}" destId="{56838697-32CE-8A4A-B151-D33D39DCD37F}" srcOrd="0" destOrd="1" presId="urn:microsoft.com/office/officeart/2005/8/layout/list1"/>
    <dgm:cxn modelId="{94A705AE-807F-4390-A4C6-A240FFB569DE}" srcId="{E1077B92-C979-418F-88C1-79164C92F3D9}" destId="{4DE2B02E-BA8E-42FF-AE66-C0B628E46137}" srcOrd="3" destOrd="0" parTransId="{658023D3-6C11-4318-80E9-A41987CAB9D7}" sibTransId="{91DBC76A-71A7-40CC-897A-544D4358814C}"/>
    <dgm:cxn modelId="{E034C9B3-FCC1-5847-95CE-18771ADCD20D}" type="presOf" srcId="{E1077B92-C979-418F-88C1-79164C92F3D9}" destId="{4026DD0C-698D-8D41-8584-1B2790F7C7E9}" srcOrd="0" destOrd="0" presId="urn:microsoft.com/office/officeart/2005/8/layout/list1"/>
    <dgm:cxn modelId="{888D65CA-5A4B-A045-B9C3-F486A12F97D9}" type="presOf" srcId="{1B7C9813-E5B9-4267-AEE2-BF18CBFDBC9F}" destId="{56838697-32CE-8A4A-B151-D33D39DCD37F}" srcOrd="0" destOrd="2" presId="urn:microsoft.com/office/officeart/2005/8/layout/list1"/>
    <dgm:cxn modelId="{C2F97BD3-9001-D945-98C4-FDB4FFD73760}" type="presOf" srcId="{4DE2B02E-BA8E-42FF-AE66-C0B628E46137}" destId="{56838697-32CE-8A4A-B151-D33D39DCD37F}" srcOrd="0" destOrd="3" presId="urn:microsoft.com/office/officeart/2005/8/layout/list1"/>
    <dgm:cxn modelId="{3881F2DE-E018-354E-A5DC-A28FC4AB49EE}" type="presOf" srcId="{E1077B92-C979-418F-88C1-79164C92F3D9}" destId="{6CB0A2DE-CDDA-1842-A395-EADC1291497F}" srcOrd="1" destOrd="0" presId="urn:microsoft.com/office/officeart/2005/8/layout/list1"/>
    <dgm:cxn modelId="{173FF4F9-CDC1-4D27-8702-158FD7CE51AE}" srcId="{70D54D89-153D-4ECC-912B-F6ABF0CD426D}" destId="{E1077B92-C979-418F-88C1-79164C92F3D9}" srcOrd="0" destOrd="0" parTransId="{FF6F3FB6-6130-48CF-87FC-FC7DDA922E1D}" sibTransId="{928980F8-3502-4202-8713-3B5D5B40991E}"/>
    <dgm:cxn modelId="{9EA44FFD-B350-DB49-850F-55A139C80DAB}" type="presOf" srcId="{1C070FA1-B7A1-42FB-9199-4E9F8B3E452C}" destId="{7F564972-AF85-7744-AEA7-43CE8640D4AE}" srcOrd="0" destOrd="0" presId="urn:microsoft.com/office/officeart/2005/8/layout/list1"/>
    <dgm:cxn modelId="{BA8A6F00-3383-E44C-B91F-495C69AACDE5}" type="presParOf" srcId="{A41661FF-26F0-8F42-BB0D-4C46DB658A79}" destId="{662AB716-4585-764D-AD35-A315826D487F}" srcOrd="0" destOrd="0" presId="urn:microsoft.com/office/officeart/2005/8/layout/list1"/>
    <dgm:cxn modelId="{C5F92557-1B6E-CB4E-9FB6-678530BB6452}" type="presParOf" srcId="{662AB716-4585-764D-AD35-A315826D487F}" destId="{4026DD0C-698D-8D41-8584-1B2790F7C7E9}" srcOrd="0" destOrd="0" presId="urn:microsoft.com/office/officeart/2005/8/layout/list1"/>
    <dgm:cxn modelId="{CF0B8893-A7E7-C74B-AACA-243ABD5C9EF4}" type="presParOf" srcId="{662AB716-4585-764D-AD35-A315826D487F}" destId="{6CB0A2DE-CDDA-1842-A395-EADC1291497F}" srcOrd="1" destOrd="0" presId="urn:microsoft.com/office/officeart/2005/8/layout/list1"/>
    <dgm:cxn modelId="{78108327-BC3D-8549-9BAC-292D42D4988A}" type="presParOf" srcId="{A41661FF-26F0-8F42-BB0D-4C46DB658A79}" destId="{3F679E84-BD35-2341-AEE8-E658C824A8C9}" srcOrd="1" destOrd="0" presId="urn:microsoft.com/office/officeart/2005/8/layout/list1"/>
    <dgm:cxn modelId="{91FBD900-5BE1-8144-9396-EA9D0A97C5B4}" type="presParOf" srcId="{A41661FF-26F0-8F42-BB0D-4C46DB658A79}" destId="{56838697-32CE-8A4A-B151-D33D39DCD37F}" srcOrd="2" destOrd="0" presId="urn:microsoft.com/office/officeart/2005/8/layout/list1"/>
    <dgm:cxn modelId="{BB7D3229-6C20-524B-A190-BE13AD8ECF3B}" type="presParOf" srcId="{A41661FF-26F0-8F42-BB0D-4C46DB658A79}" destId="{F53C02B9-A1F5-7A44-B6C7-40488CB179B0}" srcOrd="3" destOrd="0" presId="urn:microsoft.com/office/officeart/2005/8/layout/list1"/>
    <dgm:cxn modelId="{8D220FC0-93D6-0A4D-9E18-9BD1DA36E834}" type="presParOf" srcId="{A41661FF-26F0-8F42-BB0D-4C46DB658A79}" destId="{7F913038-F6FB-D546-B3A7-F40288925B12}" srcOrd="4" destOrd="0" presId="urn:microsoft.com/office/officeart/2005/8/layout/list1"/>
    <dgm:cxn modelId="{16BCAC0A-81BF-8046-A32C-95CC2AD39CF6}" type="presParOf" srcId="{7F913038-F6FB-D546-B3A7-F40288925B12}" destId="{667958A8-2E31-3F4F-938C-70403E13CFFA}" srcOrd="0" destOrd="0" presId="urn:microsoft.com/office/officeart/2005/8/layout/list1"/>
    <dgm:cxn modelId="{AF4CC436-A034-F941-88C5-0808AB36DDB0}" type="presParOf" srcId="{7F913038-F6FB-D546-B3A7-F40288925B12}" destId="{DF524D26-0E6E-9449-A4EF-477D879BF95E}" srcOrd="1" destOrd="0" presId="urn:microsoft.com/office/officeart/2005/8/layout/list1"/>
    <dgm:cxn modelId="{95C252D0-EBAF-4241-A367-0B1D3EE3991D}" type="presParOf" srcId="{A41661FF-26F0-8F42-BB0D-4C46DB658A79}" destId="{07CAAA64-90D3-4644-BFC2-0F3C4AEC7F00}" srcOrd="5" destOrd="0" presId="urn:microsoft.com/office/officeart/2005/8/layout/list1"/>
    <dgm:cxn modelId="{4000B611-2A16-5649-A7E5-4FF6C79858A8}" type="presParOf" srcId="{A41661FF-26F0-8F42-BB0D-4C46DB658A79}" destId="{7F564972-AF85-7744-AEA7-43CE8640D4A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067E0-6FDE-F74D-8267-1EA27D2BFF9F}">
      <dsp:nvSpPr>
        <dsp:cNvPr id="0" name=""/>
        <dsp:cNvSpPr/>
      </dsp:nvSpPr>
      <dsp:spPr>
        <a:xfrm>
          <a:off x="0" y="251736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job unknow: 288 (0.6%)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education unknown: 1857 (4.1%)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contact unknown: 13020 (28.8%)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poutcome unknown: 36959 (81.7%)</a:t>
          </a:r>
          <a:endParaRPr lang="en-US" sz="1500" kern="1200"/>
        </a:p>
      </dsp:txBody>
      <dsp:txXfrm>
        <a:off x="0" y="251736"/>
        <a:ext cx="10515600" cy="1370250"/>
      </dsp:txXfrm>
    </dsp:sp>
    <dsp:sp modelId="{16C004A3-00DC-384E-B9F6-CF531473B4EF}">
      <dsp:nvSpPr>
        <dsp:cNvPr id="0" name=""/>
        <dsp:cNvSpPr/>
      </dsp:nvSpPr>
      <dsp:spPr>
        <a:xfrm>
          <a:off x="525780" y="30336"/>
          <a:ext cx="736092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Unknown Statistics (Total 45211 Records)</a:t>
          </a:r>
        </a:p>
      </dsp:txBody>
      <dsp:txXfrm>
        <a:off x="547396" y="51952"/>
        <a:ext cx="7317688" cy="399568"/>
      </dsp:txXfrm>
    </dsp:sp>
    <dsp:sp modelId="{80398761-00A6-A84F-B544-A34E423C0B41}">
      <dsp:nvSpPr>
        <dsp:cNvPr id="0" name=""/>
        <dsp:cNvSpPr/>
      </dsp:nvSpPr>
      <dsp:spPr>
        <a:xfrm>
          <a:off x="0" y="1924387"/>
          <a:ext cx="10515600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poutcome: dropped due to over 80% unknown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[scipy.stats] Chi-Square Test</a:t>
          </a:r>
          <a:r>
            <a:rPr lang="en-US" sz="1500" kern="1200"/>
            <a:t> with chose alpha value of 0.05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Measure whether [Feature] is independent to [Response]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p-value &lt; alpha: Dependent, reject H0; Else: Independent, Fail to reject H0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job: p-value = 0.97 &gt; alpha [Dropped unknown tuples]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education: p-value = 0.01 &lt; alpha [Imputed with </a:t>
          </a:r>
          <a:r>
            <a:rPr lang="en-US" sz="1500" kern="1200" dirty="0" err="1"/>
            <a:t>sklearn.impute</a:t>
          </a:r>
          <a:r>
            <a:rPr lang="en-US" sz="1500" kern="1200" dirty="0"/>
            <a:t>]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contact : p-value = 0.00 &lt; alpha [Imputed with </a:t>
          </a:r>
          <a:r>
            <a:rPr lang="en-US" sz="1500" kern="1200" dirty="0" err="1"/>
            <a:t>sklearn.impute</a:t>
          </a:r>
          <a:r>
            <a:rPr lang="en-US" sz="1500" kern="1200" dirty="0"/>
            <a:t>]</a:t>
          </a:r>
        </a:p>
      </dsp:txBody>
      <dsp:txXfrm>
        <a:off x="0" y="1924387"/>
        <a:ext cx="10515600" cy="2126250"/>
      </dsp:txXfrm>
    </dsp:sp>
    <dsp:sp modelId="{679394F7-E378-2342-B891-8B8E89AD2089}">
      <dsp:nvSpPr>
        <dsp:cNvPr id="0" name=""/>
        <dsp:cNvSpPr/>
      </dsp:nvSpPr>
      <dsp:spPr>
        <a:xfrm>
          <a:off x="525780" y="1702987"/>
          <a:ext cx="736092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/>
            <a:t>Unknown Handling</a:t>
          </a:r>
          <a:endParaRPr lang="en-US" sz="1500" kern="1200"/>
        </a:p>
      </dsp:txBody>
      <dsp:txXfrm>
        <a:off x="547396" y="1724603"/>
        <a:ext cx="73176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F377-A3C5-7147-962E-9F4F456E6EC1}">
      <dsp:nvSpPr>
        <dsp:cNvPr id="0" name=""/>
        <dsp:cNvSpPr/>
      </dsp:nvSpPr>
      <dsp:spPr>
        <a:xfrm>
          <a:off x="0" y="298806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From continuous balance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Dropped balance</a:t>
          </a:r>
        </a:p>
      </dsp:txBody>
      <dsp:txXfrm>
        <a:off x="0" y="298806"/>
        <a:ext cx="10515600" cy="932400"/>
      </dsp:txXfrm>
    </dsp:sp>
    <dsp:sp modelId="{E781FF73-AE9E-C04F-89F1-A17FF798239F}">
      <dsp:nvSpPr>
        <dsp:cNvPr id="0" name=""/>
        <dsp:cNvSpPr/>
      </dsp:nvSpPr>
      <dsp:spPr>
        <a:xfrm>
          <a:off x="525780" y="62646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New categorical feature: balanceGroup</a:t>
          </a:r>
        </a:p>
      </dsp:txBody>
      <dsp:txXfrm>
        <a:off x="548837" y="85703"/>
        <a:ext cx="7314806" cy="426206"/>
      </dsp:txXfrm>
    </dsp:sp>
    <dsp:sp modelId="{5AEBAD19-0A73-1D43-AF2C-561D50655837}">
      <dsp:nvSpPr>
        <dsp:cNvPr id="0" name=""/>
        <dsp:cNvSpPr/>
      </dsp:nvSpPr>
      <dsp:spPr>
        <a:xfrm>
          <a:off x="0" y="1553766"/>
          <a:ext cx="1051560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entrepreneur + self_employed =&gt; self_employed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admin + management =&gt;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blue-collar + technician =&gt; blue-collar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services + housemaid =&gt; services</a:t>
          </a:r>
        </a:p>
      </dsp:txBody>
      <dsp:txXfrm>
        <a:off x="0" y="1553766"/>
        <a:ext cx="10515600" cy="1461600"/>
      </dsp:txXfrm>
    </dsp:sp>
    <dsp:sp modelId="{0D0C76CE-A872-8E4A-B773-10D75B455C08}">
      <dsp:nvSpPr>
        <dsp:cNvPr id="0" name=""/>
        <dsp:cNvSpPr/>
      </dsp:nvSpPr>
      <dsp:spPr>
        <a:xfrm>
          <a:off x="525780" y="1317606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Reduced job categories</a:t>
          </a:r>
        </a:p>
      </dsp:txBody>
      <dsp:txXfrm>
        <a:off x="548837" y="1340663"/>
        <a:ext cx="7314806" cy="426206"/>
      </dsp:txXfrm>
    </dsp:sp>
    <dsp:sp modelId="{52F01BAF-20ED-7E43-9D8C-7118A8ECBB8B}">
      <dsp:nvSpPr>
        <dsp:cNvPr id="0" name=""/>
        <dsp:cNvSpPr/>
      </dsp:nvSpPr>
      <dsp:spPr>
        <a:xfrm>
          <a:off x="0" y="3337927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Categorical to numerical</a:t>
          </a:r>
        </a:p>
      </dsp:txBody>
      <dsp:txXfrm>
        <a:off x="0" y="3337927"/>
        <a:ext cx="10515600" cy="680400"/>
      </dsp:txXfrm>
    </dsp:sp>
    <dsp:sp modelId="{E1EDA7BE-080A-9C4D-8A69-5B3CF2A728FD}">
      <dsp:nvSpPr>
        <dsp:cNvPr id="0" name=""/>
        <dsp:cNvSpPr/>
      </dsp:nvSpPr>
      <dsp:spPr>
        <a:xfrm>
          <a:off x="525780" y="3101767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Normalization &amp; Conversions</a:t>
          </a:r>
        </a:p>
      </dsp:txBody>
      <dsp:txXfrm>
        <a:off x="548837" y="3124824"/>
        <a:ext cx="731480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38697-32CE-8A4A-B151-D33D39DCD37F}">
      <dsp:nvSpPr>
        <dsp:cNvPr id="0" name=""/>
        <dsp:cNvSpPr/>
      </dsp:nvSpPr>
      <dsp:spPr>
        <a:xfrm>
          <a:off x="0" y="316987"/>
          <a:ext cx="10515600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Only on training dataset’s minority class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SMOTE/ADASYN/sklearn.resample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Terrible results with MCC ~ 0.4 and below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New generated data might be the cause</a:t>
          </a:r>
        </a:p>
      </dsp:txBody>
      <dsp:txXfrm>
        <a:off x="0" y="316987"/>
        <a:ext cx="10515600" cy="1827000"/>
      </dsp:txXfrm>
    </dsp:sp>
    <dsp:sp modelId="{6CB0A2DE-CDDA-1842-A395-EADC1291497F}">
      <dsp:nvSpPr>
        <dsp:cNvPr id="0" name=""/>
        <dsp:cNvSpPr/>
      </dsp:nvSpPr>
      <dsp:spPr>
        <a:xfrm>
          <a:off x="525780" y="21786"/>
          <a:ext cx="736092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Over Sampling</a:t>
          </a:r>
        </a:p>
      </dsp:txBody>
      <dsp:txXfrm>
        <a:off x="554601" y="50607"/>
        <a:ext cx="7303278" cy="532758"/>
      </dsp:txXfrm>
    </dsp:sp>
    <dsp:sp modelId="{7F564972-AF85-7744-AEA7-43CE8640D4AE}">
      <dsp:nvSpPr>
        <dsp:cNvPr id="0" name=""/>
        <dsp:cNvSpPr/>
      </dsp:nvSpPr>
      <dsp:spPr>
        <a:xfrm>
          <a:off x="0" y="2547187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On entire dataset’s majority class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Random under sampling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Better results </a:t>
          </a:r>
        </a:p>
      </dsp:txBody>
      <dsp:txXfrm>
        <a:off x="0" y="2547187"/>
        <a:ext cx="10515600" cy="1512000"/>
      </dsp:txXfrm>
    </dsp:sp>
    <dsp:sp modelId="{DF524D26-0E6E-9449-A4EF-477D879BF95E}">
      <dsp:nvSpPr>
        <dsp:cNvPr id="0" name=""/>
        <dsp:cNvSpPr/>
      </dsp:nvSpPr>
      <dsp:spPr>
        <a:xfrm>
          <a:off x="525780" y="2251987"/>
          <a:ext cx="736092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Under Sampling</a:t>
          </a:r>
        </a:p>
      </dsp:txBody>
      <dsp:txXfrm>
        <a:off x="554601" y="2280808"/>
        <a:ext cx="73032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D80FA-B76A-674B-AEC1-A4CB105C3E2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B770-DD6C-2A4F-AF64-0F6E529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7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84532-E2C8-F149-BB80-50CFC21AE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2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00B1-B093-1741-8C23-3E5AA3AD4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FF70-DD89-5D48-A2E0-E70B4DB8E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2DB1-784A-1D4F-813E-04AD5336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BFC-7095-094E-A240-C8C5ED37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61465-A9D7-0640-B3D4-DBFCB1CF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E883-4109-A849-8531-A8BCBBAB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666FF-992D-B94F-AC51-3A3A13582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0917-C48C-1C4D-BF07-3E4644A6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E40D-7EBF-F248-892C-0280921B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DB72-3877-D04D-8F0B-65ABF234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A8A37-E5F8-3F46-8D0D-88B4C320E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F5842-E714-3E4A-B67D-907214819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0C75-B525-A842-AA38-A79E5703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F67B0-E270-B248-9B06-7554AA57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A336-8C48-4B46-8DF7-F907C508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3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7D9C-7460-E94D-A268-C8B61C92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51E-32A2-8D40-BE9D-D8810DCF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31B1-CAF5-F347-9623-E68840D4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EC68-6E41-4B44-8F8A-9F3A467B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E41C-4649-8643-91C2-7918543F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5D2F-8D44-6240-9A32-0FEB6C15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7FF3E-B43E-5A4B-BBA3-86A512DE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5A35-A3CF-2D46-AEC4-C4953FE9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D0DA-43DC-7348-823B-4AD2F8B0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E94B-EFB8-224C-B065-5B0161BE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3D39-E1B4-5245-B065-526743D0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3B1A-767D-B54C-90AF-A7CB214B5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39B01-62C0-A644-9616-B7FFD052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83FED-D220-314D-8E98-68B022F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09541-4048-AA48-94F7-03915B2B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DD8DF-E043-8A40-9AA9-BB6A4568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529A-6BCB-A24D-B17D-C3A7F9F0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67636-34AE-F442-A5BC-D6D08BCE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2DBE-944F-BA47-82D6-9C91FFF2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EBD5C-891C-F24E-9E72-0AFEE5F2B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F79A1-0D93-314C-B77C-D40654FDC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68BC0-CCCA-6949-8D60-2AA6006F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C5BA7-6570-B74A-B360-EFC57FC3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FD187-A3F2-6644-B6D9-B5AC79F9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875E-4B56-2144-9585-FE7B65A8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24D4F-09F5-C74B-AB26-B1951BDB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93BBD-40BC-A442-844C-56AEFCD9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0995B-7CD9-A549-9913-02BC0351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28FC5-DD27-0C42-89B5-9222921C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EE43E-53C6-4E41-87C6-1B0F9D96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2DAE7-027A-214E-B902-4907B244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DD61-3F01-8F41-A2D2-2A18D323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F896-E504-F948-9CE3-DA248615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03C2-8BB5-9645-94AD-B2504E46D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4FA2-1318-5F47-81AB-B0F6566E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CCF8-DE43-D549-8BAF-810DB3B1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6496B-209D-F845-98BB-2FD0E05A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35D9-CF56-1941-AD6D-5FA7AEE4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F0B7-DF2C-1E48-ACAD-94E0E1111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389BF-74C8-2946-9EB1-7D0BF97BB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1168-7B4D-3E4E-935E-DCAA7389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437A7-BA90-C442-B371-23C27F37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F1444-7FDE-6E45-99C3-9298B07F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62AE6-C751-3647-A692-13A1F097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C4871-BB49-1B4A-A91D-3902A670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638D-5D41-DB44-B5F5-F2D21701C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6763-2B28-B048-BD5E-8246FF5E7A7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A05E-080A-BB44-AFC9-2A4D7BBD9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F40C-3214-CC49-9E81-CA79C6883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5238E-E4C8-1341-85B2-E07154CD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B4281-1E19-DE4C-97CF-46BB902F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4100"/>
              <a:t>Unknown Data Handling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1CA9D1D-40DC-4ADE-9BC4-EE3055531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35175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569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9BF18-C81E-EE40-AB9E-E04346B6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</a:rPr>
              <a:t>Outlier Data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023F6-4335-0945-8475-34389124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8" y="965200"/>
            <a:ext cx="4986334" cy="3989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C51D-9E94-0B4E-BF99-80942BEC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Possible with outlier</a:t>
            </a:r>
          </a:p>
          <a:p>
            <a:r>
              <a:rPr lang="en-US" sz="2000"/>
              <a:t>pdays</a:t>
            </a:r>
            <a:endParaRPr lang="en-US" sz="2000" dirty="0"/>
          </a:p>
          <a:p>
            <a:r>
              <a:rPr lang="en-US" sz="2000" dirty="0"/>
              <a:t>previous</a:t>
            </a:r>
          </a:p>
          <a:p>
            <a:r>
              <a:rPr lang="en-US" sz="2000" dirty="0"/>
              <a:t>campaign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Outlier handling</a:t>
            </a:r>
          </a:p>
          <a:p>
            <a:r>
              <a:rPr lang="en-US" sz="2000"/>
              <a:t>collections.Counter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44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29726-AB9F-8C4D-A485-7B5E2B4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54311E-8D01-4160-ACDE-6B8762AB0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2522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40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4C586-F8C0-854C-88F1-9B457A8F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Imbalanced Data Handling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9F09E8-E01F-4765-8BC7-C6AEDC8B8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1526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5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Macintosh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Unknown Data Handling</vt:lpstr>
      <vt:lpstr>Outlier Data Handling</vt:lpstr>
      <vt:lpstr>Feature Engineering</vt:lpstr>
      <vt:lpstr>Imbalanced Data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Unknown Data Handling</dc:title>
  <dc:creator>#LI FENGZHI#</dc:creator>
  <cp:lastModifiedBy>#LI FENGZHI#</cp:lastModifiedBy>
  <cp:revision>1</cp:revision>
  <dcterms:created xsi:type="dcterms:W3CDTF">2019-10-08T15:16:50Z</dcterms:created>
  <dcterms:modified xsi:type="dcterms:W3CDTF">2019-10-08T15:17:55Z</dcterms:modified>
</cp:coreProperties>
</file>