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59" r:id="rId5"/>
    <p:sldId id="263" r:id="rId6"/>
    <p:sldId id="262" r:id="rId7"/>
    <p:sldId id="261" r:id="rId8"/>
    <p:sldId id="260" r:id="rId9"/>
    <p:sldId id="257" r:id="rId10"/>
    <p:sldId id="266" r:id="rId11"/>
    <p:sldId id="269" r:id="rId12"/>
    <p:sldId id="267" r:id="rId13"/>
    <p:sldId id="258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/>
    <p:restoredTop sz="94771"/>
  </p:normalViewPr>
  <p:slideViewPr>
    <p:cSldViewPr snapToGrid="0" snapToObjects="1">
      <p:cViewPr varScale="1">
        <p:scale>
          <a:sx n="100" d="100"/>
          <a:sy n="100" d="100"/>
        </p:scale>
        <p:origin x="2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E96A-5BCF-F84B-A4D2-9A1632153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47AF2-8E25-0E4F-8E28-04A30BBC5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F53CA-F446-6343-9C75-F482E6E8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359F-D47C-6043-B8B9-28154475F262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B7C64-A25A-D342-AB27-0981A326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2412B-3E8A-3F43-B6E3-0C478604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4F92-4C8E-A14D-9580-DFCD2A530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3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1125-BC2C-A240-8E43-75A5388DE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7B71E-DF1E-8041-A553-ADC1FD080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18D60-EEB4-204D-A8A6-957D0540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359F-D47C-6043-B8B9-28154475F262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C97C2-6D95-2344-884D-15F24F0F1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46B66-2C1E-1B44-8611-D7CE3A36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4F92-4C8E-A14D-9580-DFCD2A530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5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C1FBAA-D7B4-D446-B939-E86E90CDC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C3861-C3ED-CF47-A043-6DBBB0FE5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82EEF-8FA9-5745-915A-52E77BC4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359F-D47C-6043-B8B9-28154475F262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DAC96-AC61-ED4D-AB5B-E7B1DD56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A5F65-CC47-D842-9406-6360065C4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4F92-4C8E-A14D-9580-DFCD2A530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1643B-7FF9-184E-85C1-AA5254E9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46627-BD70-E642-80C3-E34776C1F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CE478-0778-614B-BB76-51F276F5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359F-D47C-6043-B8B9-28154475F262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820AD-B7CD-A24C-BCDE-13C7D635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5F118-AAA5-F844-8155-5B324C56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4F92-4C8E-A14D-9580-DFCD2A530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3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0E37-B27D-0947-A931-0EDAAF2E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D7F35-2BAB-1C4A-9E2B-29D0DB470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4F0EB-4AEE-5B4E-978D-25A3F5FC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359F-D47C-6043-B8B9-28154475F262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7D21D-ABB4-D74E-9D78-4C63065C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2D100-4AF6-3942-B307-53B739E7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4F92-4C8E-A14D-9580-DFCD2A530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FAE4-F4A9-2C4C-AF39-B6687974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60551-42C4-0D4E-B393-4A5B75CF3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98C2F-A175-2849-90DC-E4F1C32BA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FA54B-03CE-A94A-8C43-B3B37042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359F-D47C-6043-B8B9-28154475F262}" type="datetimeFigureOut">
              <a:rPr lang="en-US" smtClean="0"/>
              <a:t>10/6/19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D1415-42BC-8E45-96E7-FD2D2569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9B885-489E-7D48-8401-1454CE6FE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4F92-4C8E-A14D-9580-DFCD2A530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2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EC00-2EB3-C044-8CA5-37903F67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024B4-C418-CE4F-8977-53FC77D24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E3414-299F-C944-BF7A-BE07B56E9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DC0954-E786-0A48-8A5A-FAF3E500D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6CD97-6BFA-1A48-8011-0BBCFA905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C4F1E7-0613-C842-98A7-7DCE7839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359F-D47C-6043-B8B9-28154475F262}" type="datetimeFigureOut">
              <a:rPr lang="en-US" smtClean="0"/>
              <a:t>10/6/19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261BF-503F-9E49-8124-4624BC2E4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F61740-9798-7349-A8EB-14D4B476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4F92-4C8E-A14D-9580-DFCD2A530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3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B381-0897-0D46-AB00-47FF4EEA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C821C3-5707-5E44-AE13-7635C6C5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359F-D47C-6043-B8B9-28154475F262}" type="datetimeFigureOut">
              <a:rPr lang="en-US" smtClean="0"/>
              <a:t>10/6/19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17D6BE-2B94-804A-9D63-C66681F9B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4F970-444B-2944-BCFD-96502169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4F92-4C8E-A14D-9580-DFCD2A530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54137B-9784-1A49-8124-3A9ED9F0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359F-D47C-6043-B8B9-28154475F262}" type="datetimeFigureOut">
              <a:rPr lang="en-US" smtClean="0"/>
              <a:t>10/6/19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600BAF-B10A-234D-89F3-9644E1F9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2BD53-EF81-7D48-9EAD-5DE40451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4F92-4C8E-A14D-9580-DFCD2A530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1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A0C0F-C39D-3A4E-AAC5-9E25E20D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88B74-6030-B047-A741-22CF6E529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824B4-FB4D-284F-8772-1C8EEC880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B359C-B482-2A4F-A370-F312680A7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359F-D47C-6043-B8B9-28154475F262}" type="datetimeFigureOut">
              <a:rPr lang="en-US" smtClean="0"/>
              <a:t>10/6/19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6CFFE-942E-F640-8F1F-39352BA35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61117-9B6F-6E4E-B357-9B457D0B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4F92-4C8E-A14D-9580-DFCD2A530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2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95C54-13A5-7A4A-80AD-638179E5E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6182C7-0FE2-684F-94C0-9DB0AACA0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D9323-DCD6-2F41-813F-07A38DC9E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60FF0-24ED-7440-B130-2C329656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359F-D47C-6043-B8B9-28154475F262}" type="datetimeFigureOut">
              <a:rPr lang="en-US" smtClean="0"/>
              <a:t>10/6/19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C7B4A-5893-BF44-AF50-EF34C071E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3A937-3DB6-B74C-99CC-E3E5C884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4F92-4C8E-A14D-9580-DFCD2A530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5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7DDBC-E604-3545-8A90-7E7AF9BE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7AE32-D9A7-1144-B47D-13F73AD5D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D048A-6B2C-4748-A20B-7AE4851EE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359F-D47C-6043-B8B9-28154475F262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7E311-03EE-1F42-839F-A2C7921D5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C792F-80B1-DA48-912F-08773A3A1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4F92-4C8E-A14D-9580-DFCD2A530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4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2091-1ED5-7947-90AB-CC6BE3711C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D2901-7387-494B-8412-A7F13626E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33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916CB-746D-834B-A875-797C8DE0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67E51-8242-FF49-BAB8-6129657DF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Ensemble.RandomForestClassifier</a:t>
            </a:r>
            <a:endParaRPr lang="en-US" dirty="0"/>
          </a:p>
          <a:p>
            <a:r>
              <a:rPr lang="en-US" dirty="0" err="1"/>
              <a:t>LogisticRegression</a:t>
            </a:r>
            <a:endParaRPr lang="en-US" dirty="0"/>
          </a:p>
          <a:p>
            <a:r>
              <a:rPr lang="en-US" dirty="0"/>
              <a:t>KNN</a:t>
            </a:r>
          </a:p>
          <a:p>
            <a:r>
              <a:rPr lang="en-US" dirty="0" err="1"/>
              <a:t>NeuralNetwork.MLPClassifier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466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0A91-2CD0-AE49-9B97-2D164483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Model Settings &amp;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131E2-6392-CC44-87D7-BCA906A64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36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30BB-A991-C64F-9453-D431CB85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0B50F-59F3-BC4D-90EA-76941BE3E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83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487E-B047-8646-B711-DAE00BFF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Issues: Weak Laptops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9E947-0428-FF48-81BA-840328E51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GridSearchCV</a:t>
            </a:r>
            <a:endParaRPr lang="en-US" dirty="0"/>
          </a:p>
          <a:p>
            <a:pPr lvl="1"/>
            <a:r>
              <a:rPr lang="en-US" dirty="0"/>
              <a:t>More parameters tuning more time consuming</a:t>
            </a:r>
          </a:p>
          <a:p>
            <a:pPr lvl="1"/>
            <a:r>
              <a:rPr lang="en-US" dirty="0"/>
              <a:t>We have to cut corners due to weak laptop processing power</a:t>
            </a:r>
          </a:p>
          <a:p>
            <a:pPr lvl="1"/>
            <a:r>
              <a:rPr lang="en-US" dirty="0"/>
              <a:t>Neural Network </a:t>
            </a:r>
            <a:r>
              <a:rPr lang="en-US" dirty="0" err="1"/>
              <a:t>MLPClassifier</a:t>
            </a:r>
            <a:endParaRPr lang="en-US" dirty="0"/>
          </a:p>
          <a:p>
            <a:pPr lvl="2"/>
            <a:r>
              <a:rPr lang="en-US" dirty="0"/>
              <a:t>Let is run for half an hour, the fan is still busy spinning</a:t>
            </a:r>
          </a:p>
        </p:txBody>
      </p:sp>
    </p:spTree>
    <p:extLst>
      <p:ext uri="{BB962C8B-B14F-4D97-AF65-F5344CB8AC3E}">
        <p14:creationId xmlns:p14="http://schemas.microsoft.com/office/powerpoint/2010/main" val="1820224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352B-8D66-0444-BDD8-AA1E2752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FF633-6828-3544-88AB-3179FE2B0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0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FE02-F53B-8641-AF59-01836EC6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&amp;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70CE2-AEAB-2648-9B44-809FD86EA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0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0FC6-CA4F-0545-B206-27A4401AC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F6975-AC97-4A46-88E9-4E006F947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32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74868-86F3-0A42-B63D-AE1FDCB2F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Engineering: Unknow Data Handling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2B7B-3D7F-0248-B3D1-C32FB5414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Poutcome</a:t>
            </a:r>
            <a:endParaRPr lang="en-US" dirty="0"/>
          </a:p>
          <a:p>
            <a:pPr lvl="1"/>
            <a:r>
              <a:rPr lang="en-US" dirty="0"/>
              <a:t>Too much unknown, simply drop it</a:t>
            </a:r>
          </a:p>
          <a:p>
            <a:r>
              <a:rPr lang="en-US" dirty="0" err="1"/>
              <a:t>scipy.stats.chisquare</a:t>
            </a:r>
            <a:endParaRPr lang="en-US" dirty="0"/>
          </a:p>
          <a:p>
            <a:pPr lvl="1"/>
            <a:r>
              <a:rPr lang="en-US" dirty="0"/>
              <a:t>Transforming into </a:t>
            </a:r>
          </a:p>
          <a:p>
            <a:pPr lvl="2"/>
            <a:r>
              <a:rPr lang="en-US" dirty="0"/>
              <a:t>statistical significance of (known/unknown to yes/no)</a:t>
            </a:r>
          </a:p>
          <a:p>
            <a:pPr lvl="1"/>
            <a:r>
              <a:rPr lang="en-US" dirty="0"/>
              <a:t>P-Value (threshold 0.01 chosen)</a:t>
            </a:r>
          </a:p>
          <a:p>
            <a:pPr lvl="2"/>
            <a:r>
              <a:rPr lang="en-US" dirty="0"/>
              <a:t>Education: 0.011 &gt; 0.01 </a:t>
            </a:r>
          </a:p>
          <a:p>
            <a:pPr lvl="2"/>
            <a:r>
              <a:rPr lang="en-US" dirty="0"/>
              <a:t>Job: 0.001 &lt; 0.01 (Dropped)</a:t>
            </a:r>
          </a:p>
          <a:p>
            <a:pPr lvl="2"/>
            <a:r>
              <a:rPr lang="en-US" dirty="0"/>
              <a:t>Contact: 1028 &gt; 0.01</a:t>
            </a:r>
          </a:p>
          <a:p>
            <a:pPr lvl="1"/>
            <a:r>
              <a:rPr lang="en-US" dirty="0" err="1"/>
              <a:t>Collections.imputer</a:t>
            </a:r>
            <a:endParaRPr lang="en-US" dirty="0"/>
          </a:p>
          <a:p>
            <a:pPr lvl="2"/>
            <a:r>
              <a:rPr lang="en-US" dirty="0"/>
              <a:t>Education</a:t>
            </a:r>
          </a:p>
          <a:p>
            <a:pPr lvl="2"/>
            <a:r>
              <a:rPr lang="en-US" dirty="0"/>
              <a:t>contact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8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A7FA-AC82-A94F-A433-F4DE2538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F0E2-433E-F743-A427-BDB3B7B56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 to use</a:t>
            </a:r>
          </a:p>
          <a:p>
            <a:r>
              <a:rPr lang="en-US" dirty="0"/>
              <a:t>Rich libraries</a:t>
            </a:r>
          </a:p>
        </p:txBody>
      </p:sp>
    </p:spTree>
    <p:extLst>
      <p:ext uri="{BB962C8B-B14F-4D97-AF65-F5344CB8AC3E}">
        <p14:creationId xmlns:p14="http://schemas.microsoft.com/office/powerpoint/2010/main" val="245025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ACFF-F237-C34A-BD62-F9CD493C2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Engineering: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2A6C5-B2A7-894A-919D-AB2B1C4D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Balance</a:t>
            </a:r>
          </a:p>
          <a:p>
            <a:pPr lvl="1"/>
            <a:r>
              <a:rPr lang="en-US" dirty="0"/>
              <a:t>Continuous to Categorical</a:t>
            </a:r>
          </a:p>
          <a:p>
            <a:r>
              <a:rPr lang="en-US" dirty="0"/>
              <a:t>Job</a:t>
            </a:r>
          </a:p>
          <a:p>
            <a:pPr lvl="1"/>
            <a:r>
              <a:rPr lang="en-US" dirty="0"/>
              <a:t>Merged entrepreneur and </a:t>
            </a:r>
            <a:r>
              <a:rPr lang="en-US" dirty="0" err="1"/>
              <a:t>self_employed</a:t>
            </a:r>
            <a:endParaRPr lang="en-US" dirty="0"/>
          </a:p>
          <a:p>
            <a:pPr lvl="1"/>
            <a:r>
              <a:rPr lang="en-US" dirty="0"/>
              <a:t>Merged admin and management</a:t>
            </a:r>
          </a:p>
          <a:p>
            <a:pPr lvl="1"/>
            <a:r>
              <a:rPr lang="en-US" dirty="0"/>
              <a:t>Merged blue-collar and technician</a:t>
            </a:r>
          </a:p>
          <a:p>
            <a:pPr lvl="1"/>
            <a:r>
              <a:rPr lang="en-US" dirty="0"/>
              <a:t>Merged services and housemaid</a:t>
            </a:r>
          </a:p>
        </p:txBody>
      </p:sp>
    </p:spTree>
    <p:extLst>
      <p:ext uri="{BB962C8B-B14F-4D97-AF65-F5344CB8AC3E}">
        <p14:creationId xmlns:p14="http://schemas.microsoft.com/office/powerpoint/2010/main" val="412326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BF18-C81E-EE40-AB9E-E04346B62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Engineering: outlier data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DC51D-9E94-0B4E-BF99-80942BECA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Pdays</a:t>
            </a:r>
            <a:endParaRPr lang="en-US" dirty="0"/>
          </a:p>
          <a:p>
            <a:r>
              <a:rPr lang="en-US" dirty="0"/>
              <a:t>Previous</a:t>
            </a:r>
          </a:p>
          <a:p>
            <a:r>
              <a:rPr lang="en-US" dirty="0"/>
              <a:t>campaign</a:t>
            </a:r>
          </a:p>
        </p:txBody>
      </p:sp>
    </p:spTree>
    <p:extLst>
      <p:ext uri="{BB962C8B-B14F-4D97-AF65-F5344CB8AC3E}">
        <p14:creationId xmlns:p14="http://schemas.microsoft.com/office/powerpoint/2010/main" val="706876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A5CA-9776-D04A-AF33-38906DDB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18A6B-B534-584D-8946-065998AA5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2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4C586-F8C0-854C-88F1-9B457A8F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35897-D95E-1745-8983-0A1CC39D6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Sampling</a:t>
            </a:r>
          </a:p>
          <a:p>
            <a:pPr lvl="1"/>
            <a:r>
              <a:rPr lang="en-US" dirty="0"/>
              <a:t>SMOTE </a:t>
            </a:r>
          </a:p>
          <a:p>
            <a:pPr lvl="1"/>
            <a:r>
              <a:rPr lang="en-US" dirty="0"/>
              <a:t>ADASYN</a:t>
            </a:r>
          </a:p>
          <a:p>
            <a:pPr lvl="1"/>
            <a:r>
              <a:rPr lang="en-US" dirty="0"/>
              <a:t>SKLEARN.RESAMPLE</a:t>
            </a:r>
          </a:p>
          <a:p>
            <a:pPr lvl="1"/>
            <a:r>
              <a:rPr lang="en-US" dirty="0"/>
              <a:t>Results was TERRIBLE with MCC ~ 0.4 only</a:t>
            </a:r>
          </a:p>
          <a:p>
            <a:r>
              <a:rPr lang="en-US" dirty="0"/>
              <a:t>Under Sampling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42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191</Words>
  <Application>Microsoft Macintosh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Problem Statement &amp; Intro</vt:lpstr>
      <vt:lpstr>Data Exploration</vt:lpstr>
      <vt:lpstr>Feature Engineering: Unknow Data Handling </vt:lpstr>
      <vt:lpstr>Why Python </vt:lpstr>
      <vt:lpstr>Feature Engineering: conversions</vt:lpstr>
      <vt:lpstr>Feature Engineering: outlier data handling</vt:lpstr>
      <vt:lpstr>Data Normalization</vt:lpstr>
      <vt:lpstr>Imbalanced Data Handling</vt:lpstr>
      <vt:lpstr>Models </vt:lpstr>
      <vt:lpstr>Brief Model Settings &amp; Results</vt:lpstr>
      <vt:lpstr>Model Results Comparison</vt:lpstr>
      <vt:lpstr>Issues: Weak Laptops</vt:lpstr>
      <vt:lpstr>Key takeaway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#LI FENGZHI#</dc:creator>
  <cp:lastModifiedBy>#LI FENGZHI#</cp:lastModifiedBy>
  <cp:revision>19</cp:revision>
  <dcterms:created xsi:type="dcterms:W3CDTF">2019-10-06T15:23:43Z</dcterms:created>
  <dcterms:modified xsi:type="dcterms:W3CDTF">2019-10-06T15:45:49Z</dcterms:modified>
</cp:coreProperties>
</file>