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3636"/>
    <a:srgbClr val="E7963D"/>
    <a:srgbClr val="FBF27D"/>
    <a:srgbClr val="EEAAD1"/>
    <a:srgbClr val="FCF59C"/>
    <a:srgbClr val="ADC5E1"/>
    <a:srgbClr val="BB5353"/>
    <a:srgbClr val="C44A4A"/>
    <a:srgbClr val="D5398B"/>
    <a:srgbClr val="5A576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3156" y="6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p>
            <a:fld id="{ECC5DE51-2FCA-4D25-9440-14A1AFC4C0B6}" type="datetimeFigureOut">
              <a:rPr lang="hu-HU" smtClean="0"/>
              <a:t>2015.06.25.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B3B440D-030F-4643-9F05-60BBD307FA31}" type="slidenum">
              <a:rPr lang="hu-HU" smtClean="0"/>
              <a:t>‹#›</a:t>
            </a:fld>
            <a:endParaRPr lang="hu-H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ECC5DE51-2FCA-4D25-9440-14A1AFC4C0B6}" type="datetimeFigureOut">
              <a:rPr lang="hu-HU" smtClean="0"/>
              <a:t>2015.06.25.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B3B440D-030F-4643-9F05-60BBD307FA31}" type="slidenum">
              <a:rPr lang="hu-HU" smtClean="0"/>
              <a:t>‹#›</a:t>
            </a:fld>
            <a:endParaRPr lang="hu-H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ECC5DE51-2FCA-4D25-9440-14A1AFC4C0B6}" type="datetimeFigureOut">
              <a:rPr lang="hu-HU" smtClean="0"/>
              <a:t>2015.06.25.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B3B440D-030F-4643-9F05-60BBD307FA31}" type="slidenum">
              <a:rPr lang="hu-HU" smtClean="0"/>
              <a:t>‹#›</a:t>
            </a:fld>
            <a:endParaRPr lang="hu-H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ECC5DE51-2FCA-4D25-9440-14A1AFC4C0B6}" type="datetimeFigureOut">
              <a:rPr lang="hu-HU" smtClean="0"/>
              <a:t>2015.06.25.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B3B440D-030F-4643-9F05-60BBD307FA31}" type="slidenum">
              <a:rPr lang="hu-HU" smtClean="0"/>
              <a:t>‹#›</a:t>
            </a:fld>
            <a:endParaRPr lang="hu-H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ECC5DE51-2FCA-4D25-9440-14A1AFC4C0B6}" type="datetimeFigureOut">
              <a:rPr lang="hu-HU" smtClean="0"/>
              <a:t>2015.06.25.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B3B440D-030F-4643-9F05-60BBD307FA31}" type="slidenum">
              <a:rPr lang="hu-HU" smtClean="0"/>
              <a:t>‹#›</a:t>
            </a:fld>
            <a:endParaRPr lang="hu-H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ECC5DE51-2FCA-4D25-9440-14A1AFC4C0B6}" type="datetimeFigureOut">
              <a:rPr lang="hu-HU" smtClean="0"/>
              <a:t>2015.06.25.</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1B3B440D-030F-4643-9F05-60BBD307FA31}" type="slidenum">
              <a:rPr lang="hu-HU" smtClean="0"/>
              <a:t>‹#›</a:t>
            </a:fld>
            <a:endParaRPr lang="hu-H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ECC5DE51-2FCA-4D25-9440-14A1AFC4C0B6}" type="datetimeFigureOut">
              <a:rPr lang="hu-HU" smtClean="0"/>
              <a:t>2015.06.25.</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1B3B440D-030F-4643-9F05-60BBD307FA31}" type="slidenum">
              <a:rPr lang="hu-HU" smtClean="0"/>
              <a:t>‹#›</a:t>
            </a:fld>
            <a:endParaRPr lang="hu-H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ECC5DE51-2FCA-4D25-9440-14A1AFC4C0B6}" type="datetimeFigureOut">
              <a:rPr lang="hu-HU" smtClean="0"/>
              <a:t>2015.06.25.</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1B3B440D-030F-4643-9F05-60BBD307FA31}" type="slidenum">
              <a:rPr lang="hu-HU" smtClean="0"/>
              <a:t>‹#›</a:t>
            </a:fld>
            <a:endParaRPr lang="hu-H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ECC5DE51-2FCA-4D25-9440-14A1AFC4C0B6}" type="datetimeFigureOut">
              <a:rPr lang="hu-HU" smtClean="0"/>
              <a:t>2015.06.25.</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1B3B440D-030F-4643-9F05-60BBD307FA31}" type="slidenum">
              <a:rPr lang="hu-HU" smtClean="0"/>
              <a:t>‹#›</a:t>
            </a:fld>
            <a:endParaRPr lang="hu-H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ECC5DE51-2FCA-4D25-9440-14A1AFC4C0B6}" type="datetimeFigureOut">
              <a:rPr lang="hu-HU" smtClean="0"/>
              <a:t>2015.06.25.</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1B3B440D-030F-4643-9F05-60BBD307FA31}" type="slidenum">
              <a:rPr lang="hu-HU" smtClean="0"/>
              <a:t>‹#›</a:t>
            </a:fld>
            <a:endParaRPr lang="hu-H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ECC5DE51-2FCA-4D25-9440-14A1AFC4C0B6}" type="datetimeFigureOut">
              <a:rPr lang="hu-HU" smtClean="0"/>
              <a:t>2015.06.25.</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1B3B440D-030F-4643-9F05-60BBD307FA31}" type="slidenum">
              <a:rPr lang="hu-HU" smtClean="0"/>
              <a:t>‹#›</a:t>
            </a:fld>
            <a:endParaRPr lang="hu-H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C5DE51-2FCA-4D25-9440-14A1AFC4C0B6}" type="datetimeFigureOut">
              <a:rPr lang="hu-HU" smtClean="0"/>
              <a:t>2015.06.25.</a:t>
            </a:fld>
            <a:endParaRPr lang="hu-HU"/>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B440D-030F-4643-9F05-60BBD307FA31}" type="slidenum">
              <a:rPr lang="hu-HU" smtClean="0"/>
              <a:t>‹#›</a:t>
            </a:fld>
            <a:endParaRPr lang="hu-H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églalap 3"/>
          <p:cNvSpPr/>
          <p:nvPr/>
        </p:nvSpPr>
        <p:spPr>
          <a:xfrm>
            <a:off x="0" y="0"/>
            <a:ext cx="9144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latin typeface="Open Sans Light" pitchFamily="34" charset="0"/>
              <a:ea typeface="Open Sans Light" pitchFamily="34" charset="0"/>
              <a:cs typeface="Open Sans Light" pitchFamily="34" charset="0"/>
            </a:endParaRPr>
          </a:p>
        </p:txBody>
      </p:sp>
      <p:pic>
        <p:nvPicPr>
          <p:cNvPr id="1026" name="Picture 2"/>
          <p:cNvPicPr>
            <a:picLocks noChangeAspect="1" noChangeArrowheads="1"/>
          </p:cNvPicPr>
          <p:nvPr/>
        </p:nvPicPr>
        <p:blipFill>
          <a:blip r:embed="rId2" cstate="print"/>
          <a:srcRect l="16876" t="11438" r="26674" b="8829"/>
          <a:stretch>
            <a:fillRect/>
          </a:stretch>
        </p:blipFill>
        <p:spPr bwMode="auto">
          <a:xfrm>
            <a:off x="-11341768" y="2996952"/>
            <a:ext cx="7344816" cy="5832648"/>
          </a:xfrm>
          <a:prstGeom prst="rect">
            <a:avLst/>
          </a:prstGeom>
          <a:solidFill>
            <a:schemeClr val="accent2">
              <a:lumMod val="60000"/>
              <a:lumOff val="40000"/>
            </a:schemeClr>
          </a:solidFill>
          <a:ln w="9525">
            <a:noFill/>
            <a:miter lim="800000"/>
            <a:headEnd/>
            <a:tailEnd/>
          </a:ln>
        </p:spPr>
      </p:pic>
      <p:pic>
        <p:nvPicPr>
          <p:cNvPr id="1028" name="Picture 4" descr="http://www.theavidappetite.com/storage/post-images/sweetbluette.jpeg?__SQUARESPACE_CACHEVERSION=1319800705548"/>
          <p:cNvPicPr>
            <a:picLocks noChangeAspect="1" noChangeArrowheads="1"/>
          </p:cNvPicPr>
          <p:nvPr/>
        </p:nvPicPr>
        <p:blipFill>
          <a:blip r:embed="rId3" cstate="print"/>
          <a:srcRect/>
          <a:stretch>
            <a:fillRect/>
          </a:stretch>
        </p:blipFill>
        <p:spPr bwMode="auto">
          <a:xfrm>
            <a:off x="-9325544" y="4000500"/>
            <a:ext cx="2857500" cy="2857500"/>
          </a:xfrm>
          <a:prstGeom prst="rect">
            <a:avLst/>
          </a:prstGeom>
          <a:noFill/>
        </p:spPr>
      </p:pic>
      <p:sp>
        <p:nvSpPr>
          <p:cNvPr id="8" name="Téglalap 7"/>
          <p:cNvSpPr/>
          <p:nvPr/>
        </p:nvSpPr>
        <p:spPr>
          <a:xfrm>
            <a:off x="7344512" y="1556792"/>
            <a:ext cx="1836000" cy="504056"/>
          </a:xfrm>
          <a:prstGeom prst="rect">
            <a:avLst/>
          </a:prstGeom>
          <a:solidFill>
            <a:srgbClr val="B4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latin typeface="Open Sans Light" pitchFamily="34" charset="0"/>
                <a:ea typeface="Open Sans Light" pitchFamily="34" charset="0"/>
                <a:cs typeface="Open Sans Light" pitchFamily="34" charset="0"/>
              </a:rPr>
              <a:t>work</a:t>
            </a:r>
            <a:endParaRPr lang="hu-HU" dirty="0">
              <a:latin typeface="Open Sans Light" pitchFamily="34" charset="0"/>
              <a:ea typeface="Open Sans Light" pitchFamily="34" charset="0"/>
              <a:cs typeface="Open Sans Light" pitchFamily="34" charset="0"/>
            </a:endParaRPr>
          </a:p>
        </p:txBody>
      </p:sp>
      <p:sp>
        <p:nvSpPr>
          <p:cNvPr id="9" name="Téglalap 8"/>
          <p:cNvSpPr/>
          <p:nvPr/>
        </p:nvSpPr>
        <p:spPr>
          <a:xfrm>
            <a:off x="0" y="1556792"/>
            <a:ext cx="1836000" cy="504056"/>
          </a:xfrm>
          <a:prstGeom prst="rect">
            <a:avLst/>
          </a:prstGeom>
          <a:solidFill>
            <a:srgbClr val="ADC5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latin typeface="Open Sans Light" pitchFamily="34" charset="0"/>
                <a:ea typeface="Open Sans Light" pitchFamily="34" charset="0"/>
                <a:cs typeface="Open Sans Light" pitchFamily="34" charset="0"/>
              </a:rPr>
              <a:t>IT world</a:t>
            </a:r>
            <a:endParaRPr lang="hu-HU" dirty="0">
              <a:latin typeface="Open Sans Light" pitchFamily="34" charset="0"/>
              <a:ea typeface="Open Sans Light" pitchFamily="34" charset="0"/>
              <a:cs typeface="Open Sans Light" pitchFamily="34" charset="0"/>
            </a:endParaRPr>
          </a:p>
        </p:txBody>
      </p:sp>
      <p:sp>
        <p:nvSpPr>
          <p:cNvPr id="10" name="Téglalap 9"/>
          <p:cNvSpPr/>
          <p:nvPr/>
        </p:nvSpPr>
        <p:spPr>
          <a:xfrm>
            <a:off x="1835696" y="1556792"/>
            <a:ext cx="1836000" cy="504056"/>
          </a:xfrm>
          <a:prstGeom prst="rect">
            <a:avLst/>
          </a:prstGeom>
          <a:solidFill>
            <a:srgbClr val="FBF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latin typeface="Open Sans Light" pitchFamily="34" charset="0"/>
                <a:ea typeface="Open Sans Light" pitchFamily="34" charset="0"/>
                <a:cs typeface="Open Sans Light" pitchFamily="34" charset="0"/>
              </a:rPr>
              <a:t>life</a:t>
            </a:r>
            <a:endParaRPr lang="hu-HU" dirty="0">
              <a:latin typeface="Open Sans Light" pitchFamily="34" charset="0"/>
              <a:ea typeface="Open Sans Light" pitchFamily="34" charset="0"/>
              <a:cs typeface="Open Sans Light" pitchFamily="34" charset="0"/>
            </a:endParaRPr>
          </a:p>
        </p:txBody>
      </p:sp>
      <p:sp>
        <p:nvSpPr>
          <p:cNvPr id="11" name="Téglalap 10"/>
          <p:cNvSpPr/>
          <p:nvPr/>
        </p:nvSpPr>
        <p:spPr>
          <a:xfrm>
            <a:off x="5508104" y="1556792"/>
            <a:ext cx="1836000" cy="504056"/>
          </a:xfrm>
          <a:prstGeom prst="rect">
            <a:avLst/>
          </a:prstGeom>
          <a:solidFill>
            <a:srgbClr val="EEAA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latin typeface="Open Sans Light" pitchFamily="34" charset="0"/>
                <a:ea typeface="Open Sans Light" pitchFamily="34" charset="0"/>
                <a:cs typeface="Open Sans Light" pitchFamily="34" charset="0"/>
              </a:rPr>
              <a:t>projects</a:t>
            </a:r>
            <a:endParaRPr lang="hu-HU" dirty="0">
              <a:latin typeface="Open Sans Light" pitchFamily="34" charset="0"/>
              <a:ea typeface="Open Sans Light" pitchFamily="34" charset="0"/>
              <a:cs typeface="Open Sans Light" pitchFamily="34" charset="0"/>
            </a:endParaRPr>
          </a:p>
        </p:txBody>
      </p:sp>
      <p:sp>
        <p:nvSpPr>
          <p:cNvPr id="12" name="Téglalap 11"/>
          <p:cNvSpPr/>
          <p:nvPr/>
        </p:nvSpPr>
        <p:spPr>
          <a:xfrm>
            <a:off x="3672104" y="1556792"/>
            <a:ext cx="1836000" cy="504056"/>
          </a:xfrm>
          <a:prstGeom prst="rect">
            <a:avLst/>
          </a:prstGeom>
          <a:solidFill>
            <a:srgbClr val="E79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latin typeface="Open Sans Light" pitchFamily="34" charset="0"/>
                <a:ea typeface="Open Sans Light" pitchFamily="34" charset="0"/>
                <a:cs typeface="Open Sans Light" pitchFamily="34" charset="0"/>
              </a:rPr>
              <a:t>university</a:t>
            </a:r>
            <a:endParaRPr lang="hu-HU" dirty="0">
              <a:latin typeface="Open Sans Light" pitchFamily="34" charset="0"/>
              <a:ea typeface="Open Sans Light" pitchFamily="34" charset="0"/>
              <a:cs typeface="Open Sans Light" pitchFamily="34" charset="0"/>
            </a:endParaRPr>
          </a:p>
        </p:txBody>
      </p:sp>
      <p:sp>
        <p:nvSpPr>
          <p:cNvPr id="23" name="Téglalap 22"/>
          <p:cNvSpPr/>
          <p:nvPr/>
        </p:nvSpPr>
        <p:spPr>
          <a:xfrm>
            <a:off x="0" y="404664"/>
            <a:ext cx="9144000" cy="1152128"/>
          </a:xfrm>
          <a:prstGeom prst="rect">
            <a:avLst/>
          </a:prstGeom>
          <a:solidFill>
            <a:srgbClr val="5A57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6000" dirty="0" smtClean="0">
                <a:latin typeface="Open Sans Light" pitchFamily="34" charset="0"/>
                <a:ea typeface="Open Sans Light" pitchFamily="34" charset="0"/>
                <a:cs typeface="Open Sans Light" pitchFamily="34" charset="0"/>
              </a:rPr>
              <a:t>[</a:t>
            </a:r>
            <a:r>
              <a:rPr lang="hu-HU" sz="4000" dirty="0" smtClean="0">
                <a:latin typeface="Open Sans Light" pitchFamily="34" charset="0"/>
                <a:ea typeface="Open Sans Light" pitchFamily="34" charset="0"/>
                <a:cs typeface="Open Sans Light" pitchFamily="34" charset="0"/>
              </a:rPr>
              <a:t> </a:t>
            </a:r>
            <a:r>
              <a:rPr lang="hu-HU" sz="4000" dirty="0" smtClean="0">
                <a:solidFill>
                  <a:schemeClr val="bg1"/>
                </a:solidFill>
                <a:latin typeface="Open Sans Light" pitchFamily="34" charset="0"/>
                <a:ea typeface="Open Sans Light" pitchFamily="34" charset="0"/>
                <a:cs typeface="Open Sans Light" pitchFamily="34" charset="0"/>
              </a:rPr>
              <a:t>life of an IT </a:t>
            </a:r>
            <a:r>
              <a:rPr lang="hu-HU" sz="4000" dirty="0" smtClean="0">
                <a:latin typeface="Open Sans Light" pitchFamily="34" charset="0"/>
                <a:ea typeface="Open Sans Light" pitchFamily="34" charset="0"/>
                <a:cs typeface="Open Sans Light" pitchFamily="34" charset="0"/>
              </a:rPr>
              <a:t>student </a:t>
            </a:r>
            <a:r>
              <a:rPr lang="hu-HU" sz="6000" dirty="0" smtClean="0">
                <a:latin typeface="Open Sans Light" pitchFamily="34" charset="0"/>
                <a:ea typeface="Open Sans Light" pitchFamily="34" charset="0"/>
                <a:cs typeface="Open Sans Light" pitchFamily="34" charset="0"/>
              </a:rPr>
              <a:t>]</a:t>
            </a:r>
            <a:endParaRPr lang="hu-HU" sz="4000" dirty="0">
              <a:latin typeface="Open Sans Light" pitchFamily="34" charset="0"/>
              <a:ea typeface="Open Sans Light" pitchFamily="34" charset="0"/>
              <a:cs typeface="Open Sans Light" pitchFamily="34" charset="0"/>
            </a:endParaRPr>
          </a:p>
        </p:txBody>
      </p:sp>
      <p:sp>
        <p:nvSpPr>
          <p:cNvPr id="27" name="Téglalap 26"/>
          <p:cNvSpPr/>
          <p:nvPr/>
        </p:nvSpPr>
        <p:spPr>
          <a:xfrm>
            <a:off x="1800200" y="1556792"/>
            <a:ext cx="1836000" cy="504056"/>
          </a:xfrm>
          <a:prstGeom prst="rect">
            <a:avLst/>
          </a:prstGeom>
          <a:solidFill>
            <a:srgbClr val="ADC5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dirty="0" smtClean="0">
                <a:solidFill>
                  <a:schemeClr val="tx1">
                    <a:lumMod val="75000"/>
                    <a:lumOff val="25000"/>
                  </a:schemeClr>
                </a:solidFill>
                <a:latin typeface="Open Sans Light" pitchFamily="34" charset="0"/>
                <a:ea typeface="Open Sans Light" pitchFamily="34" charset="0"/>
                <a:cs typeface="Open Sans Light" pitchFamily="34" charset="0"/>
              </a:rPr>
              <a:t>IT world</a:t>
            </a:r>
            <a:endParaRPr lang="hu-HU" sz="1600" dirty="0">
              <a:solidFill>
                <a:schemeClr val="tx1">
                  <a:lumMod val="75000"/>
                  <a:lumOff val="25000"/>
                </a:schemeClr>
              </a:solidFill>
              <a:latin typeface="Open Sans Light" pitchFamily="34" charset="0"/>
              <a:ea typeface="Open Sans Light" pitchFamily="34" charset="0"/>
              <a:cs typeface="Open Sans Light" pitchFamily="34" charset="0"/>
            </a:endParaRPr>
          </a:p>
        </p:txBody>
      </p:sp>
      <p:sp>
        <p:nvSpPr>
          <p:cNvPr id="28" name="Téglalap 27"/>
          <p:cNvSpPr/>
          <p:nvPr/>
        </p:nvSpPr>
        <p:spPr>
          <a:xfrm>
            <a:off x="3635896" y="1556792"/>
            <a:ext cx="1836000" cy="504056"/>
          </a:xfrm>
          <a:prstGeom prst="rect">
            <a:avLst/>
          </a:prstGeom>
          <a:solidFill>
            <a:srgbClr val="FBF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dirty="0" smtClean="0">
                <a:solidFill>
                  <a:schemeClr val="tx1">
                    <a:lumMod val="75000"/>
                    <a:lumOff val="25000"/>
                  </a:schemeClr>
                </a:solidFill>
                <a:latin typeface="Open Sans Light" pitchFamily="34" charset="0"/>
                <a:ea typeface="Open Sans Light" pitchFamily="34" charset="0"/>
                <a:cs typeface="Open Sans Light" pitchFamily="34" charset="0"/>
              </a:rPr>
              <a:t>life</a:t>
            </a:r>
            <a:endParaRPr lang="hu-HU" sz="1600" dirty="0">
              <a:solidFill>
                <a:schemeClr val="tx1">
                  <a:lumMod val="75000"/>
                  <a:lumOff val="25000"/>
                </a:schemeClr>
              </a:solidFill>
              <a:latin typeface="Open Sans Light" pitchFamily="34" charset="0"/>
              <a:ea typeface="Open Sans Light" pitchFamily="34" charset="0"/>
              <a:cs typeface="Open Sans Light" pitchFamily="34" charset="0"/>
            </a:endParaRPr>
          </a:p>
        </p:txBody>
      </p:sp>
      <p:sp>
        <p:nvSpPr>
          <p:cNvPr id="29" name="Téglalap 28"/>
          <p:cNvSpPr/>
          <p:nvPr/>
        </p:nvSpPr>
        <p:spPr>
          <a:xfrm>
            <a:off x="5472304" y="1556792"/>
            <a:ext cx="1836000" cy="504056"/>
          </a:xfrm>
          <a:prstGeom prst="rect">
            <a:avLst/>
          </a:prstGeom>
          <a:solidFill>
            <a:srgbClr val="E79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dirty="0" smtClean="0">
                <a:solidFill>
                  <a:schemeClr val="tx1">
                    <a:lumMod val="75000"/>
                    <a:lumOff val="25000"/>
                  </a:schemeClr>
                </a:solidFill>
                <a:latin typeface="Open Sans Light" pitchFamily="34" charset="0"/>
                <a:ea typeface="Open Sans Light" pitchFamily="34" charset="0"/>
                <a:cs typeface="Open Sans Light" pitchFamily="34" charset="0"/>
              </a:rPr>
              <a:t>university</a:t>
            </a:r>
            <a:endParaRPr lang="hu-HU" sz="1600" dirty="0">
              <a:solidFill>
                <a:schemeClr val="tx1">
                  <a:lumMod val="75000"/>
                  <a:lumOff val="25000"/>
                </a:schemeClr>
              </a:solidFill>
              <a:latin typeface="Open Sans Light" pitchFamily="34" charset="0"/>
              <a:ea typeface="Open Sans Light" pitchFamily="34" charset="0"/>
              <a:cs typeface="Open Sans Light" pitchFamily="34" charset="0"/>
            </a:endParaRPr>
          </a:p>
        </p:txBody>
      </p:sp>
      <p:sp>
        <p:nvSpPr>
          <p:cNvPr id="30" name="Téglalap 29"/>
          <p:cNvSpPr/>
          <p:nvPr/>
        </p:nvSpPr>
        <p:spPr>
          <a:xfrm>
            <a:off x="0" y="1556792"/>
            <a:ext cx="1836000" cy="50405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dirty="0" smtClean="0">
                <a:solidFill>
                  <a:schemeClr val="tx1">
                    <a:lumMod val="75000"/>
                    <a:lumOff val="25000"/>
                  </a:schemeClr>
                </a:solidFill>
                <a:latin typeface="Open Sans Light" pitchFamily="34" charset="0"/>
                <a:ea typeface="Open Sans Light" pitchFamily="34" charset="0"/>
                <a:cs typeface="Open Sans Light" pitchFamily="34" charset="0"/>
              </a:rPr>
              <a:t>projects</a:t>
            </a:r>
            <a:endParaRPr lang="hu-HU" sz="1600" dirty="0">
              <a:solidFill>
                <a:schemeClr val="tx1">
                  <a:lumMod val="75000"/>
                  <a:lumOff val="25000"/>
                </a:schemeClr>
              </a:solidFill>
              <a:latin typeface="Open Sans Light" pitchFamily="34" charset="0"/>
              <a:ea typeface="Open Sans Light" pitchFamily="34" charset="0"/>
              <a:cs typeface="Open Sans Light" pitchFamily="34" charset="0"/>
            </a:endParaRPr>
          </a:p>
        </p:txBody>
      </p:sp>
      <p:sp>
        <p:nvSpPr>
          <p:cNvPr id="31" name="Téglalap 30"/>
          <p:cNvSpPr/>
          <p:nvPr/>
        </p:nvSpPr>
        <p:spPr>
          <a:xfrm>
            <a:off x="7308000" y="1556792"/>
            <a:ext cx="1836000" cy="504056"/>
          </a:xfrm>
          <a:prstGeom prst="rect">
            <a:avLst/>
          </a:prstGeom>
          <a:solidFill>
            <a:srgbClr val="B4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dirty="0" smtClean="0">
                <a:solidFill>
                  <a:schemeClr val="tx1">
                    <a:lumMod val="75000"/>
                    <a:lumOff val="25000"/>
                  </a:schemeClr>
                </a:solidFill>
                <a:latin typeface="Open Sans Light" pitchFamily="34" charset="0"/>
                <a:ea typeface="Open Sans Light" pitchFamily="34" charset="0"/>
                <a:cs typeface="Open Sans Light" pitchFamily="34" charset="0"/>
              </a:rPr>
              <a:t>work</a:t>
            </a:r>
            <a:endParaRPr lang="hu-HU" sz="1600" dirty="0">
              <a:solidFill>
                <a:schemeClr val="tx1">
                  <a:lumMod val="75000"/>
                  <a:lumOff val="25000"/>
                </a:schemeClr>
              </a:solidFill>
              <a:latin typeface="Open Sans Light" pitchFamily="34" charset="0"/>
              <a:ea typeface="Open Sans Light" pitchFamily="34" charset="0"/>
              <a:cs typeface="Open Sans Light" pitchFamily="34" charset="0"/>
            </a:endParaRPr>
          </a:p>
        </p:txBody>
      </p:sp>
      <p:grpSp>
        <p:nvGrpSpPr>
          <p:cNvPr id="37" name="Csoportba foglalás 36"/>
          <p:cNvGrpSpPr/>
          <p:nvPr/>
        </p:nvGrpSpPr>
        <p:grpSpPr>
          <a:xfrm>
            <a:off x="0" y="2204864"/>
            <a:ext cx="9144000" cy="2592288"/>
            <a:chOff x="0" y="2204864"/>
            <a:chExt cx="9144000" cy="1944216"/>
          </a:xfrm>
        </p:grpSpPr>
        <p:sp>
          <p:nvSpPr>
            <p:cNvPr id="32" name="Téglalap 31"/>
            <p:cNvSpPr/>
            <p:nvPr/>
          </p:nvSpPr>
          <p:spPr>
            <a:xfrm>
              <a:off x="467544" y="2204864"/>
              <a:ext cx="8676456" cy="1944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hu-HU" sz="100" dirty="0" smtClean="0">
                <a:solidFill>
                  <a:schemeClr val="tx1">
                    <a:lumMod val="75000"/>
                    <a:lumOff val="25000"/>
                  </a:schemeClr>
                </a:solidFill>
                <a:latin typeface="Open Sans Light" pitchFamily="34" charset="0"/>
                <a:ea typeface="Open Sans Light" pitchFamily="34" charset="0"/>
                <a:cs typeface="Open Sans Light" pitchFamily="34" charset="0"/>
              </a:endParaRPr>
            </a:p>
            <a:p>
              <a:r>
                <a:rPr lang="hu-HU" sz="2000" dirty="0" smtClean="0">
                  <a:solidFill>
                    <a:schemeClr val="tx1">
                      <a:lumMod val="75000"/>
                      <a:lumOff val="25000"/>
                    </a:schemeClr>
                  </a:solidFill>
                  <a:latin typeface="Open Sans Light" pitchFamily="34" charset="0"/>
                  <a:ea typeface="Open Sans Light" pitchFamily="34" charset="0"/>
                  <a:cs typeface="Open Sans Light" pitchFamily="34" charset="0"/>
                </a:rPr>
                <a:t>s</a:t>
              </a:r>
              <a:r>
                <a:rPr lang="hu-HU" sz="2000" dirty="0" smtClean="0">
                  <a:solidFill>
                    <a:schemeClr val="tx1">
                      <a:lumMod val="75000"/>
                      <a:lumOff val="25000"/>
                    </a:schemeClr>
                  </a:solidFill>
                  <a:latin typeface="Open Sans Light" pitchFamily="34" charset="0"/>
                  <a:ea typeface="Open Sans Light" pitchFamily="34" charset="0"/>
                  <a:cs typeface="Open Sans Light" pitchFamily="34" charset="0"/>
                </a:rPr>
                <a:t>tarting university</a:t>
              </a:r>
              <a:endParaRPr lang="hu-HU" sz="600" dirty="0" smtClean="0">
                <a:solidFill>
                  <a:schemeClr val="tx1">
                    <a:lumMod val="75000"/>
                    <a:lumOff val="25000"/>
                  </a:schemeClr>
                </a:solidFill>
                <a:latin typeface="Open Sans Light" pitchFamily="34" charset="0"/>
                <a:ea typeface="Open Sans Light" pitchFamily="34" charset="0"/>
                <a:cs typeface="Open Sans Light" pitchFamily="34" charset="0"/>
              </a:endParaRPr>
            </a:p>
            <a:p>
              <a:pPr algn="just"/>
              <a:endParaRPr lang="hu-HU" sz="1600" dirty="0" smtClean="0">
                <a:solidFill>
                  <a:schemeClr val="tx1">
                    <a:lumMod val="75000"/>
                    <a:lumOff val="25000"/>
                  </a:schemeClr>
                </a:solidFill>
                <a:latin typeface="Open Sans Light" pitchFamily="34" charset="0"/>
                <a:ea typeface="Open Sans Light" pitchFamily="34" charset="0"/>
                <a:cs typeface="Open Sans Light" pitchFamily="34" charset="0"/>
              </a:endParaRPr>
            </a:p>
            <a:p>
              <a:pPr algn="just" defTabSz="762000"/>
              <a:r>
                <a:rPr lang="hu-HU" sz="1600" dirty="0" smtClean="0">
                  <a:solidFill>
                    <a:schemeClr val="tx1">
                      <a:lumMod val="75000"/>
                      <a:lumOff val="25000"/>
                    </a:schemeClr>
                  </a:solidFill>
                  <a:latin typeface="Open Sans Light" pitchFamily="34" charset="0"/>
                  <a:ea typeface="Open Sans Light" pitchFamily="34" charset="0"/>
                  <a:cs typeface="Open Sans Light" pitchFamily="34" charset="0"/>
                </a:rPr>
                <a:t>Lorem </a:t>
              </a:r>
              <a:r>
                <a:rPr lang="hu-HU" sz="1600" dirty="0">
                  <a:solidFill>
                    <a:schemeClr val="tx1">
                      <a:lumMod val="75000"/>
                      <a:lumOff val="25000"/>
                    </a:schemeClr>
                  </a:solidFill>
                  <a:latin typeface="Open Sans Light" pitchFamily="34" charset="0"/>
                  <a:ea typeface="Open Sans Light" pitchFamily="34" charset="0"/>
                  <a:cs typeface="Open Sans Light" pitchFamily="34" charset="0"/>
                </a:rPr>
                <a:t>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r>
                <a:rPr lang="hu-HU" sz="1600" dirty="0" smtClean="0">
                  <a:solidFill>
                    <a:schemeClr val="tx1">
                      <a:lumMod val="75000"/>
                      <a:lumOff val="25000"/>
                    </a:schemeClr>
                  </a:solidFill>
                  <a:latin typeface="Open Sans Light" pitchFamily="34" charset="0"/>
                  <a:ea typeface="Open Sans Light" pitchFamily="34" charset="0"/>
                  <a:cs typeface="Open Sans Light" pitchFamily="34" charset="0"/>
                </a:rPr>
                <a:t>Excepteur sint occaecat cupidatat non proident, sunt in culpa.</a:t>
              </a:r>
              <a:r>
                <a:rPr lang="hu-HU" sz="1600" dirty="0" smtClean="0">
                  <a:solidFill>
                    <a:schemeClr val="tx1">
                      <a:lumMod val="75000"/>
                      <a:lumOff val="25000"/>
                    </a:schemeClr>
                  </a:solidFill>
                  <a:latin typeface="Open Sans Light" pitchFamily="34" charset="0"/>
                  <a:ea typeface="Open Sans Light" pitchFamily="34" charset="0"/>
                  <a:cs typeface="Open Sans Light" pitchFamily="34" charset="0"/>
                </a:rPr>
                <a:t> </a:t>
              </a:r>
            </a:p>
            <a:p>
              <a:pPr algn="just"/>
              <a:endParaRPr lang="hu-HU" sz="1600" dirty="0" smtClean="0">
                <a:solidFill>
                  <a:schemeClr val="tx1">
                    <a:lumMod val="75000"/>
                    <a:lumOff val="25000"/>
                  </a:schemeClr>
                </a:solidFill>
                <a:latin typeface="Open Sans Light" pitchFamily="34" charset="0"/>
                <a:ea typeface="Open Sans Light" pitchFamily="34" charset="0"/>
                <a:cs typeface="Open Sans Light" pitchFamily="34" charset="0"/>
              </a:endParaRPr>
            </a:p>
            <a:p>
              <a:r>
                <a:rPr lang="hu-HU" sz="1200" dirty="0" smtClean="0">
                  <a:solidFill>
                    <a:schemeClr val="tx1">
                      <a:lumMod val="75000"/>
                      <a:lumOff val="25000"/>
                    </a:schemeClr>
                  </a:solidFill>
                  <a:latin typeface="Open Sans Light" pitchFamily="34" charset="0"/>
                  <a:ea typeface="Open Sans Light" pitchFamily="34" charset="0"/>
                  <a:cs typeface="Open Sans Light" pitchFamily="34" charset="0"/>
                </a:rPr>
                <a:t>2015.07.23.</a:t>
              </a:r>
            </a:p>
          </p:txBody>
        </p:sp>
        <p:sp>
          <p:nvSpPr>
            <p:cNvPr id="33" name="Téglalap 32"/>
            <p:cNvSpPr/>
            <p:nvPr/>
          </p:nvSpPr>
          <p:spPr>
            <a:xfrm rot="16200000">
              <a:off x="-738336" y="2943200"/>
              <a:ext cx="1944216" cy="467544"/>
            </a:xfrm>
            <a:prstGeom prst="rect">
              <a:avLst/>
            </a:prstGeom>
            <a:solidFill>
              <a:srgbClr val="FBF27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b" anchorCtr="0"/>
            <a:lstStyle/>
            <a:p>
              <a:pPr algn="ctr"/>
              <a:r>
                <a:rPr lang="hu-HU" dirty="0" smtClean="0">
                  <a:solidFill>
                    <a:schemeClr val="tx1">
                      <a:lumMod val="75000"/>
                      <a:lumOff val="25000"/>
                    </a:schemeClr>
                  </a:solidFill>
                  <a:latin typeface="Open Sans Light" pitchFamily="34" charset="0"/>
                  <a:ea typeface="Open Sans Light" pitchFamily="34" charset="0"/>
                  <a:cs typeface="Open Sans Light" pitchFamily="34" charset="0"/>
                </a:rPr>
                <a:t>▲</a:t>
              </a:r>
              <a:endParaRPr lang="hu-HU" dirty="0">
                <a:solidFill>
                  <a:schemeClr val="tx1">
                    <a:lumMod val="75000"/>
                    <a:lumOff val="25000"/>
                  </a:schemeClr>
                </a:solidFill>
                <a:latin typeface="Open Sans Light" pitchFamily="34" charset="0"/>
                <a:ea typeface="Open Sans Light" pitchFamily="34" charset="0"/>
                <a:cs typeface="Open Sans Light" pitchFamily="34" charset="0"/>
              </a:endParaRPr>
            </a:p>
          </p:txBody>
        </p:sp>
      </p:grpSp>
      <p:grpSp>
        <p:nvGrpSpPr>
          <p:cNvPr id="36" name="Csoportba foglalás 35"/>
          <p:cNvGrpSpPr/>
          <p:nvPr/>
        </p:nvGrpSpPr>
        <p:grpSpPr>
          <a:xfrm>
            <a:off x="0" y="4941163"/>
            <a:ext cx="9144000" cy="504061"/>
            <a:chOff x="0" y="4293093"/>
            <a:chExt cx="9144000" cy="360043"/>
          </a:xfrm>
        </p:grpSpPr>
        <p:sp>
          <p:nvSpPr>
            <p:cNvPr id="34" name="Téglalap 33"/>
            <p:cNvSpPr/>
            <p:nvPr/>
          </p:nvSpPr>
          <p:spPr>
            <a:xfrm>
              <a:off x="467544" y="4293093"/>
              <a:ext cx="867645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hu-HU" dirty="0" smtClean="0">
                  <a:solidFill>
                    <a:schemeClr val="tx1">
                      <a:lumMod val="75000"/>
                      <a:lumOff val="25000"/>
                    </a:schemeClr>
                  </a:solidFill>
                  <a:latin typeface="Open Sans Light" pitchFamily="34" charset="0"/>
                  <a:ea typeface="Open Sans Light" pitchFamily="34" charset="0"/>
                  <a:cs typeface="Open Sans Light" pitchFamily="34" charset="0"/>
                </a:rPr>
                <a:t>ranPic for Android</a:t>
              </a:r>
              <a:r>
                <a:rPr lang="hu-HU" dirty="0">
                  <a:solidFill>
                    <a:schemeClr val="tx1">
                      <a:lumMod val="75000"/>
                      <a:lumOff val="25000"/>
                    </a:schemeClr>
                  </a:solidFill>
                  <a:latin typeface="Open Sans Light" pitchFamily="34" charset="0"/>
                  <a:ea typeface="Open Sans Light" pitchFamily="34" charset="0"/>
                  <a:cs typeface="Open Sans Light" pitchFamily="34" charset="0"/>
                </a:rPr>
                <a:t> </a:t>
              </a:r>
              <a:r>
                <a:rPr lang="hu-HU" dirty="0" smtClean="0">
                  <a:solidFill>
                    <a:schemeClr val="tx1">
                      <a:lumMod val="75000"/>
                      <a:lumOff val="25000"/>
                    </a:schemeClr>
                  </a:solidFill>
                  <a:latin typeface="Open Sans Light" pitchFamily="34" charset="0"/>
                  <a:ea typeface="Open Sans Light" pitchFamily="34" charset="0"/>
                  <a:cs typeface="Open Sans Light" pitchFamily="34" charset="0"/>
                </a:rPr>
                <a:t>is ready!</a:t>
              </a:r>
              <a:endParaRPr lang="hu-HU" dirty="0">
                <a:solidFill>
                  <a:schemeClr val="tx1">
                    <a:lumMod val="75000"/>
                    <a:lumOff val="25000"/>
                  </a:schemeClr>
                </a:solidFill>
                <a:latin typeface="Open Sans Light" pitchFamily="34" charset="0"/>
                <a:ea typeface="Open Sans Light" pitchFamily="34" charset="0"/>
                <a:cs typeface="Open Sans Light" pitchFamily="34" charset="0"/>
              </a:endParaRPr>
            </a:p>
          </p:txBody>
        </p:sp>
        <p:sp>
          <p:nvSpPr>
            <p:cNvPr id="35" name="Téglalap 34"/>
            <p:cNvSpPr/>
            <p:nvPr/>
          </p:nvSpPr>
          <p:spPr>
            <a:xfrm rot="16200000">
              <a:off x="53752" y="4239344"/>
              <a:ext cx="360040" cy="46754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nchorCtr="0"/>
            <a:lstStyle/>
            <a:p>
              <a:pPr algn="ctr"/>
              <a:r>
                <a:rPr lang="hu-HU" dirty="0" smtClean="0">
                  <a:solidFill>
                    <a:schemeClr val="tx1">
                      <a:lumMod val="75000"/>
                      <a:lumOff val="25000"/>
                    </a:schemeClr>
                  </a:solidFill>
                  <a:latin typeface="Open Sans Light" pitchFamily="34" charset="0"/>
                  <a:ea typeface="Open Sans Light" pitchFamily="34" charset="0"/>
                  <a:cs typeface="Open Sans Light" pitchFamily="34" charset="0"/>
                </a:rPr>
                <a:t>▼</a:t>
              </a:r>
              <a:endParaRPr lang="hu-HU" dirty="0">
                <a:solidFill>
                  <a:schemeClr val="tx1">
                    <a:lumMod val="75000"/>
                    <a:lumOff val="25000"/>
                  </a:schemeClr>
                </a:solidFill>
                <a:latin typeface="Open Sans Light" pitchFamily="34" charset="0"/>
                <a:ea typeface="Open Sans Light" pitchFamily="34" charset="0"/>
                <a:cs typeface="Open Sans Light" pitchFamily="34" charset="0"/>
              </a:endParaRPr>
            </a:p>
          </p:txBody>
        </p:sp>
      </p:grpSp>
    </p:spTree>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100</Words>
  <Application>Microsoft Office PowerPoint</Application>
  <PresentationFormat>Diavetítés a képernyőre (4:3 oldalarány)</PresentationFormat>
  <Paragraphs>20</Paragraphs>
  <Slides>1</Slides>
  <Notes>0</Notes>
  <HiddenSlides>0</HiddenSlides>
  <MMClips>0</MMClips>
  <ScaleCrop>false</ScaleCrop>
  <HeadingPairs>
    <vt:vector size="4" baseType="variant">
      <vt:variant>
        <vt:lpstr>Téma</vt:lpstr>
      </vt:variant>
      <vt:variant>
        <vt:i4>1</vt:i4>
      </vt:variant>
      <vt:variant>
        <vt:lpstr>Diacímek</vt:lpstr>
      </vt:variant>
      <vt:variant>
        <vt:i4>1</vt:i4>
      </vt:variant>
    </vt:vector>
  </HeadingPairs>
  <TitlesOfParts>
    <vt:vector size="2" baseType="lpstr">
      <vt:lpstr>Office-téma</vt:lpstr>
      <vt:lpstr>1. dia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dia</dc:title>
  <dc:creator>Der Leonora</dc:creator>
  <cp:lastModifiedBy>Der Leonora</cp:lastModifiedBy>
  <cp:revision>1</cp:revision>
  <dcterms:created xsi:type="dcterms:W3CDTF">2015-06-25T13:37:59Z</dcterms:created>
  <dcterms:modified xsi:type="dcterms:W3CDTF">2015-06-25T20:32:41Z</dcterms:modified>
</cp:coreProperties>
</file>