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AD506-4F18-4E0A-84F7-A5F8E4386605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2B475-6F6A-4820-9A21-D8CB43968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9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113E609-9639-4F90-9C3E-AA94025C8BA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A7AF3B5-A18E-42F8-B745-72D58EF9DA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 DOANH NGHIỆP THAM GIA PHỎNG VẤN TRỰC TIẾP NGÀY 11/02/2020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90800"/>
            <a:ext cx="8686800" cy="373379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vi-V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CÔNG </a:t>
            </a:r>
            <a:r>
              <a:rPr lang="vi-V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 TNHH NĂNG LƯỢNG XANH QUẢNG BÌNH.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vi-V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CÔNG </a:t>
            </a:r>
            <a:r>
              <a:rPr lang="vi-V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 CP THỦY SẢN SÔNG GIANH KHÁCH SẠN CKC THIÊN ĐƯỜNG.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vi-V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TRUNG </a:t>
            </a:r>
            <a:r>
              <a:rPr lang="vi-V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TÂM ANH NGỮ NEWSKY.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vi-V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CÔNG </a:t>
            </a:r>
            <a:r>
              <a:rPr lang="vi-V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 CỔ PHẦN Ô TÔ TRƯỜNG HẢI – CHI NHÁNH QUẢNG BÌNH. 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vi-V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CÔNG </a:t>
            </a:r>
            <a:r>
              <a:rPr lang="vi-V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 TNHH THƯƠNG MẠI XNK BÌNH DƯƠNG. 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vi-V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CÔNG </a:t>
            </a:r>
            <a:r>
              <a:rPr lang="vi-V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 CỔ PHẦN TẬP ĐOÀN TÂN CHÂU PHÁT.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vi-V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CÔNG </a:t>
            </a:r>
            <a:r>
              <a:rPr lang="vi-V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 TNHH TRẦN THẾ - NHÀ HÀNG CHANG CHANG. </a:t>
            </a:r>
          </a:p>
          <a:p>
            <a:pPr algn="l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vi-V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CÔNG </a:t>
            </a:r>
            <a:r>
              <a:rPr lang="vi-V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TY CỔ PHẦN KHẢI TÍN QUẢNG BÌNH. 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6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2019\Desktop\122529005_934789160263525_8554701826769592127_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299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2133600"/>
            <a:ext cx="8610600" cy="43434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tuyển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Chuyên viên tư vấn bán hàng xe ô tô: Số lượng 10 người.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Bảo quản các máy móc, dụng cụ đồ nghề theo đúng định kỳ, thực hiện và duy trì 5S tại xưởng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2.Yêu cầu tuyển dụng: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Chuyên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tư vấn bán hàng: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Nam/nữ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, tuổi 22-26.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Tốt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nghiệp Trung cấp trở lên các chuyên ngành kinh doanh, tài chính, marketing, du lịch, thương mại dịch vụ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,..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Thợ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gò, thợ sơn xe ô tô: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Nam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, tuổi 20-35, tốt nghiệp trung cấp, cao đẳng chính quy ngành kỹ thuật ô tô.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2 năm kinh nghiệm, nhiệt huyết, yêu nghề, tác phong công nghiệp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Thợ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sửa chữa xe ô tô: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Trình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độ, chuyên môn: Tốt nghiệp trung cấp trở lên chuyên ngành kỹ thuật/sửa chữa ô tô, cơ khí động lực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3. Quyền lợi: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Chế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độ đãi ngộ cao về lương, thưởng theo năng lực, trình độ; các chế độ BHXH, BHYT,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BHTN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 TY CỔ PHẦN Ô TÔ 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TRƯỜNG HẢI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1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28928"/>
          </a:xfrm>
        </p:spPr>
        <p:txBody>
          <a:bodyPr/>
          <a:lstStyle/>
          <a:p>
            <a:endParaRPr lang="en-US"/>
          </a:p>
        </p:txBody>
      </p:sp>
      <p:pic>
        <p:nvPicPr>
          <p:cNvPr id="8194" name="Picture 2" descr="C:\Users\2019\Desktop\122483307_934785610263880_861124036955526154_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7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50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4495800"/>
          </a:xfrm>
        </p:spPr>
        <p:txBody>
          <a:bodyPr>
            <a:normAutofit fontScale="92500" lnSpcReduction="20000"/>
          </a:bodyPr>
          <a:lstStyle/>
          <a:p>
            <a:pPr marL="914400" lvl="3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Vị trí tuyển dụng: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Nhân viên kế toán: số lượng 01 người.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Nhân viên tư vấn : số lượng 02 người.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2.Yêu cầu: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Nhân viên kế toán: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Tốt nghiệp Cao đẳng kế toán trở lên.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Sử dụng thành thạo các phần mềm vi tính văn phòng.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Ưu tiên những ứng viên đã có kinh nghiệm từ 02 năm trở lên.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Nhân viên tư vấn: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Tốt nghiệp Đại học trở lên tất cả các ngành nghề.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Ưu tiên những ứng viên đã có kinh nghiệm trong lĩnh vực tư vấn các ngành nghề.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Ngoại hình ưa nhìn, có khả năng giao tiếp, sử dụng máy tính thành thạo.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3. Quyền lợi: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Chế độ lương, thưởng cạnh tranh. Được hưởng đầy đủ chế độ BHXH, BHYT theo quy định của nhà nước.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Thường xuyên tham gia đào tạo phát triển kỹ năng.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r>
              <a:rPr lang="vi-VN" sz="1700" dirty="0">
                <a:latin typeface="Times New Roman" pitchFamily="18" charset="0"/>
                <a:cs typeface="Times New Roman" pitchFamily="18" charset="0"/>
              </a:rPr>
              <a:t> Được làm việc trong môi trường thân thiện, năng động, thỏa sức sáng tạo và phát triển năng lực cá nhân.</a:t>
            </a:r>
            <a:br>
              <a:rPr lang="vi-VN" sz="1700" dirty="0">
                <a:latin typeface="Times New Roman" pitchFamily="18" charset="0"/>
                <a:cs typeface="Times New Roman" pitchFamily="18" charset="0"/>
              </a:rPr>
            </a:b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33807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 TÂM NGOẠI NGỮ NEWSKY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4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2019\Desktop\122803282_934779516931156_3236191186559557103_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799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752600"/>
            <a:ext cx="8686800" cy="4572000"/>
          </a:xfrm>
        </p:spPr>
        <p:txBody>
          <a:bodyPr>
            <a:noAutofit/>
          </a:bodyPr>
          <a:lstStyle/>
          <a:p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1.Vị trí tuyển dụng: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sư điện: số lượng 02 người.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Kỹ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sư tự động hóa: số lượng 02 người.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Trung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cấp kỹ thuật điện: số lượng số lượng 03 người.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Chuyên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quản lý dự án: số lượng 03 người.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Digital Marketing: số lượng 02 người.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sale: số lượng 03 người.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2.Yêu cầu:</a:t>
            </a:r>
            <a:br>
              <a:rPr lang="vi-V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* Kỹ sư điện /tự động hóa:</a:t>
            </a:r>
            <a:br>
              <a:rPr lang="vi-V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 Tốt nghiệp trung cấp, đại học chính quy các chuyên ngành: tự động hóa, điện, điện tử.</a:t>
            </a:r>
            <a:br>
              <a:rPr lang="vi-V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* Nhân viên Marketing:</a:t>
            </a:r>
            <a:br>
              <a:rPr lang="vi-V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 Tốt nghiệp ngành Marketing/kinh tế.</a:t>
            </a:r>
            <a:br>
              <a:rPr lang="vi-VN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 3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. Quyền lợi: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Mức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lương theo thỏa thuận.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Được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làm việc trong môi trường năng động, có nhiều cơ hội để phát triển bản thân.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Được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hưởng các chế độ phúc lợi theo quy định của công ty.</a:t>
            </a:r>
            <a:br>
              <a:rPr lang="vi-VN" sz="1600" dirty="0">
                <a:latin typeface="Times New Roman" pitchFamily="18" charset="0"/>
                <a:cs typeface="Times New Roman" pitchFamily="18" charset="0"/>
              </a:rPr>
            </a:b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Chế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độ đãi ngộ theo Luật lao động ( BHXH, BHYT).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CÔNG 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TNHH NĂNG LƯỢNG XANH QUẢNG BÌNH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7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2019\Desktop\122472171_934773476931760_1352306837511103187_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2999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6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676400"/>
            <a:ext cx="8610600" cy="4953000"/>
          </a:xfrm>
        </p:spPr>
        <p:txBody>
          <a:bodyPr>
            <a:noAutofit/>
          </a:bodyPr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1.Vị trí tuyển dụng:</a:t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 Nhân viên Spa: số lượng 10 người.</a:t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2.Yêu cầu:</a:t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Nữ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, từ 18 tuổi trở lên.</a:t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Tốt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nghiệp Trung học cơ sở trở lên hoặc chuyên ngành Điều dưỡng, Y học cổ truyền.</a:t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Mong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muốn làm việc trong lĩnh vực sức khỏe.</a:t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Chịu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khó học hỏi nghề nghiệp, siêng năng và biết lắng nghe.</a:t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Sẽ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được đào tạo và cấp bằng khi chưa có kinh nghiệm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3. Quyền lợi:</a:t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Chế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độ đãi ngộ tốt.</a:t>
            </a:r>
            <a:br>
              <a:rPr lang="vi-VN" sz="1800" dirty="0">
                <a:latin typeface="Times New Roman" pitchFamily="18" charset="0"/>
                <a:cs typeface="Times New Roman" pitchFamily="18" charset="0"/>
              </a:rPr>
            </a:b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Được 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tham gia BHXH, lương thưởng hấp dẫn theo quy định của khách sạn.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905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KHÁCH SẠN CKC THIÊN ĐƯỜNG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8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2019\Desktop\122775761_934799163595858_6653245876984947498_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42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13624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C:\Users\2019\Desktop\bài tổn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392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9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5029200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vi-VN" sz="1400" dirty="0"/>
              <a:t>1.Vị trí tuyển dụng: </a:t>
            </a:r>
          </a:p>
          <a:p>
            <a:r>
              <a:rPr lang="vi-VN" sz="1400" dirty="0"/>
              <a:t>Nhân viên kinh doanh: Số lượng: 50</a:t>
            </a:r>
          </a:p>
          <a:p>
            <a:r>
              <a:rPr lang="vi-VN" sz="1400" dirty="0"/>
              <a:t>Nhân viên bảo vệ : Số lượng: 01.</a:t>
            </a:r>
          </a:p>
          <a:p>
            <a:pPr marL="0" indent="0">
              <a:buNone/>
            </a:pPr>
            <a:r>
              <a:rPr lang="vi-VN" sz="1400" dirty="0"/>
              <a:t>2.Yêu cầu tuyển dụng: </a:t>
            </a:r>
          </a:p>
          <a:p>
            <a:pPr marL="0" indent="0">
              <a:buNone/>
            </a:pPr>
            <a:r>
              <a:rPr lang="en-US" sz="1400" dirty="0" smtClean="0"/>
              <a:t>* </a:t>
            </a:r>
            <a:r>
              <a:rPr lang="vi-VN" sz="1400" dirty="0" smtClean="0"/>
              <a:t>Nhân </a:t>
            </a:r>
            <a:r>
              <a:rPr lang="vi-VN" sz="1400" dirty="0"/>
              <a:t>viên kinh doanh: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Giới </a:t>
            </a:r>
            <a:r>
              <a:rPr lang="vi-VN" sz="1400" dirty="0"/>
              <a:t>tính Nam, nữ. Độ tuổi từ 20-35. Tốt nghiệp Trung cấp trở lên.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Ứng </a:t>
            </a:r>
            <a:r>
              <a:rPr lang="vi-VN" sz="1400" dirty="0"/>
              <a:t>viên nhanh nhẹn, có khả năng làm việc độc lập, chịu được áp lực cao trong công việc.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Kỹ </a:t>
            </a:r>
            <a:r>
              <a:rPr lang="vi-VN" sz="1400" dirty="0"/>
              <a:t>năng: giao tiếp tốt, thương lượng và đàm phán, làm việc dưới áp lực cao.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Ngoại </a:t>
            </a:r>
            <a:r>
              <a:rPr lang="vi-VN" sz="1400" dirty="0"/>
              <a:t>hình thanh lịch. Thành thạo tin học văn phòng, internet .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Đam </a:t>
            </a:r>
            <a:r>
              <a:rPr lang="vi-VN" sz="1400" dirty="0"/>
              <a:t>mê bất động sản, có hoài bão lớn, tự tin cao.</a:t>
            </a:r>
          </a:p>
          <a:p>
            <a:pPr marL="0" indent="0">
              <a:buNone/>
            </a:pPr>
            <a:r>
              <a:rPr lang="en-US" sz="1400" dirty="0" smtClean="0"/>
              <a:t>* </a:t>
            </a:r>
            <a:r>
              <a:rPr lang="vi-VN" sz="1400" dirty="0" smtClean="0"/>
              <a:t>Nhân </a:t>
            </a:r>
            <a:r>
              <a:rPr lang="vi-VN" sz="1400" dirty="0"/>
              <a:t>viên bảo vệ: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Giới </a:t>
            </a:r>
            <a:r>
              <a:rPr lang="vi-VN" sz="1400" dirty="0"/>
              <a:t>tính Nam. Độ tuổi 20-40</a:t>
            </a:r>
          </a:p>
          <a:p>
            <a:pPr marL="0" indent="0">
              <a:buNone/>
            </a:pPr>
            <a:r>
              <a:rPr lang="en-US" sz="1400" dirty="0" smtClean="0"/>
              <a:t>-</a:t>
            </a:r>
            <a:r>
              <a:rPr lang="vi-VN" sz="1400" dirty="0" smtClean="0"/>
              <a:t>Nghiệp </a:t>
            </a:r>
            <a:r>
              <a:rPr lang="vi-VN" sz="1400" dirty="0"/>
              <a:t>vụ bảo vệ cơ bản. Nghiệp vụ bảo vệ cơ bản. Nghiệp vụ cấp cứu người bị nạn.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Nghiệp </a:t>
            </a:r>
            <a:r>
              <a:rPr lang="vi-VN" sz="1400" dirty="0"/>
              <a:t>vụ PCCC. Nghiệp vụ ứng phó và xử lý các tình huống khẩn cấp.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Giao </a:t>
            </a:r>
            <a:r>
              <a:rPr lang="vi-VN" sz="1400" dirty="0"/>
              <a:t>tiếp tốt, sức khỏe tốt. Thân thiện, trung thực có trách nhiệm với công việc.</a:t>
            </a:r>
          </a:p>
          <a:p>
            <a:pPr marL="0" indent="0">
              <a:buNone/>
            </a:pPr>
            <a:r>
              <a:rPr lang="vi-VN" sz="1400" dirty="0"/>
              <a:t>3. Quyền lợi: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Thu </a:t>
            </a:r>
            <a:r>
              <a:rPr lang="vi-VN" sz="1400" dirty="0"/>
              <a:t>nhập hấp dẫn, không giới hạn theo chính sách hoa hồng kinh doanh. Được tặng nhà hoặc mua nhà ưu đãi theo chính sách là nhân viên của công ty.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vi-VN" sz="1400" dirty="0" smtClean="0"/>
              <a:t>Môi </a:t>
            </a:r>
            <a:r>
              <a:rPr lang="vi-VN" sz="1400" dirty="0"/>
              <a:t>trường làm việc thân thiện, trẻ, năng động, chuyên nghiệp, cơ hội thăng tiến rõ ràng.</a:t>
            </a:r>
          </a:p>
          <a:p>
            <a:r>
              <a:rPr lang="vi-VN" sz="1400" dirty="0" smtClean="0"/>
              <a:t>.</a:t>
            </a:r>
            <a:endParaRPr lang="vi-VN" sz="1400" dirty="0"/>
          </a:p>
          <a:p>
            <a:pPr marL="0" indent="0">
              <a:buNone/>
            </a:pPr>
            <a:endParaRPr lang="vi-V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5666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 TY CỔ PHẦN KHẢI TÍN  QUẢNG BÌNH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6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2019\Desktop\122787493_934802696928838_5217735363498209733_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1.Vị trí tuyển dụng: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Marketing: Số lượng: 01.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thiết kế: Số lượng: 01.</a:t>
            </a:r>
          </a:p>
          <a:p>
            <a:pPr marL="0" indent="0">
              <a:buNone/>
            </a:pP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2.Yêu cầu tuyển dụng: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Marketing: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Tốt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nghiệp chuyên ngành liên quan đến kinh tế hoặc có kinh nghiệm từ 02 năm ở vị trí tương đương đặc biệt Digital Marketing.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Khả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năng phân tích và cảm nhận thị trường, xu hướng tốt.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Khả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năng viết lách, chỉnh sửa hình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ảnh.Tiếng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Anh giao tiếp tốt là một lợi thế.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thiết kế: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Tốt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nghiệp chuyên ngành liên quan đến thiết kế hoặc có kinh nghiệm từ 02 năm ở vị trí tương đương.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Thành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thạo các phầm mềm thiết kế.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Khả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năng phân tích và cảm nhận thị trường, xu hướng tốt.</a:t>
            </a:r>
          </a:p>
          <a:p>
            <a:pPr marL="0" indent="0">
              <a:buNone/>
            </a:pPr>
            <a:r>
              <a:rPr lang="vi-VN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1600" b="1" dirty="0">
                <a:latin typeface="Times New Roman" pitchFamily="18" charset="0"/>
                <a:cs typeface="Times New Roman" pitchFamily="18" charset="0"/>
              </a:rPr>
              <a:t>. Quyền lợi: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Làm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việc trong môi trường chuyên nghiệp, năng động.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Mức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lương thỏa thuận.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Hưởng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chế độ theo chính sách chung của Công ty.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856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 TY TNHH TRẦN THẾ 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 HÀNG CHANG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9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2019\Desktop\122540634_934793536929754_8517630509907672185_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8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CÔNG TY CỔ PHẦN TẬP ĐOÀN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TÂN CHÂU PHÁT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1" y="2133600"/>
            <a:ext cx="8610600" cy="3992563"/>
          </a:xfrm>
        </p:spPr>
        <p:txBody>
          <a:bodyPr>
            <a:normAutofit fontScale="92500" lnSpcReduction="10000"/>
          </a:bodyPr>
          <a:lstStyle/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1.Vị trí tuyển dụng: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Kế toán kho: số lượng 02 người.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Kế toán doanh thu: số lượng 02 người.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2.Yêu cầu: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 Tốt nghiệp Trung cấp trở lên, có kinh nghiệm làm kế toán.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 Kỹ năng tin học Excel Word, phần mềm kế toán.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 Kỹ năng giao tiếp tốt, thái độ làm việc nghiêm túc chuyên nghiệp.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3.Quyền lợi: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r>
              <a:rPr lang="vi-VN" dirty="0">
                <a:latin typeface="Times New Roman" pitchFamily="18" charset="0"/>
                <a:cs typeface="Times New Roman" pitchFamily="18" charset="0"/>
              </a:rPr>
              <a:t> Mức lương thỏa thuận.</a:t>
            </a:r>
            <a:br>
              <a:rPr lang="vi-VN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0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2019\Desktop\122704300_934791070263334_7121826230850497139_o (1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7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75" y="1676400"/>
            <a:ext cx="8709026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1.Vị trí tuyển dụng: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Kế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toán: số lượng 01 người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Lái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máy xúc đào: số lượng 04 người.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Lái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máy xúc lật: số lượng 04 người.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vận hành giàn nghiền đá: số lượng 04 người.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Chỉ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huy nổ mìn và an toàn mỏ: số lương 01 người.</a:t>
            </a:r>
          </a:p>
          <a:p>
            <a:pPr marL="0" indent="0">
              <a:buNone/>
            </a:pP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2.Yêu cầu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Kế toán:Tốt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nghiệp ĐH hoặc cao đẳng, có kinh nghiệm làm việc 2-3 năm, độ tuổi 22- 35.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Lái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máy xúc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đào:Có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chứng chỉ lái máy, kinh nghiệm làm việc trong mỏ đá ít nhất 4-5 năm, giữ gìn, chăm sóc thiết bị được giao.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Lái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máy xúc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lật:Có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chứng chỉ lái máy, kinh nghiệm làm việc trong mỏ đá ít nhất 4-5 năm, giữ gìn chăm sóc thiết bị được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giao.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viên vận hành giàn nghiền đá:</a:t>
            </a:r>
          </a:p>
          <a:p>
            <a:pPr marL="0" indent="0">
              <a:buNone/>
            </a:pP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3.Quyền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lợi: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Mức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lương theo thỏa thuận.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1600" dirty="0" smtClean="0">
                <a:latin typeface="Times New Roman" pitchFamily="18" charset="0"/>
                <a:cs typeface="Times New Roman" pitchFamily="18" charset="0"/>
              </a:rPr>
              <a:t>Kí </a:t>
            </a:r>
            <a:r>
              <a:rPr lang="vi-VN" sz="1600" dirty="0">
                <a:latin typeface="Times New Roman" pitchFamily="18" charset="0"/>
                <a:cs typeface="Times New Roman" pitchFamily="18" charset="0"/>
              </a:rPr>
              <a:t>kết hợp đồng, hưởng các chế độ bảo hiểm, lương thưởng. Môi trường làm việc thân thiện, được tập huấn nâng cao tay nghề.</a:t>
            </a:r>
          </a:p>
          <a:p>
            <a:pPr marL="2514600" lvl="8" indent="0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CÔNG TY TNHH THƯƠNG MẠI XNK BÌNH DƯƠNG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7" name="Picture 11" descr="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-75723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-5889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-2524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-84138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8413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524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5889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75723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04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561</TotalTime>
  <Words>837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CÁC DOANH NGHIỆP THAM GIA PHỎNG VẤN TRỰC TIẾP NGÀY 11/02/2020</vt:lpstr>
      <vt:lpstr>PowerPoint Presentation</vt:lpstr>
      <vt:lpstr>CÔNG TY CỔ PHẦN KHẢI TÍN  QUẢNG BÌNH</vt:lpstr>
      <vt:lpstr> </vt:lpstr>
      <vt:lpstr>CÔNG TY TNHH TRẦN THẾ  NHÀ HÀNG CHANG CHANG </vt:lpstr>
      <vt:lpstr>PowerPoint Presentation</vt:lpstr>
      <vt:lpstr>CÔNG TY CỔ PHẦN TẬP ĐOÀN TÂN CHÂU PHÁT</vt:lpstr>
      <vt:lpstr>PowerPoint Presentation</vt:lpstr>
      <vt:lpstr>CÔNG TY TNHH THƯƠNG MẠI XNK BÌNH DƯƠNG</vt:lpstr>
      <vt:lpstr>PowerPoint Presentation</vt:lpstr>
      <vt:lpstr>CÔNG TY CỔ PHẦN Ô TÔ  TRƯỜNG HẢI</vt:lpstr>
      <vt:lpstr>PowerPoint Presentation</vt:lpstr>
      <vt:lpstr>TRUNG TÂM NGOẠI NGỮ NEWSKY</vt:lpstr>
      <vt:lpstr>PowerPoint Presentation</vt:lpstr>
      <vt:lpstr>CÔNG TY  TNHH NĂNG LƯỢNG XANH QUẢNG BÌNH</vt:lpstr>
      <vt:lpstr>PowerPoint Presentation</vt:lpstr>
      <vt:lpstr> KHÁCH SẠN CKC THIÊN ĐƯỜNG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2019</dc:creator>
  <cp:lastModifiedBy>2019</cp:lastModifiedBy>
  <cp:revision>61</cp:revision>
  <dcterms:created xsi:type="dcterms:W3CDTF">2020-06-05T09:27:10Z</dcterms:created>
  <dcterms:modified xsi:type="dcterms:W3CDTF">2020-10-29T09:24:58Z</dcterms:modified>
</cp:coreProperties>
</file>