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9" r:id="rId2"/>
  </p:sldMasterIdLst>
  <p:notesMasterIdLst>
    <p:notesMasterId r:id="rId28"/>
  </p:notesMasterIdLst>
  <p:sldIdLst>
    <p:sldId id="290" r:id="rId3"/>
    <p:sldId id="298" r:id="rId4"/>
    <p:sldId id="392" r:id="rId5"/>
    <p:sldId id="393" r:id="rId6"/>
    <p:sldId id="394" r:id="rId7"/>
    <p:sldId id="395" r:id="rId8"/>
    <p:sldId id="396" r:id="rId9"/>
    <p:sldId id="397" r:id="rId10"/>
    <p:sldId id="372" r:id="rId11"/>
    <p:sldId id="373" r:id="rId12"/>
    <p:sldId id="369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70" r:id="rId21"/>
    <p:sldId id="385" r:id="rId22"/>
    <p:sldId id="386" r:id="rId23"/>
    <p:sldId id="387" r:id="rId24"/>
    <p:sldId id="388" r:id="rId25"/>
    <p:sldId id="389" r:id="rId26"/>
    <p:sldId id="337" r:id="rId27"/>
  </p:sldIdLst>
  <p:sldSz cx="6858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D7BC0FD-F751-4336-A10A-D78FDC0A2EB3}">
          <p14:sldIdLst>
            <p14:sldId id="290"/>
            <p14:sldId id="298"/>
            <p14:sldId id="392"/>
            <p14:sldId id="393"/>
            <p14:sldId id="394"/>
            <p14:sldId id="395"/>
            <p14:sldId id="396"/>
            <p14:sldId id="397"/>
          </p14:sldIdLst>
        </p14:section>
        <p14:section name="제목 없는 구역" id="{FA49A720-AC45-4742-9596-BFC6CB024240}">
          <p14:sldIdLst>
            <p14:sldId id="372"/>
            <p14:sldId id="373"/>
            <p14:sldId id="369"/>
            <p14:sldId id="374"/>
            <p14:sldId id="375"/>
            <p14:sldId id="376"/>
            <p14:sldId id="377"/>
            <p14:sldId id="378"/>
            <p14:sldId id="379"/>
            <p14:sldId id="380"/>
            <p14:sldId id="370"/>
            <p14:sldId id="385"/>
            <p14:sldId id="386"/>
            <p14:sldId id="387"/>
            <p14:sldId id="388"/>
            <p14:sldId id="389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2" pos="2160" userDrawn="1">
          <p15:clr>
            <a:srgbClr val="747775"/>
          </p15:clr>
        </p15:guide>
        <p15:guide id="3" orient="horz" pos="1620">
          <p15:clr>
            <a:srgbClr val="A4A3A4"/>
          </p15:clr>
        </p15:guide>
        <p15:guide id="4" pos="132" userDrawn="1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482FF"/>
    <a:srgbClr val="8686A8"/>
    <a:srgbClr val="9D9DB8"/>
    <a:srgbClr val="FFFFCC"/>
    <a:srgbClr val="FFFF66"/>
    <a:srgbClr val="5F28FB"/>
    <a:srgbClr val="0000FF"/>
    <a:srgbClr val="F49492"/>
    <a:srgbClr val="E59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4" autoAdjust="0"/>
  </p:normalViewPr>
  <p:slideViewPr>
    <p:cSldViewPr snapToGrid="0">
      <p:cViewPr>
        <p:scale>
          <a:sx n="100" d="100"/>
          <a:sy n="100" d="100"/>
        </p:scale>
        <p:origin x="1594" y="43"/>
      </p:cViewPr>
      <p:guideLst>
        <p:guide pos="2160"/>
        <p:guide orient="horz" pos="1620"/>
        <p:guide pos="1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4608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0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5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52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74F1E-FC13-B9DA-8716-F1ECB3E4B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135CFB-B856-71CF-64B8-8C3E49CF73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AD515A-E082-E4FE-6754-F4324F71A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438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0B097-CEFE-83F2-9305-91E3E420B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488E46-4283-A84A-EF66-0E66212905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7F1E38-C0CB-DF80-1B39-E4A848B9C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5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153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50FCC-9C08-A336-5264-69696CE6A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6359220-F6E4-70A1-1A55-685BD7CE11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5C7B439-5CF9-C6DD-E105-15DEA3676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95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EBF42-325B-D010-BCE8-25DB4C83C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BFEEDD4-456C-C721-2312-F89F5A4F90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AD91813-BBCE-1961-200D-DF371CDE5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11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1"/>
            <a:ext cx="6858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11" y="4227934"/>
            <a:ext cx="6858000" cy="2880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0C1594D-64A9-4A49-07E3-63899288D0AE}"/>
              </a:ext>
            </a:extLst>
          </p:cNvPr>
          <p:cNvSpPr/>
          <p:nvPr userDrawn="1"/>
        </p:nvSpPr>
        <p:spPr>
          <a:xfrm>
            <a:off x="45930" y="4855484"/>
            <a:ext cx="6813376" cy="300066"/>
          </a:xfrm>
          <a:prstGeom prst="roundRect">
            <a:avLst>
              <a:gd name="adj" fmla="val 0"/>
            </a:avLst>
          </a:prstGeom>
          <a:gradFill flip="none" rotWithShape="1">
            <a:gsLst>
              <a:gs pos="55000">
                <a:schemeClr val="bg1"/>
              </a:gs>
              <a:gs pos="86885">
                <a:srgbClr val="D7D7D7"/>
              </a:gs>
              <a:gs pos="69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49C5799-6C23-72B8-A2B2-13DDA80D8B31}"/>
              </a:ext>
            </a:extLst>
          </p:cNvPr>
          <p:cNvSpPr/>
          <p:nvPr userDrawn="1"/>
        </p:nvSpPr>
        <p:spPr>
          <a:xfrm>
            <a:off x="0" y="4861648"/>
            <a:ext cx="3221704" cy="300066"/>
          </a:xfrm>
          <a:prstGeom prst="roundRect">
            <a:avLst>
              <a:gd name="adj" fmla="val 0"/>
            </a:avLst>
          </a:prstGeom>
          <a:gradFill>
            <a:gsLst>
              <a:gs pos="66000">
                <a:srgbClr val="F2F2F2"/>
              </a:gs>
              <a:gs pos="17000">
                <a:srgbClr val="D7D7D7"/>
              </a:gs>
              <a:gs pos="7000">
                <a:srgbClr val="D7D7D7"/>
              </a:gs>
              <a:gs pos="87000">
                <a:schemeClr val="bg1"/>
              </a:gs>
              <a:gs pos="0">
                <a:srgbClr val="D7D7D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C39FB4-AAF3-6691-25B4-2C9DFBC6433D}"/>
              </a:ext>
            </a:extLst>
          </p:cNvPr>
          <p:cNvSpPr txBox="1"/>
          <p:nvPr userDrawn="1"/>
        </p:nvSpPr>
        <p:spPr>
          <a:xfrm>
            <a:off x="4365105" y="4886091"/>
            <a:ext cx="2448272" cy="2308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sz="800" b="1" kern="120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lang="en-US" altLang="ko-KR" sz="900" b="0" i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2024. 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Lim </a:t>
            </a:r>
            <a:r>
              <a:rPr lang="en-US" altLang="ko-KR" sz="800" b="1" kern="1200" dirty="0" err="1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lang="ko-KR" altLang="en-US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lang="ko-KR" altLang="en-US" sz="800" b="1" kern="120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25" name="그룹 1005">
            <a:extLst>
              <a:ext uri="{FF2B5EF4-FFF2-40B4-BE49-F238E27FC236}">
                <a16:creationId xmlns:a16="http://schemas.microsoft.com/office/drawing/2014/main" id="{C168CF1C-DFF5-374D-8623-15C8E71CCF3B}"/>
              </a:ext>
            </a:extLst>
          </p:cNvPr>
          <p:cNvGrpSpPr/>
          <p:nvPr userDrawn="1"/>
        </p:nvGrpSpPr>
        <p:grpSpPr>
          <a:xfrm>
            <a:off x="127991" y="4890465"/>
            <a:ext cx="1550259" cy="247577"/>
            <a:chOff x="7294159" y="8976562"/>
            <a:chExt cx="3697396" cy="590476"/>
          </a:xfrm>
        </p:grpSpPr>
        <p:grpSp>
          <p:nvGrpSpPr>
            <p:cNvPr id="26" name="그룹 1006">
              <a:extLst>
                <a:ext uri="{FF2B5EF4-FFF2-40B4-BE49-F238E27FC236}">
                  <a16:creationId xmlns:a16="http://schemas.microsoft.com/office/drawing/2014/main" id="{8D735120-80F2-13B5-B602-75BD48208DF0}"/>
                </a:ext>
              </a:extLst>
            </p:cNvPr>
            <p:cNvGrpSpPr/>
            <p:nvPr/>
          </p:nvGrpSpPr>
          <p:grpSpPr>
            <a:xfrm>
              <a:off x="7294159" y="8976562"/>
              <a:ext cx="794011" cy="584602"/>
              <a:chOff x="7294159" y="8976562"/>
              <a:chExt cx="794011" cy="584602"/>
            </a:xfrm>
          </p:grpSpPr>
          <p:pic>
            <p:nvPicPr>
              <p:cNvPr id="28" name="Object 16">
                <a:extLst>
                  <a:ext uri="{FF2B5EF4-FFF2-40B4-BE49-F238E27FC236}">
                    <a16:creationId xmlns:a16="http://schemas.microsoft.com/office/drawing/2014/main" id="{EB3ADAF0-72AC-5183-6A1D-EB95165667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94159" y="8976562"/>
                <a:ext cx="794011" cy="584602"/>
              </a:xfrm>
              <a:prstGeom prst="rect">
                <a:avLst/>
              </a:prstGeom>
            </p:spPr>
          </p:pic>
        </p:grpSp>
        <p:pic>
          <p:nvPicPr>
            <p:cNvPr id="27" name="Object 18">
              <a:extLst>
                <a:ext uri="{FF2B5EF4-FFF2-40B4-BE49-F238E27FC236}">
                  <a16:creationId xmlns:a16="http://schemas.microsoft.com/office/drawing/2014/main" id="{DDE82D25-D928-9186-533A-F33879230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6778" y="8929558"/>
              <a:ext cx="3467533" cy="868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271245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D00E-B5C6-45EB-AADA-D4C32C4D0CFA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596922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61CE-C618-4E47-A8B2-9F59655DAE87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79145941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42-B30D-4719-B2CE-5BE4A25A6C60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34207955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F12E-67DB-4689-99D9-8F3A04B36856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0975949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1"/>
            <a:ext cx="6858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11" y="4227934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51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30" name="사각형: 둥근 모서리 4">
            <a:extLst>
              <a:ext uri="{FF2B5EF4-FFF2-40B4-BE49-F238E27FC236}">
                <a16:creationId xmlns:a16="http://schemas.microsoft.com/office/drawing/2014/main" id="{A467D714-3AF6-1499-D97E-817C19093526}"/>
              </a:ext>
            </a:extLst>
          </p:cNvPr>
          <p:cNvSpPr/>
          <p:nvPr/>
        </p:nvSpPr>
        <p:spPr>
          <a:xfrm>
            <a:off x="45930" y="4855484"/>
            <a:ext cx="6813376" cy="300066"/>
          </a:xfrm>
          <a:prstGeom prst="roundRect">
            <a:avLst>
              <a:gd name="adj" fmla="val 0"/>
            </a:avLst>
          </a:prstGeom>
          <a:gradFill flip="none" rotWithShape="1">
            <a:gsLst>
              <a:gs pos="55000">
                <a:schemeClr val="bg1"/>
              </a:gs>
              <a:gs pos="86885">
                <a:srgbClr val="D7D7D7"/>
              </a:gs>
              <a:gs pos="69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1" name="사각형: 둥근 모서리 35">
            <a:extLst>
              <a:ext uri="{FF2B5EF4-FFF2-40B4-BE49-F238E27FC236}">
                <a16:creationId xmlns:a16="http://schemas.microsoft.com/office/drawing/2014/main" id="{14F26648-214E-01B9-818D-E2AC1E54834E}"/>
              </a:ext>
            </a:extLst>
          </p:cNvPr>
          <p:cNvSpPr/>
          <p:nvPr/>
        </p:nvSpPr>
        <p:spPr>
          <a:xfrm>
            <a:off x="0" y="4861648"/>
            <a:ext cx="3221704" cy="300066"/>
          </a:xfrm>
          <a:prstGeom prst="roundRect">
            <a:avLst>
              <a:gd name="adj" fmla="val 0"/>
            </a:avLst>
          </a:prstGeom>
          <a:gradFill>
            <a:gsLst>
              <a:gs pos="66000">
                <a:srgbClr val="F2F2F2"/>
              </a:gs>
              <a:gs pos="17000">
                <a:srgbClr val="D7D7D7"/>
              </a:gs>
              <a:gs pos="7000">
                <a:srgbClr val="D7D7D7"/>
              </a:gs>
              <a:gs pos="87000">
                <a:schemeClr val="bg1"/>
              </a:gs>
              <a:gs pos="0">
                <a:srgbClr val="D7D7D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FC1BF5-E4F5-7AC5-9BE0-DF05D2CB16A8}"/>
              </a:ext>
            </a:extLst>
          </p:cNvPr>
          <p:cNvSpPr txBox="1"/>
          <p:nvPr/>
        </p:nvSpPr>
        <p:spPr>
          <a:xfrm>
            <a:off x="4365105" y="4886091"/>
            <a:ext cx="2448272" cy="2308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lang="en-US" altLang="ko-KR" sz="900" b="0" i="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2022. Lim </a:t>
            </a:r>
            <a:r>
              <a:rPr lang="en-US" altLang="ko-KR" sz="800" b="1" kern="1200" dirty="0" err="1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lang="ko-KR" altLang="en-US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lang="ko-KR" altLang="en-US" sz="800" b="1" kern="120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C3EBEE7-B5FC-456C-F30C-32C0D926B0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FCFCF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92" t="33201" r="19338" b="36000"/>
          <a:stretch/>
        </p:blipFill>
        <p:spPr>
          <a:xfrm>
            <a:off x="376658" y="4890719"/>
            <a:ext cx="388047" cy="197920"/>
          </a:xfrm>
          <a:prstGeom prst="rect">
            <a:avLst/>
          </a:prstGeom>
          <a:effectLst/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D2B4825-398D-225B-F204-5383B89C1BF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5AA2A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995" y="4901508"/>
            <a:ext cx="204804" cy="216152"/>
          </a:xfrm>
          <a:prstGeom prst="roundRect">
            <a:avLst>
              <a:gd name="adj" fmla="val 13578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5903643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0" y="2253238"/>
            <a:ext cx="3429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0" y="2726815"/>
            <a:ext cx="3429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29559C-9497-ED36-269C-9C7B908E1820}"/>
              </a:ext>
            </a:extLst>
          </p:cNvPr>
          <p:cNvSpPr/>
          <p:nvPr/>
        </p:nvSpPr>
        <p:spPr>
          <a:xfrm>
            <a:off x="0" y="1059582"/>
            <a:ext cx="6858000" cy="2952328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340DC0-A188-B500-0E6A-DD6521AB8B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1348"/>
            <a:ext cx="3704365" cy="2838778"/>
          </a:xfrm>
          <a:prstGeom prst="rect">
            <a:avLst/>
          </a:prstGeom>
        </p:spPr>
      </p:pic>
      <p:sp>
        <p:nvSpPr>
          <p:cNvPr id="6" name="사각형: 둥근 모서리 4">
            <a:extLst>
              <a:ext uri="{FF2B5EF4-FFF2-40B4-BE49-F238E27FC236}">
                <a16:creationId xmlns:a16="http://schemas.microsoft.com/office/drawing/2014/main" id="{A467D714-3AF6-1499-D97E-817C19093526}"/>
              </a:ext>
            </a:extLst>
          </p:cNvPr>
          <p:cNvSpPr/>
          <p:nvPr/>
        </p:nvSpPr>
        <p:spPr>
          <a:xfrm>
            <a:off x="45930" y="4855484"/>
            <a:ext cx="6813376" cy="300066"/>
          </a:xfrm>
          <a:prstGeom prst="roundRect">
            <a:avLst>
              <a:gd name="adj" fmla="val 0"/>
            </a:avLst>
          </a:prstGeom>
          <a:gradFill flip="none" rotWithShape="1">
            <a:gsLst>
              <a:gs pos="55000">
                <a:schemeClr val="bg1"/>
              </a:gs>
              <a:gs pos="86885">
                <a:srgbClr val="D7D7D7"/>
              </a:gs>
              <a:gs pos="69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사각형: 둥근 모서리 35">
            <a:extLst>
              <a:ext uri="{FF2B5EF4-FFF2-40B4-BE49-F238E27FC236}">
                <a16:creationId xmlns:a16="http://schemas.microsoft.com/office/drawing/2014/main" id="{14F26648-214E-01B9-818D-E2AC1E54834E}"/>
              </a:ext>
            </a:extLst>
          </p:cNvPr>
          <p:cNvSpPr/>
          <p:nvPr/>
        </p:nvSpPr>
        <p:spPr>
          <a:xfrm>
            <a:off x="0" y="4861648"/>
            <a:ext cx="3221704" cy="300066"/>
          </a:xfrm>
          <a:prstGeom prst="roundRect">
            <a:avLst>
              <a:gd name="adj" fmla="val 0"/>
            </a:avLst>
          </a:prstGeom>
          <a:gradFill>
            <a:gsLst>
              <a:gs pos="66000">
                <a:srgbClr val="F2F2F2"/>
              </a:gs>
              <a:gs pos="17000">
                <a:srgbClr val="D7D7D7"/>
              </a:gs>
              <a:gs pos="7000">
                <a:srgbClr val="D7D7D7"/>
              </a:gs>
              <a:gs pos="87000">
                <a:schemeClr val="bg1"/>
              </a:gs>
              <a:gs pos="0">
                <a:srgbClr val="D7D7D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FC1BF5-E4F5-7AC5-9BE0-DF05D2CB16A8}"/>
              </a:ext>
            </a:extLst>
          </p:cNvPr>
          <p:cNvSpPr txBox="1"/>
          <p:nvPr/>
        </p:nvSpPr>
        <p:spPr>
          <a:xfrm>
            <a:off x="4365105" y="4886091"/>
            <a:ext cx="2448272" cy="2308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lang="en-US" altLang="ko-KR" sz="900" b="0" i="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2022. Lim </a:t>
            </a:r>
            <a:r>
              <a:rPr lang="en-US" altLang="ko-KR" sz="800" b="1" kern="1200" dirty="0" err="1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lang="ko-KR" altLang="en-US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lang="ko-KR" altLang="en-US" sz="800" b="1" kern="120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3EBEE7-B5FC-456C-F30C-32C0D926B0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FCFCF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92" t="33201" r="19338" b="36000"/>
          <a:stretch/>
        </p:blipFill>
        <p:spPr>
          <a:xfrm>
            <a:off x="376658" y="4890719"/>
            <a:ext cx="388047" cy="197920"/>
          </a:xfrm>
          <a:prstGeom prst="rect">
            <a:avLst/>
          </a:prstGeom>
          <a:effectLst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D2B4825-398D-225B-F204-5383B89C1BF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5AA2A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995" y="4901508"/>
            <a:ext cx="204804" cy="216152"/>
          </a:xfrm>
          <a:prstGeom prst="roundRect">
            <a:avLst>
              <a:gd name="adj" fmla="val 13578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20166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6858000" cy="699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8430"/>
            <a:ext cx="6858000" cy="4944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  </a:t>
            </a:r>
            <a:r>
              <a:rPr lang="ko-KR" altLang="en-US" dirty="0" err="1"/>
              <a:t>ㅇㅇ</a:t>
            </a:r>
            <a:endParaRPr lang="en-US" altLang="ko-KR" dirty="0"/>
          </a:p>
          <a:p>
            <a:pPr lvl="0"/>
            <a:r>
              <a:rPr lang="en-US" altLang="ko-KR" dirty="0"/>
              <a:t>	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723" y="692820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78061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2" name="Oval 1"/>
          <p:cNvSpPr/>
          <p:nvPr/>
        </p:nvSpPr>
        <p:spPr>
          <a:xfrm>
            <a:off x="2024844" y="699543"/>
            <a:ext cx="2808312" cy="3744416"/>
          </a:xfrm>
          <a:prstGeom prst="ellipse">
            <a:avLst/>
          </a:prstGeom>
          <a:solidFill>
            <a:srgbClr val="85D8DE">
              <a:alpha val="77000"/>
            </a:srgb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24844" y="2181236"/>
            <a:ext cx="2808312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24733" y="2757295"/>
            <a:ext cx="2808312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5BF6415-70E6-7DBE-5B0A-E74BD906E9C7}"/>
              </a:ext>
            </a:extLst>
          </p:cNvPr>
          <p:cNvSpPr/>
          <p:nvPr userDrawn="1"/>
        </p:nvSpPr>
        <p:spPr>
          <a:xfrm>
            <a:off x="45930" y="4855484"/>
            <a:ext cx="6813376" cy="300066"/>
          </a:xfrm>
          <a:prstGeom prst="roundRect">
            <a:avLst>
              <a:gd name="adj" fmla="val 0"/>
            </a:avLst>
          </a:prstGeom>
          <a:gradFill flip="none" rotWithShape="1">
            <a:gsLst>
              <a:gs pos="55000">
                <a:schemeClr val="bg1"/>
              </a:gs>
              <a:gs pos="86885">
                <a:srgbClr val="D7D7D7"/>
              </a:gs>
              <a:gs pos="69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9CB7D7A-4372-D996-43FC-F62B0850FB7E}"/>
              </a:ext>
            </a:extLst>
          </p:cNvPr>
          <p:cNvSpPr/>
          <p:nvPr userDrawn="1"/>
        </p:nvSpPr>
        <p:spPr>
          <a:xfrm>
            <a:off x="0" y="4861648"/>
            <a:ext cx="3221704" cy="300066"/>
          </a:xfrm>
          <a:prstGeom prst="roundRect">
            <a:avLst>
              <a:gd name="adj" fmla="val 0"/>
            </a:avLst>
          </a:prstGeom>
          <a:gradFill>
            <a:gsLst>
              <a:gs pos="66000">
                <a:srgbClr val="F2F2F2"/>
              </a:gs>
              <a:gs pos="17000">
                <a:srgbClr val="D7D7D7"/>
              </a:gs>
              <a:gs pos="7000">
                <a:srgbClr val="D7D7D7"/>
              </a:gs>
              <a:gs pos="87000">
                <a:schemeClr val="bg1"/>
              </a:gs>
              <a:gs pos="0">
                <a:srgbClr val="D7D7D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BB85F-DECD-3B24-CFCC-4BC799B4861D}"/>
              </a:ext>
            </a:extLst>
          </p:cNvPr>
          <p:cNvSpPr txBox="1"/>
          <p:nvPr userDrawn="1"/>
        </p:nvSpPr>
        <p:spPr>
          <a:xfrm>
            <a:off x="4365105" y="4886091"/>
            <a:ext cx="2448272" cy="2308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sz="800" b="1" kern="120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lang="en-US" altLang="ko-KR" sz="900" b="0" i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2024. 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Lim </a:t>
            </a:r>
            <a:r>
              <a:rPr lang="en-US" altLang="ko-KR" sz="800" b="1" kern="1200" dirty="0" err="1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lang="ko-KR" altLang="en-US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lang="ko-KR" altLang="en-US" sz="800" b="1" kern="120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14" name="그룹 1005">
            <a:extLst>
              <a:ext uri="{FF2B5EF4-FFF2-40B4-BE49-F238E27FC236}">
                <a16:creationId xmlns:a16="http://schemas.microsoft.com/office/drawing/2014/main" id="{C4CE4F8D-21CA-5F2A-9F8C-017613659DEE}"/>
              </a:ext>
            </a:extLst>
          </p:cNvPr>
          <p:cNvGrpSpPr/>
          <p:nvPr userDrawn="1"/>
        </p:nvGrpSpPr>
        <p:grpSpPr>
          <a:xfrm>
            <a:off x="127991" y="4890465"/>
            <a:ext cx="1550259" cy="247577"/>
            <a:chOff x="7294159" y="8976562"/>
            <a:chExt cx="3697396" cy="590476"/>
          </a:xfrm>
        </p:grpSpPr>
        <p:grpSp>
          <p:nvGrpSpPr>
            <p:cNvPr id="15" name="그룹 1006">
              <a:extLst>
                <a:ext uri="{FF2B5EF4-FFF2-40B4-BE49-F238E27FC236}">
                  <a16:creationId xmlns:a16="http://schemas.microsoft.com/office/drawing/2014/main" id="{B0162ADD-362A-D64F-0674-60FECA5368D7}"/>
                </a:ext>
              </a:extLst>
            </p:cNvPr>
            <p:cNvGrpSpPr/>
            <p:nvPr/>
          </p:nvGrpSpPr>
          <p:grpSpPr>
            <a:xfrm>
              <a:off x="7294159" y="8976562"/>
              <a:ext cx="794011" cy="584602"/>
              <a:chOff x="7294159" y="8976562"/>
              <a:chExt cx="794011" cy="584602"/>
            </a:xfrm>
          </p:grpSpPr>
          <p:pic>
            <p:nvPicPr>
              <p:cNvPr id="17" name="Object 16">
                <a:extLst>
                  <a:ext uri="{FF2B5EF4-FFF2-40B4-BE49-F238E27FC236}">
                    <a16:creationId xmlns:a16="http://schemas.microsoft.com/office/drawing/2014/main" id="{B3EB0D8A-FDD2-1B53-98A2-A0761447A5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94159" y="8976562"/>
                <a:ext cx="794011" cy="584602"/>
              </a:xfrm>
              <a:prstGeom prst="rect">
                <a:avLst/>
              </a:prstGeom>
            </p:spPr>
          </p:pic>
        </p:grpSp>
        <p:pic>
          <p:nvPicPr>
            <p:cNvPr id="16" name="Object 18">
              <a:extLst>
                <a:ext uri="{FF2B5EF4-FFF2-40B4-BE49-F238E27FC236}">
                  <a16:creationId xmlns:a16="http://schemas.microsoft.com/office/drawing/2014/main" id="{625E1512-8C62-0AFF-27EC-13BD3531F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6778" y="8929558"/>
              <a:ext cx="3467533" cy="868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368369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894D34-4FF2-20EF-2898-27911D0DD4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099239" y="1051317"/>
            <a:ext cx="5168044" cy="3024337"/>
          </a:xfrm>
          <a:prstGeom prst="rect">
            <a:avLst/>
          </a:prstGeom>
          <a:effectLst>
            <a:softEdge rad="368300"/>
          </a:effec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AC60E4B-F5D6-577A-0A30-04E4AE1D00C8}"/>
              </a:ext>
            </a:extLst>
          </p:cNvPr>
          <p:cNvGrpSpPr/>
          <p:nvPr userDrawn="1"/>
        </p:nvGrpSpPr>
        <p:grpSpPr>
          <a:xfrm>
            <a:off x="0" y="4855480"/>
            <a:ext cx="6859306" cy="306230"/>
            <a:chOff x="0" y="4855484"/>
            <a:chExt cx="6859306" cy="30623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59C7073-3B5E-4FA1-BF23-AA3333B25102}"/>
                </a:ext>
              </a:extLst>
            </p:cNvPr>
            <p:cNvSpPr/>
            <p:nvPr userDrawn="1"/>
          </p:nvSpPr>
          <p:spPr>
            <a:xfrm>
              <a:off x="45930" y="4855484"/>
              <a:ext cx="6813376" cy="300066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55000">
                  <a:schemeClr val="bg1"/>
                </a:gs>
                <a:gs pos="86885">
                  <a:srgbClr val="D7D7D7"/>
                </a:gs>
                <a:gs pos="69000">
                  <a:srgbClr val="F2F2F2"/>
                </a:gs>
                <a:gs pos="100000">
                  <a:srgbClr val="F2F2F2"/>
                </a:gs>
              </a:gsLst>
              <a:lin ang="0" scaled="1"/>
              <a:tileRect/>
            </a:gradFill>
            <a:ln>
              <a:noFill/>
            </a:ln>
            <a:effectLst>
              <a:outerShdw blurRad="63500" sx="42000" sy="42000" algn="ctr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EA05588-7F32-E3FF-8D71-D37239EBF6A2}"/>
                </a:ext>
              </a:extLst>
            </p:cNvPr>
            <p:cNvSpPr/>
            <p:nvPr userDrawn="1"/>
          </p:nvSpPr>
          <p:spPr>
            <a:xfrm>
              <a:off x="0" y="4861648"/>
              <a:ext cx="3221704" cy="300066"/>
            </a:xfrm>
            <a:prstGeom prst="roundRect">
              <a:avLst>
                <a:gd name="adj" fmla="val 0"/>
              </a:avLst>
            </a:prstGeom>
            <a:gradFill>
              <a:gsLst>
                <a:gs pos="66000">
                  <a:srgbClr val="F2F2F2"/>
                </a:gs>
                <a:gs pos="17000">
                  <a:srgbClr val="D7D7D7"/>
                </a:gs>
                <a:gs pos="7000">
                  <a:srgbClr val="D7D7D7"/>
                </a:gs>
                <a:gs pos="87000">
                  <a:schemeClr val="bg1"/>
                </a:gs>
                <a:gs pos="0">
                  <a:srgbClr val="D7D7D7"/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409699-3750-184A-8DD3-4D2111F33D65}"/>
                </a:ext>
              </a:extLst>
            </p:cNvPr>
            <p:cNvSpPr txBox="1"/>
            <p:nvPr userDrawn="1"/>
          </p:nvSpPr>
          <p:spPr>
            <a:xfrm>
              <a:off x="4365104" y="4886090"/>
              <a:ext cx="2448272" cy="230832"/>
            </a:xfrm>
            <a:prstGeom prst="rect">
              <a:avLst/>
            </a:prstGeom>
            <a:noFill/>
          </p:spPr>
          <p:txBody>
            <a:bodyPr wrap="square" anchor="ctr" anchorCtr="0">
              <a:spAutoFit/>
            </a:bodyPr>
            <a:lstStyle/>
            <a:p>
              <a:pPr marL="0" marR="0" lvl="0" indent="0" algn="l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01600">
                      <a:prstClr val="white">
                        <a:lumMod val="85000"/>
                        <a:alpha val="60000"/>
                      </a:prst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(한)카네이션D" pitchFamily="18" charset="-127"/>
                  <a:cs typeface="Times New Roman" panose="02020603050405020304" pitchFamily="18" charset="0"/>
                </a:rPr>
                <a:t>Copyright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>
                    <a:glow rad="101600">
                      <a:prstClr val="white">
                        <a:lumMod val="65000"/>
                        <a:alpha val="60000"/>
                      </a:prstClr>
                    </a:glow>
                  </a:effectLst>
                  <a:uLnTx/>
                  <a:uFillTx/>
                  <a:latin typeface="Times New Roman" panose="02020603050405020304" pitchFamily="18" charset="0"/>
                  <a:ea typeface="SB 어그로 Light" panose="02020603020101020101" pitchFamily="18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01600">
                      <a:prstClr val="white">
                        <a:lumMod val="85000"/>
                        <a:alpha val="60000"/>
                      </a:prst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(한)카네이션D" pitchFamily="18" charset="-127"/>
                  <a:cs typeface="Times New Roman" panose="02020603050405020304" pitchFamily="18" charset="0"/>
                </a:rPr>
                <a:t>2022. Lim </a:t>
              </a:r>
              <a:r>
                <a:rPr kumimoji="0" lang="en-US" altLang="ko-KR" sz="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>
                    <a:glow rad="101600">
                      <a:prstClr val="white">
                        <a:lumMod val="85000"/>
                        <a:alpha val="60000"/>
                      </a:prst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(한)카네이션D" pitchFamily="18" charset="-127"/>
                  <a:cs typeface="Times New Roman" panose="02020603050405020304" pitchFamily="18" charset="0"/>
                </a:rPr>
                <a:t>Seong</a:t>
              </a: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01600">
                      <a:prstClr val="white">
                        <a:lumMod val="85000"/>
                        <a:alpha val="60000"/>
                      </a:prst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(한)카네이션D" pitchFamily="18" charset="-127"/>
                  <a:cs typeface="Times New Roman" panose="02020603050405020304" pitchFamily="18" charset="0"/>
                </a:rPr>
                <a:t> Min </a:t>
              </a:r>
              <a:r>
                <a: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01600">
                      <a:prstClr val="white">
                        <a:lumMod val="85000"/>
                        <a:alpha val="60000"/>
                      </a:prst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(한)카네이션D" pitchFamily="18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01600">
                      <a:prstClr val="white">
                        <a:lumMod val="85000"/>
                        <a:alpha val="60000"/>
                      </a:prst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(한)카네이션D" pitchFamily="18" charset="-127"/>
                  <a:cs typeface="Times New Roman" panose="02020603050405020304" pitchFamily="18" charset="0"/>
                </a:rPr>
                <a:t>all rights reserved. 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1B545C5-3C5F-E547-A2E0-3ED63B8F604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duotone>
                <a:prstClr val="black"/>
                <a:srgbClr val="FCFCFC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92" t="33201" r="19338" b="36000"/>
            <a:stretch/>
          </p:blipFill>
          <p:spPr>
            <a:xfrm>
              <a:off x="376657" y="4890718"/>
              <a:ext cx="388047" cy="197920"/>
            </a:xfrm>
            <a:prstGeom prst="rect">
              <a:avLst/>
            </a:prstGeom>
            <a:effectLst/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B7964E3-9ECC-FA99-F2F5-6ED2BDCD72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47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9841" y="4906557"/>
              <a:ext cx="187529" cy="197920"/>
            </a:xfrm>
            <a:prstGeom prst="roundRect">
              <a:avLst>
                <a:gd name="adj" fmla="val 13578"/>
              </a:avLst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785971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6858000" cy="699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9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741E351-599B-DB47-36FE-D7974C54A5AF}"/>
              </a:ext>
            </a:extLst>
          </p:cNvPr>
          <p:cNvSpPr/>
          <p:nvPr userDrawn="1"/>
        </p:nvSpPr>
        <p:spPr>
          <a:xfrm>
            <a:off x="0" y="4882475"/>
            <a:ext cx="6858000" cy="251506"/>
          </a:xfrm>
          <a:prstGeom prst="roundRect">
            <a:avLst/>
          </a:prstGeom>
          <a:gradFill flip="none" rotWithShape="1">
            <a:gsLst>
              <a:gs pos="45000">
                <a:schemeClr val="bg1"/>
              </a:gs>
              <a:gs pos="66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0FAFC-0509-E55E-39E0-573CB0E09DE9}"/>
              </a:ext>
            </a:extLst>
          </p:cNvPr>
          <p:cNvSpPr txBox="1"/>
          <p:nvPr userDrawn="1"/>
        </p:nvSpPr>
        <p:spPr>
          <a:xfrm>
            <a:off x="1268760" y="4877803"/>
            <a:ext cx="3600400" cy="24622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>
                  <a:glow rad="101600">
                    <a:prstClr val="white">
                      <a:lumMod val="65000"/>
                      <a:alpha val="60000"/>
                    </a:prstClr>
                  </a:glow>
                </a:effectLst>
                <a:uLnTx/>
                <a:uFillTx/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2022. Lim </a:t>
            </a:r>
            <a:r>
              <a:rPr kumimoji="0" lang="en-US" altLang="ko-KR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101600">
                  <a:prstClr val="white">
                    <a:lumMod val="85000"/>
                    <a:alpha val="60000"/>
                  </a:prst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916FE9-CD5A-D9F6-8C90-BC1CD3B68E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2" t="33201" r="19338" b="36000"/>
          <a:stretch/>
        </p:blipFill>
        <p:spPr>
          <a:xfrm>
            <a:off x="805168" y="4873075"/>
            <a:ext cx="485540" cy="225740"/>
          </a:xfrm>
          <a:prstGeom prst="rect">
            <a:avLst/>
          </a:prstGeom>
        </p:spPr>
      </p:pic>
      <p:sp>
        <p:nvSpPr>
          <p:cNvPr id="6" name="30 CuadroTexto">
            <a:extLst>
              <a:ext uri="{FF2B5EF4-FFF2-40B4-BE49-F238E27FC236}">
                <a16:creationId xmlns:a16="http://schemas.microsoft.com/office/drawing/2014/main" id="{FAAF2C2B-CE99-386F-BB35-9082535B7AB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1716" y="4873358"/>
            <a:ext cx="387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s-HN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of</a:t>
            </a:r>
            <a:endParaRPr kumimoji="0" lang="es-ES" altLang="ko-KR" sz="1200" b="1" i="1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31 CuadroTexto">
            <a:extLst>
              <a:ext uri="{FF2B5EF4-FFF2-40B4-BE49-F238E27FC236}">
                <a16:creationId xmlns:a16="http://schemas.microsoft.com/office/drawing/2014/main" id="{E5F70CF0-D577-F2B2-445B-80ABF081BD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00640" y="4872950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85D8DE"/>
                </a:solidFill>
                <a:effectLst/>
                <a:uLnTx/>
                <a:uFillTx/>
                <a:latin typeface="맑은 고딕" pitchFamily="50" charset="-127"/>
                <a:cs typeface="Arial" pitchFamily="34" charset="0"/>
              </a:rPr>
              <a:t>21</a:t>
            </a:r>
          </a:p>
        </p:txBody>
      </p:sp>
      <p:sp>
        <p:nvSpPr>
          <p:cNvPr id="8" name="29 CuadroTexto">
            <a:extLst>
              <a:ext uri="{FF2B5EF4-FFF2-40B4-BE49-F238E27FC236}">
                <a16:creationId xmlns:a16="http://schemas.microsoft.com/office/drawing/2014/main" id="{EF88A4A0-39F9-5B69-FA87-481F41D7DF8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334" y="4848642"/>
            <a:ext cx="3930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347DAF-F21D-4BF2-828D-285C08B5518F}" type="slidenum">
              <a:rPr kumimoji="0" lang="es-HN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4AB0DB"/>
                </a:solidFill>
                <a:effectLst>
                  <a:glow rad="63500">
                    <a:srgbClr val="85D8DE">
                      <a:alpha val="40000"/>
                    </a:srgbClr>
                  </a:glo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4AB0DB"/>
              </a:solidFill>
              <a:effectLst>
                <a:glow rad="63500">
                  <a:srgbClr val="85D8DE"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62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B970-16D4-486A-BBBA-288CA14AAC11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0486988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6652" y="195486"/>
            <a:ext cx="631870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6652" y="771550"/>
            <a:ext cx="631870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154293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0" y="339503"/>
            <a:ext cx="34290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0" y="1067966"/>
            <a:ext cx="3429000" cy="3625954"/>
          </a:xfrm>
          <a:prstGeom prst="rect">
            <a:avLst/>
          </a:prstGeom>
        </p:spPr>
        <p:txBody>
          <a:bodyPr anchor="ctr"/>
          <a:lstStyle>
            <a:lvl1pPr marL="171450" indent="-171450" algn="l">
              <a:lnSpc>
                <a:spcPct val="200000"/>
              </a:lnSpc>
              <a:buFont typeface="Wingdings" panose="05000000000000000000" pitchFamily="2" charset="2"/>
              <a:buChar char="§"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48953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6858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9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86936" y="1275611"/>
            <a:ext cx="1236652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40594" y="1275611"/>
            <a:ext cx="1236652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594252" y="1275611"/>
            <a:ext cx="1236652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47910" y="1275611"/>
            <a:ext cx="1236652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3606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4106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429000" y="0"/>
            <a:ext cx="3078342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7"/>
            <a:ext cx="6858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352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10898" y="131536"/>
            <a:ext cx="4347102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78000" y="1798321"/>
            <a:ext cx="378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618000" y="3465106"/>
            <a:ext cx="32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4535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53063" y="2"/>
            <a:ext cx="140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476531" y="2"/>
            <a:ext cx="140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2"/>
            <a:ext cx="140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709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46716" y="230919"/>
            <a:ext cx="247058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209875" y="3399271"/>
            <a:ext cx="247045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846716" y="1815096"/>
            <a:ext cx="1296144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216130" y="1814524"/>
            <a:ext cx="1101171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384189" y="230920"/>
            <a:ext cx="1296144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531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7780" y="1313866"/>
            <a:ext cx="4828637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6425" y="1731280"/>
            <a:ext cx="2314198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609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6858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9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5"/>
            <a:ext cx="6858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419" y="1079007"/>
            <a:ext cx="2529996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674749" y="1217153"/>
            <a:ext cx="1459099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64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467D714-3AF6-1499-D97E-817C19093526}"/>
              </a:ext>
            </a:extLst>
          </p:cNvPr>
          <p:cNvSpPr/>
          <p:nvPr/>
        </p:nvSpPr>
        <p:spPr>
          <a:xfrm>
            <a:off x="45930" y="4855484"/>
            <a:ext cx="6813376" cy="300066"/>
          </a:xfrm>
          <a:prstGeom prst="roundRect">
            <a:avLst>
              <a:gd name="adj" fmla="val 0"/>
            </a:avLst>
          </a:prstGeom>
          <a:gradFill flip="none" rotWithShape="1">
            <a:gsLst>
              <a:gs pos="55000">
                <a:schemeClr val="bg1"/>
              </a:gs>
              <a:gs pos="86885">
                <a:srgbClr val="D7D7D7"/>
              </a:gs>
              <a:gs pos="69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4F26648-214E-01B9-818D-E2AC1E54834E}"/>
              </a:ext>
            </a:extLst>
          </p:cNvPr>
          <p:cNvSpPr/>
          <p:nvPr/>
        </p:nvSpPr>
        <p:spPr>
          <a:xfrm>
            <a:off x="0" y="4861648"/>
            <a:ext cx="3221704" cy="300066"/>
          </a:xfrm>
          <a:prstGeom prst="roundRect">
            <a:avLst>
              <a:gd name="adj" fmla="val 0"/>
            </a:avLst>
          </a:prstGeom>
          <a:gradFill>
            <a:gsLst>
              <a:gs pos="66000">
                <a:srgbClr val="F2F2F2"/>
              </a:gs>
              <a:gs pos="17000">
                <a:srgbClr val="D7D7D7"/>
              </a:gs>
              <a:gs pos="7000">
                <a:srgbClr val="D7D7D7"/>
              </a:gs>
              <a:gs pos="87000">
                <a:schemeClr val="bg1"/>
              </a:gs>
              <a:gs pos="0">
                <a:srgbClr val="D7D7D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"/>
            <a:ext cx="6858000" cy="529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35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367"/>
            <a:ext cx="6858000" cy="5760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C1BF5-E4F5-7AC5-9BE0-DF05D2CB16A8}"/>
              </a:ext>
            </a:extLst>
          </p:cNvPr>
          <p:cNvSpPr txBox="1"/>
          <p:nvPr/>
        </p:nvSpPr>
        <p:spPr>
          <a:xfrm>
            <a:off x="4365105" y="4886091"/>
            <a:ext cx="2448272" cy="2308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sz="800" b="1" kern="120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lang="en-US" altLang="ko-KR" sz="900" b="0" i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2024. 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Lim </a:t>
            </a:r>
            <a:r>
              <a:rPr lang="en-US" altLang="ko-KR" sz="800" b="1" kern="1200" dirty="0" err="1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lang="ko-KR" altLang="en-US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lang="ko-KR" altLang="en-US" sz="800" b="1" kern="120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sp>
        <p:nvSpPr>
          <p:cNvPr id="26" name="30 CuadroTexto">
            <a:extLst>
              <a:ext uri="{FF2B5EF4-FFF2-40B4-BE49-F238E27FC236}">
                <a16:creationId xmlns:a16="http://schemas.microsoft.com/office/drawing/2014/main" id="{C93A9F7B-4CBA-D341-C319-1D470378F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948" y="4857652"/>
            <a:ext cx="387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HN" altLang="ko-KR" sz="1200" b="1" i="1" dirty="0">
                <a:solidFill>
                  <a:srgbClr val="7030A0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 </a:t>
            </a:r>
            <a:r>
              <a:rPr lang="es-HN" altLang="ko-KR" sz="1050" b="1" i="1" dirty="0">
                <a:solidFill>
                  <a:srgbClr val="595959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of</a:t>
            </a:r>
            <a:endParaRPr lang="es-ES" altLang="ko-KR" sz="1200" b="1" i="1" dirty="0">
              <a:solidFill>
                <a:srgbClr val="595959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31 CuadroTexto">
            <a:extLst>
              <a:ext uri="{FF2B5EF4-FFF2-40B4-BE49-F238E27FC236}">
                <a16:creationId xmlns:a16="http://schemas.microsoft.com/office/drawing/2014/main" id="{0E122C1E-5AD8-1ACB-D81E-3AB1DF131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992" y="4875285"/>
            <a:ext cx="34176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ko-KR" sz="1050" b="1">
                <a:solidFill>
                  <a:srgbClr val="85D8DE"/>
                </a:solidFill>
                <a:latin typeface="맑은 고딕" pitchFamily="50" charset="-127"/>
              </a:rPr>
              <a:t>18</a:t>
            </a:r>
            <a:endParaRPr lang="es-ES" altLang="ko-KR" sz="1050" b="1" dirty="0">
              <a:solidFill>
                <a:srgbClr val="85D8DE"/>
              </a:solidFill>
              <a:latin typeface="맑은 고딕" pitchFamily="50" charset="-127"/>
            </a:endParaRPr>
          </a:p>
        </p:txBody>
      </p:sp>
      <p:sp>
        <p:nvSpPr>
          <p:cNvPr id="28" name="29 CuadroTexto">
            <a:extLst>
              <a:ext uri="{FF2B5EF4-FFF2-40B4-BE49-F238E27FC236}">
                <a16:creationId xmlns:a16="http://schemas.microsoft.com/office/drawing/2014/main" id="{50B3EED1-E311-7DEC-1AC7-605041A6D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756" y="4871036"/>
            <a:ext cx="3481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347DAF-F21D-4BF2-828D-285C08B5518F}" type="slidenum">
              <a:rPr lang="es-HN" altLang="ko-KR" sz="1100" b="1" i="1" kern="1200" smtClean="0">
                <a:solidFill>
                  <a:srgbClr val="4AB0DB"/>
                </a:solidFill>
                <a:effectLst>
                  <a:glow rad="63500">
                    <a:srgbClr val="85D8DE">
                      <a:alpha val="40000"/>
                    </a:srgbClr>
                  </a:glo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es-ES" altLang="ko-KR" sz="1400" b="1" i="1" kern="1200" dirty="0">
              <a:solidFill>
                <a:srgbClr val="4AB0DB"/>
              </a:solidFill>
              <a:effectLst>
                <a:glow rad="63500">
                  <a:srgbClr val="85D8DE">
                    <a:alpha val="40000"/>
                  </a:srgbClr>
                </a:glo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4" name="그룹 1005">
            <a:extLst>
              <a:ext uri="{FF2B5EF4-FFF2-40B4-BE49-F238E27FC236}">
                <a16:creationId xmlns:a16="http://schemas.microsoft.com/office/drawing/2014/main" id="{34DC9476-D853-03D8-9F76-9A6A311C32C5}"/>
              </a:ext>
            </a:extLst>
          </p:cNvPr>
          <p:cNvGrpSpPr/>
          <p:nvPr userDrawn="1"/>
        </p:nvGrpSpPr>
        <p:grpSpPr>
          <a:xfrm>
            <a:off x="127991" y="4890465"/>
            <a:ext cx="1550259" cy="247577"/>
            <a:chOff x="7294159" y="8976562"/>
            <a:chExt cx="3697396" cy="590476"/>
          </a:xfrm>
        </p:grpSpPr>
        <p:grpSp>
          <p:nvGrpSpPr>
            <p:cNvPr id="6" name="그룹 1006">
              <a:extLst>
                <a:ext uri="{FF2B5EF4-FFF2-40B4-BE49-F238E27FC236}">
                  <a16:creationId xmlns:a16="http://schemas.microsoft.com/office/drawing/2014/main" id="{5F6ECB48-E4BC-DB79-FF53-68C9010B094D}"/>
                </a:ext>
              </a:extLst>
            </p:cNvPr>
            <p:cNvGrpSpPr/>
            <p:nvPr/>
          </p:nvGrpSpPr>
          <p:grpSpPr>
            <a:xfrm>
              <a:off x="7294159" y="8976562"/>
              <a:ext cx="794011" cy="584602"/>
              <a:chOff x="7294159" y="8976562"/>
              <a:chExt cx="794011" cy="584602"/>
            </a:xfrm>
          </p:grpSpPr>
          <p:pic>
            <p:nvPicPr>
              <p:cNvPr id="8" name="Object 16">
                <a:extLst>
                  <a:ext uri="{FF2B5EF4-FFF2-40B4-BE49-F238E27FC236}">
                    <a16:creationId xmlns:a16="http://schemas.microsoft.com/office/drawing/2014/main" id="{FA6842A2-AF6D-4BE8-6AB6-2454CFF67D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294159" y="8976562"/>
                <a:ext cx="794011" cy="584602"/>
              </a:xfrm>
              <a:prstGeom prst="rect">
                <a:avLst/>
              </a:prstGeom>
            </p:spPr>
          </p:pic>
        </p:grpSp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CDF6FD57-F222-AE05-5D06-ADB4C33E2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6778" y="8929558"/>
              <a:ext cx="3467533" cy="868809"/>
            </a:xfrm>
            <a:prstGeom prst="rect">
              <a:avLst/>
            </a:prstGeom>
          </p:spPr>
        </p:pic>
      </p:grp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0392F75B-C717-9638-B15F-E662C335E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47404"/>
            <a:ext cx="6858000" cy="405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indent="-285750" algn="l">
              <a:buSzPct val="120000"/>
              <a:buFontTx/>
              <a:buBlip>
                <a:blip r:embed="rId4"/>
              </a:buBlip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  <a:endParaRPr lang="en-US" altLang="ko-KR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C5A3844-1A76-7B4C-654C-1A6150F1E02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7990" y="970133"/>
            <a:ext cx="6730009" cy="16016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ts val="2500"/>
              </a:lnSpc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46965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9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208CCE5-660A-A3AE-EB7B-54616D9BFCC9}"/>
              </a:ext>
            </a:extLst>
          </p:cNvPr>
          <p:cNvSpPr/>
          <p:nvPr userDrawn="1"/>
        </p:nvSpPr>
        <p:spPr>
          <a:xfrm>
            <a:off x="0" y="4882475"/>
            <a:ext cx="6858000" cy="251506"/>
          </a:xfrm>
          <a:prstGeom prst="roundRect">
            <a:avLst/>
          </a:prstGeom>
          <a:gradFill flip="none" rotWithShape="1">
            <a:gsLst>
              <a:gs pos="45000">
                <a:schemeClr val="bg1"/>
              </a:gs>
              <a:gs pos="66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696F1-03F3-D074-5863-3CDDE91C7620}"/>
              </a:ext>
            </a:extLst>
          </p:cNvPr>
          <p:cNvSpPr txBox="1"/>
          <p:nvPr userDrawn="1"/>
        </p:nvSpPr>
        <p:spPr>
          <a:xfrm>
            <a:off x="1268760" y="4877803"/>
            <a:ext cx="3600400" cy="24622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>
                  <a:glow rad="101600">
                    <a:prstClr val="white">
                      <a:lumMod val="65000"/>
                      <a:alpha val="60000"/>
                    </a:prstClr>
                  </a:glow>
                </a:effectLst>
                <a:uLnTx/>
                <a:uFillTx/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2022. Lim </a:t>
            </a:r>
            <a:r>
              <a:rPr kumimoji="0" lang="en-US" altLang="ko-KR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101600">
                  <a:prstClr val="white">
                    <a:lumMod val="85000"/>
                    <a:alpha val="60000"/>
                  </a:prst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64F913-5A69-D9E7-8A38-8C0C9D2146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2" t="33201" r="19338" b="36000"/>
          <a:stretch/>
        </p:blipFill>
        <p:spPr>
          <a:xfrm>
            <a:off x="805168" y="4873075"/>
            <a:ext cx="485540" cy="225740"/>
          </a:xfrm>
          <a:prstGeom prst="rect">
            <a:avLst/>
          </a:prstGeom>
        </p:spPr>
      </p:pic>
      <p:sp>
        <p:nvSpPr>
          <p:cNvPr id="7" name="30 CuadroTexto">
            <a:extLst>
              <a:ext uri="{FF2B5EF4-FFF2-40B4-BE49-F238E27FC236}">
                <a16:creationId xmlns:a16="http://schemas.microsoft.com/office/drawing/2014/main" id="{7CBD8894-69D4-168D-D586-BC59902C3F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1716" y="4873358"/>
            <a:ext cx="387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s-HN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of</a:t>
            </a:r>
            <a:endParaRPr kumimoji="0" lang="es-ES" altLang="ko-KR" sz="1200" b="1" i="1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31 CuadroTexto">
            <a:extLst>
              <a:ext uri="{FF2B5EF4-FFF2-40B4-BE49-F238E27FC236}">
                <a16:creationId xmlns:a16="http://schemas.microsoft.com/office/drawing/2014/main" id="{8CB9D7D1-3929-9C40-85B2-47C05E2E4AC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00640" y="4872950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85D8DE"/>
                </a:solidFill>
                <a:effectLst/>
                <a:uLnTx/>
                <a:uFillTx/>
                <a:latin typeface="맑은 고딕" pitchFamily="50" charset="-127"/>
                <a:cs typeface="Arial" pitchFamily="34" charset="0"/>
              </a:rPr>
              <a:t>21</a:t>
            </a:r>
          </a:p>
        </p:txBody>
      </p:sp>
      <p:sp>
        <p:nvSpPr>
          <p:cNvPr id="11" name="29 CuadroTexto">
            <a:extLst>
              <a:ext uri="{FF2B5EF4-FFF2-40B4-BE49-F238E27FC236}">
                <a16:creationId xmlns:a16="http://schemas.microsoft.com/office/drawing/2014/main" id="{4AFE31D5-79F7-8B76-739F-18DD688B6C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334" y="4848642"/>
            <a:ext cx="3930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347DAF-F21D-4BF2-828D-285C08B5518F}" type="slidenum">
              <a:rPr kumimoji="0" lang="es-HN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4AB0DB"/>
                </a:solidFill>
                <a:effectLst>
                  <a:glow rad="63500">
                    <a:srgbClr val="85D8DE">
                      <a:alpha val="40000"/>
                    </a:srgbClr>
                  </a:glo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4AB0DB"/>
              </a:solidFill>
              <a:effectLst>
                <a:glow rad="63500">
                  <a:srgbClr val="85D8DE"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2425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as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467D714-3AF6-1499-D97E-817C19093526}"/>
              </a:ext>
            </a:extLst>
          </p:cNvPr>
          <p:cNvSpPr/>
          <p:nvPr/>
        </p:nvSpPr>
        <p:spPr>
          <a:xfrm>
            <a:off x="45930" y="4855484"/>
            <a:ext cx="6813376" cy="300066"/>
          </a:xfrm>
          <a:prstGeom prst="roundRect">
            <a:avLst>
              <a:gd name="adj" fmla="val 0"/>
            </a:avLst>
          </a:prstGeom>
          <a:gradFill flip="none" rotWithShape="1">
            <a:gsLst>
              <a:gs pos="55000">
                <a:schemeClr val="bg1"/>
              </a:gs>
              <a:gs pos="86885">
                <a:srgbClr val="D7D7D7"/>
              </a:gs>
              <a:gs pos="69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4F26648-214E-01B9-818D-E2AC1E54834E}"/>
              </a:ext>
            </a:extLst>
          </p:cNvPr>
          <p:cNvSpPr/>
          <p:nvPr/>
        </p:nvSpPr>
        <p:spPr>
          <a:xfrm>
            <a:off x="0" y="4861648"/>
            <a:ext cx="3221704" cy="300066"/>
          </a:xfrm>
          <a:prstGeom prst="roundRect">
            <a:avLst>
              <a:gd name="adj" fmla="val 0"/>
            </a:avLst>
          </a:prstGeom>
          <a:gradFill>
            <a:gsLst>
              <a:gs pos="66000">
                <a:srgbClr val="F2F2F2"/>
              </a:gs>
              <a:gs pos="17000">
                <a:srgbClr val="D7D7D7"/>
              </a:gs>
              <a:gs pos="7000">
                <a:srgbClr val="D7D7D7"/>
              </a:gs>
              <a:gs pos="87000">
                <a:schemeClr val="bg1"/>
              </a:gs>
              <a:gs pos="0">
                <a:srgbClr val="D7D7D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"/>
            <a:ext cx="6858000" cy="529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35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367"/>
            <a:ext cx="6858000" cy="5760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C1BF5-E4F5-7AC5-9BE0-DF05D2CB16A8}"/>
              </a:ext>
            </a:extLst>
          </p:cNvPr>
          <p:cNvSpPr txBox="1"/>
          <p:nvPr/>
        </p:nvSpPr>
        <p:spPr>
          <a:xfrm>
            <a:off x="4365105" y="4886091"/>
            <a:ext cx="2448272" cy="2308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sz="800" b="1" kern="120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lang="en-US" altLang="ko-KR" sz="900" b="0" i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2024. 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Lim </a:t>
            </a:r>
            <a:r>
              <a:rPr lang="en-US" altLang="ko-KR" sz="800" b="1" kern="1200" dirty="0" err="1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lang="ko-KR" altLang="en-US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lang="ko-KR" altLang="en-US" sz="800" b="1" kern="120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sp>
        <p:nvSpPr>
          <p:cNvPr id="26" name="30 CuadroTexto">
            <a:extLst>
              <a:ext uri="{FF2B5EF4-FFF2-40B4-BE49-F238E27FC236}">
                <a16:creationId xmlns:a16="http://schemas.microsoft.com/office/drawing/2014/main" id="{C93A9F7B-4CBA-D341-C319-1D470378F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948" y="4857652"/>
            <a:ext cx="387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HN" altLang="ko-KR" sz="1200" b="1" i="1" dirty="0">
                <a:solidFill>
                  <a:srgbClr val="7030A0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 </a:t>
            </a:r>
            <a:r>
              <a:rPr lang="es-HN" altLang="ko-KR" sz="1050" b="1" i="1" dirty="0">
                <a:solidFill>
                  <a:srgbClr val="595959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of</a:t>
            </a:r>
            <a:endParaRPr lang="es-ES" altLang="ko-KR" sz="1200" b="1" i="1" dirty="0">
              <a:solidFill>
                <a:srgbClr val="595959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31 CuadroTexto">
            <a:extLst>
              <a:ext uri="{FF2B5EF4-FFF2-40B4-BE49-F238E27FC236}">
                <a16:creationId xmlns:a16="http://schemas.microsoft.com/office/drawing/2014/main" id="{0E122C1E-5AD8-1ACB-D81E-3AB1DF131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992" y="4875285"/>
            <a:ext cx="34176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ko-KR" sz="1050" b="1">
                <a:solidFill>
                  <a:srgbClr val="85D8DE"/>
                </a:solidFill>
                <a:latin typeface="맑은 고딕" pitchFamily="50" charset="-127"/>
              </a:rPr>
              <a:t>26</a:t>
            </a:r>
            <a:endParaRPr lang="es-ES" altLang="ko-KR" sz="1050" b="1" dirty="0">
              <a:solidFill>
                <a:srgbClr val="85D8DE"/>
              </a:solidFill>
              <a:latin typeface="맑은 고딕" pitchFamily="50" charset="-127"/>
            </a:endParaRPr>
          </a:p>
        </p:txBody>
      </p:sp>
      <p:sp>
        <p:nvSpPr>
          <p:cNvPr id="28" name="29 CuadroTexto">
            <a:extLst>
              <a:ext uri="{FF2B5EF4-FFF2-40B4-BE49-F238E27FC236}">
                <a16:creationId xmlns:a16="http://schemas.microsoft.com/office/drawing/2014/main" id="{50B3EED1-E311-7DEC-1AC7-605041A6D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756" y="4871036"/>
            <a:ext cx="3481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347DAF-F21D-4BF2-828D-285C08B5518F}" type="slidenum">
              <a:rPr lang="es-HN" altLang="ko-KR" sz="1100" b="1" i="1" kern="1200" smtClean="0">
                <a:solidFill>
                  <a:srgbClr val="4AB0DB"/>
                </a:solidFill>
                <a:effectLst>
                  <a:glow rad="63500">
                    <a:srgbClr val="85D8DE">
                      <a:alpha val="40000"/>
                    </a:srgbClr>
                  </a:glo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es-ES" altLang="ko-KR" sz="1400" b="1" i="1" kern="1200" dirty="0">
              <a:solidFill>
                <a:srgbClr val="4AB0DB"/>
              </a:solidFill>
              <a:effectLst>
                <a:glow rad="63500">
                  <a:srgbClr val="85D8DE">
                    <a:alpha val="40000"/>
                  </a:srgbClr>
                </a:glo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4" name="그룹 1005">
            <a:extLst>
              <a:ext uri="{FF2B5EF4-FFF2-40B4-BE49-F238E27FC236}">
                <a16:creationId xmlns:a16="http://schemas.microsoft.com/office/drawing/2014/main" id="{34DC9476-D853-03D8-9F76-9A6A311C32C5}"/>
              </a:ext>
            </a:extLst>
          </p:cNvPr>
          <p:cNvGrpSpPr/>
          <p:nvPr userDrawn="1"/>
        </p:nvGrpSpPr>
        <p:grpSpPr>
          <a:xfrm>
            <a:off x="127991" y="4890465"/>
            <a:ext cx="1550259" cy="247577"/>
            <a:chOff x="7294159" y="8976562"/>
            <a:chExt cx="3697396" cy="590476"/>
          </a:xfrm>
        </p:grpSpPr>
        <p:grpSp>
          <p:nvGrpSpPr>
            <p:cNvPr id="6" name="그룹 1006">
              <a:extLst>
                <a:ext uri="{FF2B5EF4-FFF2-40B4-BE49-F238E27FC236}">
                  <a16:creationId xmlns:a16="http://schemas.microsoft.com/office/drawing/2014/main" id="{5F6ECB48-E4BC-DB79-FF53-68C9010B094D}"/>
                </a:ext>
              </a:extLst>
            </p:cNvPr>
            <p:cNvGrpSpPr/>
            <p:nvPr/>
          </p:nvGrpSpPr>
          <p:grpSpPr>
            <a:xfrm>
              <a:off x="7294159" y="8976562"/>
              <a:ext cx="794011" cy="584602"/>
              <a:chOff x="7294159" y="8976562"/>
              <a:chExt cx="794011" cy="584602"/>
            </a:xfrm>
          </p:grpSpPr>
          <p:pic>
            <p:nvPicPr>
              <p:cNvPr id="8" name="Object 16">
                <a:extLst>
                  <a:ext uri="{FF2B5EF4-FFF2-40B4-BE49-F238E27FC236}">
                    <a16:creationId xmlns:a16="http://schemas.microsoft.com/office/drawing/2014/main" id="{FA6842A2-AF6D-4BE8-6AB6-2454CFF67D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294159" y="8976562"/>
                <a:ext cx="794011" cy="584602"/>
              </a:xfrm>
              <a:prstGeom prst="rect">
                <a:avLst/>
              </a:prstGeom>
            </p:spPr>
          </p:pic>
        </p:grpSp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CDF6FD57-F222-AE05-5D06-ADB4C33E2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6778" y="8929558"/>
              <a:ext cx="3467533" cy="868809"/>
            </a:xfrm>
            <a:prstGeom prst="rect">
              <a:avLst/>
            </a:prstGeom>
          </p:spPr>
        </p:pic>
      </p:grp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0392F75B-C717-9638-B15F-E662C335E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47404"/>
            <a:ext cx="6858000" cy="405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indent="-285750" algn="l">
              <a:buSzPct val="120000"/>
              <a:buFontTx/>
              <a:buBlip>
                <a:blip r:embed="rId4"/>
              </a:buBlip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  <a:endParaRPr lang="en-US" altLang="ko-KR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C5A3844-1A76-7B4C-654C-1A6150F1E02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7990" y="970133"/>
            <a:ext cx="6730009" cy="16016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ts val="2500"/>
              </a:lnSpc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40474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DD64-460F-4F5E-B579-472BE89A84D7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14978630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416C-6DCA-43D4-94E8-785D447FEB0C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4976115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321B-D0DE-4E82-9FF8-217D7C26E223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8360688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0437-6288-465A-BF83-448E5048E4A4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527739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F650-C020-46E5-8A09-A257560BD193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60527707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787E5D44-5567-8406-DC9E-A917D9827EE2}"/>
              </a:ext>
            </a:extLst>
          </p:cNvPr>
          <p:cNvSpPr/>
          <p:nvPr/>
        </p:nvSpPr>
        <p:spPr>
          <a:xfrm>
            <a:off x="0" y="1"/>
            <a:ext cx="6858000" cy="699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사각형: 둥근 모서리 35">
            <a:extLst>
              <a:ext uri="{FF2B5EF4-FFF2-40B4-BE49-F238E27FC236}">
                <a16:creationId xmlns:a16="http://schemas.microsoft.com/office/drawing/2014/main" id="{14F26648-214E-01B9-818D-E2AC1E54834E}"/>
              </a:ext>
            </a:extLst>
          </p:cNvPr>
          <p:cNvSpPr/>
          <p:nvPr/>
        </p:nvSpPr>
        <p:spPr>
          <a:xfrm>
            <a:off x="0" y="4839482"/>
            <a:ext cx="3221704" cy="300066"/>
          </a:xfrm>
          <a:prstGeom prst="roundRect">
            <a:avLst>
              <a:gd name="adj" fmla="val 0"/>
            </a:avLst>
          </a:prstGeom>
          <a:gradFill>
            <a:gsLst>
              <a:gs pos="66000">
                <a:srgbClr val="F2F2F2"/>
              </a:gs>
              <a:gs pos="17000">
                <a:srgbClr val="D7D7D7"/>
              </a:gs>
              <a:gs pos="7000">
                <a:srgbClr val="D7D7D7"/>
              </a:gs>
              <a:gs pos="87000">
                <a:schemeClr val="bg1"/>
              </a:gs>
              <a:gs pos="0">
                <a:srgbClr val="D7D7D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C1BF5-E4F5-7AC5-9BE0-DF05D2CB16A8}"/>
              </a:ext>
            </a:extLst>
          </p:cNvPr>
          <p:cNvSpPr txBox="1"/>
          <p:nvPr/>
        </p:nvSpPr>
        <p:spPr>
          <a:xfrm>
            <a:off x="4365105" y="4886091"/>
            <a:ext cx="2448272" cy="2308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lang="en-US" altLang="ko-KR" sz="900" b="0" i="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2022. Lim </a:t>
            </a:r>
            <a:r>
              <a:rPr lang="en-US" altLang="ko-KR" sz="800" b="1" kern="1200" dirty="0" err="1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lang="ko-KR" altLang="en-US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lang="ko-KR" altLang="en-US" sz="800" b="1" kern="120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sp>
        <p:nvSpPr>
          <p:cNvPr id="8" name="30 CuadroTexto">
            <a:extLst>
              <a:ext uri="{FF2B5EF4-FFF2-40B4-BE49-F238E27FC236}">
                <a16:creationId xmlns:a16="http://schemas.microsoft.com/office/drawing/2014/main" id="{C93A9F7B-4CBA-D341-C319-1D470378F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948" y="4857652"/>
            <a:ext cx="387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HN" altLang="ko-KR" sz="1200" b="1" i="1" dirty="0">
                <a:solidFill>
                  <a:srgbClr val="7030A0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 </a:t>
            </a:r>
            <a:r>
              <a:rPr lang="es-HN" altLang="ko-KR" sz="1050" b="1" i="1" dirty="0">
                <a:solidFill>
                  <a:srgbClr val="595959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of</a:t>
            </a:r>
            <a:endParaRPr lang="es-ES" altLang="ko-KR" sz="1200" b="1" i="1" dirty="0">
              <a:solidFill>
                <a:srgbClr val="595959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31 CuadroTexto">
            <a:extLst>
              <a:ext uri="{FF2B5EF4-FFF2-40B4-BE49-F238E27FC236}">
                <a16:creationId xmlns:a16="http://schemas.microsoft.com/office/drawing/2014/main" id="{0E122C1E-5AD8-1ACB-D81E-3AB1DF131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992" y="4870524"/>
            <a:ext cx="34176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ko-KR" sz="1050" b="1">
                <a:solidFill>
                  <a:srgbClr val="85D8DE"/>
                </a:solidFill>
                <a:latin typeface="맑은 고딕" pitchFamily="50" charset="-127"/>
              </a:rPr>
              <a:t>51</a:t>
            </a:r>
            <a:endParaRPr lang="es-ES" altLang="ko-KR" sz="1050" b="1" dirty="0">
              <a:solidFill>
                <a:srgbClr val="85D8DE"/>
              </a:solidFill>
              <a:latin typeface="맑은 고딕" pitchFamily="50" charset="-127"/>
            </a:endParaRPr>
          </a:p>
        </p:txBody>
      </p:sp>
      <p:sp>
        <p:nvSpPr>
          <p:cNvPr id="10" name="29 CuadroTexto">
            <a:extLst>
              <a:ext uri="{FF2B5EF4-FFF2-40B4-BE49-F238E27FC236}">
                <a16:creationId xmlns:a16="http://schemas.microsoft.com/office/drawing/2014/main" id="{50B3EED1-E311-7DEC-1AC7-605041A6D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61" y="4882066"/>
            <a:ext cx="3481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347DAF-F21D-4BF2-828D-285C08B5518F}" type="slidenum">
              <a:rPr lang="es-HN" altLang="ko-KR" sz="1100" b="1" i="1" kern="1200" smtClean="0">
                <a:solidFill>
                  <a:srgbClr val="4AB0DB"/>
                </a:solidFill>
                <a:effectLst>
                  <a:glow rad="63500">
                    <a:srgbClr val="85D8DE">
                      <a:alpha val="40000"/>
                    </a:srgbClr>
                  </a:glo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es-ES" altLang="ko-KR" sz="1400" b="1" i="1" kern="1200" dirty="0">
              <a:solidFill>
                <a:srgbClr val="4AB0DB"/>
              </a:solidFill>
              <a:effectLst>
                <a:glow rad="63500">
                  <a:srgbClr val="85D8DE">
                    <a:alpha val="40000"/>
                  </a:srgbClr>
                </a:glo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C3EBEE7-B5FC-456C-F30C-32C0D926B0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FCFCF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92" t="33201" r="19338" b="36000"/>
          <a:stretch/>
        </p:blipFill>
        <p:spPr>
          <a:xfrm>
            <a:off x="376658" y="4890719"/>
            <a:ext cx="388047" cy="197920"/>
          </a:xfrm>
          <a:prstGeom prst="rect">
            <a:avLst/>
          </a:prstGeom>
          <a:effectLst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D2B4825-398D-225B-F204-5383B89C1BF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AA2A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995" y="4901508"/>
            <a:ext cx="204804" cy="216152"/>
          </a:xfrm>
          <a:prstGeom prst="roundRect">
            <a:avLst>
              <a:gd name="adj" fmla="val 13578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04596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CF6A6-161C-4331-A0C2-E3A36B1D35C6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23044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18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hf hdr="0" ftr="0" dt="0"/>
  <p:txStyles>
    <p:titleStyle>
      <a:lvl1pPr algn="ctr" defTabSz="685766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2" indent="-257162" algn="l" defTabSz="68576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5" indent="-214303" algn="l" defTabSz="685766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1" indent="-171442" algn="l" defTabSz="685766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7" indent="-171442" algn="l" defTabSz="685766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8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60002B3-F742-1DC9-A862-07C926B18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Git</a:t>
            </a:r>
            <a:r>
              <a:rPr lang="ko-KR" altLang="en-US"/>
              <a:t>과 </a:t>
            </a:r>
            <a:r>
              <a:rPr lang="en-US" altLang="ko-KR"/>
              <a:t>GitHub</a:t>
            </a:r>
            <a:r>
              <a:rPr lang="ko-KR" altLang="en-US"/>
              <a:t>로 시작하는 오픈 소스 기초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15B79-43D6-21C8-4546-9B654697A6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Git</a:t>
            </a:r>
            <a:r>
              <a:rPr lang="ko-KR" altLang="en-US"/>
              <a:t>과 </a:t>
            </a:r>
            <a:r>
              <a:rPr lang="en-US" altLang="ko-KR"/>
              <a:t>GitHub </a:t>
            </a:r>
            <a:r>
              <a:rPr lang="ko-KR" altLang="en-US"/>
              <a:t>연동부터 협업까지</a:t>
            </a:r>
          </a:p>
        </p:txBody>
      </p:sp>
    </p:spTree>
    <p:extLst>
      <p:ext uri="{BB962C8B-B14F-4D97-AF65-F5344CB8AC3E}">
        <p14:creationId xmlns:p14="http://schemas.microsoft.com/office/powerpoint/2010/main" val="165091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390CB-33CD-9A6D-F12E-53B9DC8DE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1579EE8-30A9-0238-2DB4-4243712B7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3104709"/>
            <a:ext cx="6480000" cy="175849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F92D217-FE79-DD2A-CF1C-42877B2A65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VS Code</a:t>
            </a:r>
            <a:r>
              <a:rPr lang="ko-KR" altLang="en-US"/>
              <a:t>로 </a:t>
            </a:r>
            <a:r>
              <a:rPr lang="en-US" altLang="ko-KR"/>
              <a:t>Git </a:t>
            </a:r>
            <a:r>
              <a:rPr lang="ko-KR" altLang="en-US"/>
              <a:t>초기화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04BC8B-66F6-1A9F-48B9-4D48A4FC8A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저장소 만들고 초기화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4BF5A-A475-A418-621D-621F8614AD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990" y="970132"/>
            <a:ext cx="6730009" cy="2116945"/>
          </a:xfrm>
        </p:spPr>
        <p:txBody>
          <a:bodyPr>
            <a:noAutofit/>
          </a:bodyPr>
          <a:lstStyle/>
          <a:p>
            <a:r>
              <a:rPr lang="en-US" altLang="ko-KR"/>
              <a:t>6. Source Control </a:t>
            </a:r>
            <a:r>
              <a:rPr lang="ko-KR" altLang="en-US"/>
              <a:t>아이콘 클릭</a:t>
            </a:r>
            <a:br>
              <a:rPr lang="en-US" altLang="ko-KR"/>
            </a:br>
            <a:r>
              <a:rPr lang="en-US" altLang="ko-KR"/>
              <a:t>7. Initialize</a:t>
            </a:r>
            <a:r>
              <a:rPr lang="ko-KR" altLang="en-US"/>
              <a:t> </a:t>
            </a:r>
            <a:r>
              <a:rPr lang="en-US" altLang="ko-KR"/>
              <a:t>Repository </a:t>
            </a:r>
            <a:r>
              <a:rPr lang="ko-KR" altLang="en-US"/>
              <a:t>클릭</a:t>
            </a:r>
            <a:br>
              <a:rPr lang="en-US" altLang="ko-KR"/>
            </a:br>
            <a:r>
              <a:rPr lang="en-US" altLang="ko-KR"/>
              <a:t>8. .git </a:t>
            </a:r>
            <a:r>
              <a:rPr lang="ko-KR" altLang="en-US"/>
              <a:t>폴더 생성 확인</a:t>
            </a:r>
            <a:br>
              <a:rPr lang="en-US" altLang="ko-KR"/>
            </a:br>
            <a:r>
              <a:rPr lang="en-US" altLang="ko-KR"/>
              <a:t>9. git status </a:t>
            </a:r>
            <a:r>
              <a:rPr lang="ko-KR" altLang="en-US"/>
              <a:t>입력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CF84265-6668-AD0E-F255-0915C6CF40CA}"/>
              </a:ext>
            </a:extLst>
          </p:cNvPr>
          <p:cNvSpPr/>
          <p:nvPr/>
        </p:nvSpPr>
        <p:spPr>
          <a:xfrm>
            <a:off x="238317" y="3957556"/>
            <a:ext cx="221951" cy="240361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089FB46-C855-C015-5FC2-562067E9C0D7}"/>
              </a:ext>
            </a:extLst>
          </p:cNvPr>
          <p:cNvSpPr/>
          <p:nvPr/>
        </p:nvSpPr>
        <p:spPr>
          <a:xfrm>
            <a:off x="581984" y="4350049"/>
            <a:ext cx="1099530" cy="295594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088093-3751-5C92-46D7-6267C065B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946" y="3698141"/>
            <a:ext cx="2209604" cy="116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59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5E52A6-624E-F80B-0AD7-E9A5DFB74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VS Code</a:t>
            </a:r>
            <a:r>
              <a:rPr lang="ko-KR" altLang="en-US"/>
              <a:t>로 버전 만들기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36C89-CBCC-F947-C999-53139CCDA3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소스 제어 창 살펴보기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B66B68-5C2A-B1CD-8804-2E1331A51A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/>
              <a:t>1. index.html </a:t>
            </a:r>
            <a:r>
              <a:rPr lang="ko-KR" altLang="en-US"/>
              <a:t>파일 생성</a:t>
            </a:r>
            <a:br>
              <a:rPr lang="en-US" altLang="ko-KR"/>
            </a:br>
            <a:r>
              <a:rPr lang="en-US" altLang="ko-KR"/>
              <a:t>2. ! </a:t>
            </a:r>
            <a:r>
              <a:rPr lang="ko-KR" altLang="en-US"/>
              <a:t>입력해 기본 </a:t>
            </a:r>
            <a:r>
              <a:rPr lang="en-US" altLang="ko-KR"/>
              <a:t>html </a:t>
            </a:r>
            <a:r>
              <a:rPr lang="ko-KR" altLang="en-US"/>
              <a:t>코드 작성</a:t>
            </a:r>
            <a:br>
              <a:rPr lang="en-US" altLang="ko-KR"/>
            </a:b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&lt;body&gt; </a:t>
            </a:r>
            <a:r>
              <a:rPr lang="ko-KR" altLang="en-US"/>
              <a:t>안에 </a:t>
            </a:r>
            <a:r>
              <a:rPr lang="en-US" altLang="ko-KR"/>
              <a:t>‘~~</a:t>
            </a:r>
            <a:r>
              <a:rPr lang="ko-KR" altLang="en-US"/>
              <a:t>의 홈페이지</a:t>
            </a:r>
            <a:r>
              <a:rPr lang="en-US" altLang="ko-KR"/>
              <a:t>‘ </a:t>
            </a:r>
            <a:r>
              <a:rPr lang="ko-KR" altLang="en-US"/>
              <a:t>입력</a:t>
            </a:r>
            <a:br>
              <a:rPr lang="en-US" altLang="ko-KR"/>
            </a:br>
            <a:r>
              <a:rPr lang="en-US" altLang="ko-KR"/>
              <a:t>4. index.html </a:t>
            </a:r>
            <a:r>
              <a:rPr lang="ko-KR" altLang="en-US"/>
              <a:t>파일 저장</a:t>
            </a:r>
            <a:br>
              <a:rPr lang="en-US" altLang="ko-KR"/>
            </a:br>
            <a:r>
              <a:rPr lang="en-US" altLang="ko-KR"/>
              <a:t>5. Source Control </a:t>
            </a:r>
            <a:r>
              <a:rPr lang="ko-KR" altLang="en-US"/>
              <a:t>창으로 이동</a:t>
            </a: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DB9422-6CD8-DB92-2B87-FC61C3E32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938648"/>
            <a:ext cx="6480000" cy="191604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28DC27C-78A7-98C7-D1FD-745C53E98E66}"/>
              </a:ext>
            </a:extLst>
          </p:cNvPr>
          <p:cNvSpPr/>
          <p:nvPr/>
        </p:nvSpPr>
        <p:spPr>
          <a:xfrm>
            <a:off x="1198446" y="4134910"/>
            <a:ext cx="120333" cy="125146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052E9D9-47DA-5076-67D8-08C77AD791E9}"/>
              </a:ext>
            </a:extLst>
          </p:cNvPr>
          <p:cNvSpPr/>
          <p:nvPr/>
        </p:nvSpPr>
        <p:spPr>
          <a:xfrm>
            <a:off x="1330440" y="4134910"/>
            <a:ext cx="120333" cy="125146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54B4A3A-1F15-6914-807C-973E412A7763}"/>
              </a:ext>
            </a:extLst>
          </p:cNvPr>
          <p:cNvSpPr/>
          <p:nvPr/>
        </p:nvSpPr>
        <p:spPr>
          <a:xfrm>
            <a:off x="1452910" y="4134910"/>
            <a:ext cx="120333" cy="125146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CDA7C11-3558-1D37-2861-CD97EDC2A69D}"/>
              </a:ext>
            </a:extLst>
          </p:cNvPr>
          <p:cNvSpPr/>
          <p:nvPr/>
        </p:nvSpPr>
        <p:spPr>
          <a:xfrm>
            <a:off x="1570609" y="4134911"/>
            <a:ext cx="120333" cy="125146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CDADAC-319A-FD40-8FB2-7431B72D6122}"/>
              </a:ext>
            </a:extLst>
          </p:cNvPr>
          <p:cNvSpPr txBox="1"/>
          <p:nvPr/>
        </p:nvSpPr>
        <p:spPr>
          <a:xfrm>
            <a:off x="1129324" y="4210998"/>
            <a:ext cx="6425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>
                <a:solidFill>
                  <a:srgbClr val="00206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①   ②  ③   ④</a:t>
            </a:r>
            <a:endParaRPr lang="ko-KR" altLang="en-US" sz="600">
              <a:solidFill>
                <a:srgbClr val="00206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A9AA7B-83FE-9B5F-9BD6-C3D9BF5BEB70}"/>
              </a:ext>
            </a:extLst>
          </p:cNvPr>
          <p:cNvSpPr txBox="1"/>
          <p:nvPr/>
        </p:nvSpPr>
        <p:spPr>
          <a:xfrm>
            <a:off x="4247856" y="3157744"/>
            <a:ext cx="2441694" cy="8132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① </a:t>
            </a:r>
            <a:r>
              <a:rPr lang="ko-KR" altLang="en-US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열기</a:t>
            </a:r>
            <a:r>
              <a:rPr lang="en-US" altLang="ko-KR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편집 창에 현재 파일 열기</a:t>
            </a:r>
            <a:b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② </a:t>
            </a:r>
            <a:r>
              <a:rPr lang="ko-KR" altLang="en-US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변경 내용 취소</a:t>
            </a:r>
            <a:r>
              <a:rPr lang="en-US" altLang="ko-KR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파일의 변경 사항 취소 </a:t>
            </a:r>
            <a:endParaRPr lang="en-US" altLang="ko-KR" sz="80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③ </a:t>
            </a:r>
            <a:r>
              <a:rPr lang="ko-KR" altLang="en-US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변경 내용 스테이징</a:t>
            </a:r>
            <a:r>
              <a:rPr lang="en-US" altLang="ko-KR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파일을 스테이지에 업로드</a:t>
            </a:r>
            <a:endParaRPr lang="en-US" altLang="ko-KR" sz="80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④ </a:t>
            </a:r>
            <a:r>
              <a:rPr lang="ko-KR" altLang="en-US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상태</a:t>
            </a:r>
            <a:r>
              <a:rPr lang="en-US" altLang="ko-KR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[U]</a:t>
            </a:r>
            <a:r>
              <a:rPr lang="ko-KR" altLang="en-US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Untracked </a:t>
            </a:r>
            <a:r>
              <a:rPr lang="ko-KR" altLang="en-US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224163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B0C29-2006-7868-17C7-99EA0CC65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2D504D8-AFF7-A09A-29AF-BB1E52509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933817"/>
            <a:ext cx="6480000" cy="191604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5DC4F84-FCCA-C7CF-64C6-C363AF48D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VS Code</a:t>
            </a:r>
            <a:r>
              <a:rPr lang="ko-KR" altLang="en-US"/>
              <a:t>로 버전 만들기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9BAA87-BC01-CB91-4421-CF6D0D6D9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Staging</a:t>
            </a:r>
            <a:r>
              <a:rPr lang="ko-KR" altLang="en-US"/>
              <a:t>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48D71-E884-76AA-E681-240BBC0E23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/>
              <a:t>1. ‘+’(stage changes) </a:t>
            </a:r>
            <a:r>
              <a:rPr lang="ko-KR" altLang="en-US"/>
              <a:t>아이콘 클릭</a:t>
            </a:r>
            <a:br>
              <a:rPr lang="en-US" altLang="ko-KR"/>
            </a:br>
            <a:r>
              <a:rPr lang="en-US" altLang="ko-KR"/>
              <a:t>2. </a:t>
            </a:r>
            <a:r>
              <a:rPr lang="ko-KR" altLang="en-US"/>
              <a:t>변경 사항 확인</a:t>
            </a:r>
            <a:endParaRPr lang="en-US" altLang="ko-KR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2B6D14B-CB4B-2CF1-96B0-60792782BED7}"/>
              </a:ext>
            </a:extLst>
          </p:cNvPr>
          <p:cNvSpPr/>
          <p:nvPr/>
        </p:nvSpPr>
        <p:spPr>
          <a:xfrm>
            <a:off x="1330440" y="4134910"/>
            <a:ext cx="120333" cy="125146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2C0B490-0FDF-284E-63F1-7C0D257A0BDA}"/>
              </a:ext>
            </a:extLst>
          </p:cNvPr>
          <p:cNvSpPr/>
          <p:nvPr/>
        </p:nvSpPr>
        <p:spPr>
          <a:xfrm>
            <a:off x="1452910" y="4134910"/>
            <a:ext cx="120333" cy="125146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8AB860A-5CF7-1517-B85F-F39991BA43EF}"/>
              </a:ext>
            </a:extLst>
          </p:cNvPr>
          <p:cNvSpPr/>
          <p:nvPr/>
        </p:nvSpPr>
        <p:spPr>
          <a:xfrm>
            <a:off x="1570609" y="4134911"/>
            <a:ext cx="120333" cy="125146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3B83B-C2C2-9D44-5BFA-D0F182281C72}"/>
              </a:ext>
            </a:extLst>
          </p:cNvPr>
          <p:cNvSpPr txBox="1"/>
          <p:nvPr/>
        </p:nvSpPr>
        <p:spPr>
          <a:xfrm>
            <a:off x="1261592" y="4197483"/>
            <a:ext cx="6425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>
                <a:solidFill>
                  <a:srgbClr val="00206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①   ②  ③   </a:t>
            </a:r>
            <a:endParaRPr lang="ko-KR" altLang="en-US" sz="600">
              <a:solidFill>
                <a:srgbClr val="00206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FA47B-939C-E2C6-B06D-57D0246A1E1B}"/>
              </a:ext>
            </a:extLst>
          </p:cNvPr>
          <p:cNvSpPr txBox="1"/>
          <p:nvPr/>
        </p:nvSpPr>
        <p:spPr>
          <a:xfrm>
            <a:off x="3587419" y="3157744"/>
            <a:ext cx="3102131" cy="628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① </a:t>
            </a:r>
            <a:r>
              <a:rPr lang="ko-KR" altLang="en-US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열기</a:t>
            </a:r>
            <a:r>
              <a:rPr lang="en-US" altLang="ko-KR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편집 창에 스테이징된 파일 열기</a:t>
            </a:r>
            <a:b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② </a:t>
            </a:r>
            <a:r>
              <a:rPr lang="ko-KR" altLang="en-US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변경 내용 스테이징 취소</a:t>
            </a:r>
            <a:r>
              <a:rPr lang="en-US" altLang="ko-KR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스테이징 취소 후 변경 사항 항목으로 이동</a:t>
            </a:r>
            <a:endParaRPr lang="en-US" altLang="ko-KR" sz="80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③ </a:t>
            </a:r>
            <a:r>
              <a:rPr lang="ko-KR" altLang="en-US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인덱스 추가됨</a:t>
            </a:r>
            <a:r>
              <a:rPr lang="en-US" altLang="ko-KR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[A]</a:t>
            </a:r>
            <a:r>
              <a:rPr lang="ko-KR" altLang="en-US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added</a:t>
            </a:r>
            <a:r>
              <a:rPr lang="ko-KR" altLang="en-US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약어</a:t>
            </a:r>
            <a: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스테이지에 추가된 상태 </a:t>
            </a:r>
            <a:endParaRPr lang="en-US" altLang="ko-KR" sz="80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12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4EA96-A43D-2117-2D94-030F1406C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CE0E499-5F27-97DE-1B01-6E906281C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944785"/>
            <a:ext cx="6480000" cy="1916047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29F79DF-C5EF-72C2-4B39-E35F1F680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VS Code</a:t>
            </a:r>
            <a:r>
              <a:rPr lang="ko-KR" altLang="en-US"/>
              <a:t>로 버전 만들기</a:t>
            </a:r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AA84FE-4A8E-6D03-E28C-35A54AA55B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Commit</a:t>
            </a:r>
            <a:r>
              <a:rPr lang="ko-KR" altLang="en-US"/>
              <a:t>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EBDFA5-AB0F-72C3-C6C6-8381574878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메시지 창에 </a:t>
            </a:r>
            <a:r>
              <a:rPr lang="en-US" altLang="ko-KR"/>
              <a:t>‘index.html </a:t>
            </a:r>
            <a:r>
              <a:rPr lang="ko-KR" altLang="en-US"/>
              <a:t>기본작성</a:t>
            </a:r>
            <a:r>
              <a:rPr lang="en-US" altLang="ko-KR"/>
              <a:t>’</a:t>
            </a:r>
            <a:r>
              <a:rPr lang="ko-KR" altLang="en-US"/>
              <a:t> 입력</a:t>
            </a:r>
            <a:br>
              <a:rPr lang="en-US" altLang="ko-KR"/>
            </a:br>
            <a:r>
              <a:rPr lang="en-US" altLang="ko-KR"/>
              <a:t>2. Commit </a:t>
            </a:r>
            <a:r>
              <a:rPr lang="ko-KR" altLang="en-US"/>
              <a:t>버튼 클릭</a:t>
            </a:r>
            <a:br>
              <a:rPr lang="en-US" altLang="ko-KR"/>
            </a:br>
            <a:r>
              <a:rPr lang="en-US" altLang="ko-KR"/>
              <a:t>3. git log --oneline </a:t>
            </a:r>
            <a:r>
              <a:rPr lang="ko-KR" altLang="en-US"/>
              <a:t>입력</a:t>
            </a:r>
            <a:br>
              <a:rPr lang="en-US" altLang="ko-KR"/>
            </a:br>
            <a:r>
              <a:rPr lang="en-US" altLang="ko-KR"/>
              <a:t>4. Source</a:t>
            </a:r>
            <a:r>
              <a:rPr lang="ko-KR" altLang="en-US"/>
              <a:t> </a:t>
            </a:r>
            <a:r>
              <a:rPr lang="en-US" altLang="ko-KR"/>
              <a:t>Control</a:t>
            </a:r>
            <a:r>
              <a:rPr lang="ko-KR" altLang="en-US"/>
              <a:t> </a:t>
            </a:r>
            <a:r>
              <a:rPr lang="en-US" altLang="ko-KR"/>
              <a:t>Graph</a:t>
            </a:r>
            <a:r>
              <a:rPr lang="ko-KR" altLang="en-US"/>
              <a:t> 확인</a:t>
            </a:r>
            <a:br>
              <a:rPr lang="en-US" altLang="ko-KR"/>
            </a:br>
            <a:r>
              <a:rPr lang="en-US" altLang="ko-KR"/>
              <a:t>5. Source control </a:t>
            </a:r>
            <a:r>
              <a:rPr lang="ko-KR" altLang="en-US"/>
              <a:t>내용 변화 확인</a:t>
            </a:r>
            <a:endParaRPr lang="en-US" altLang="ko-KR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300EAEB-3414-C7A5-F307-BF593B2260DC}"/>
              </a:ext>
            </a:extLst>
          </p:cNvPr>
          <p:cNvSpPr/>
          <p:nvPr/>
        </p:nvSpPr>
        <p:spPr>
          <a:xfrm>
            <a:off x="619388" y="3551904"/>
            <a:ext cx="1055989" cy="148653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FCA4DC-D62B-2C83-F8AB-860A5100E023}"/>
              </a:ext>
            </a:extLst>
          </p:cNvPr>
          <p:cNvSpPr/>
          <p:nvPr/>
        </p:nvSpPr>
        <p:spPr>
          <a:xfrm>
            <a:off x="574577" y="3747261"/>
            <a:ext cx="1156032" cy="241732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1044EF4-12C2-2BC5-4BB5-087158C2F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734" y="3542203"/>
            <a:ext cx="4844816" cy="9391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6EFA812-7922-9C93-97F4-B9E1ED75FE1E}"/>
              </a:ext>
            </a:extLst>
          </p:cNvPr>
          <p:cNvSpPr/>
          <p:nvPr/>
        </p:nvSpPr>
        <p:spPr>
          <a:xfrm>
            <a:off x="1742883" y="3775805"/>
            <a:ext cx="184463" cy="157956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138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AECCB-8A00-DC86-422D-AE58D0748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1AC8AD3-E724-60D8-3E62-8038B736A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946925"/>
            <a:ext cx="6480000" cy="1916047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F4C89D9-591B-9B69-3CFA-52E965861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VS Code</a:t>
            </a:r>
            <a:r>
              <a:rPr lang="ko-KR" altLang="en-US"/>
              <a:t>로 버전 만들기</a:t>
            </a:r>
            <a:r>
              <a:rPr lang="en-US" altLang="ko-KR"/>
              <a:t>(4)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0CBF9-D596-F722-CED4-CBD02F8E40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Staging+Commit</a:t>
            </a:r>
            <a:r>
              <a:rPr lang="ko-KR" altLang="en-US"/>
              <a:t>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5CCD3A-E31D-CCA8-B9F6-6BAB85A56C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/>
              <a:t>1. menu1.html, menu2.html, menu3.html </a:t>
            </a:r>
            <a:r>
              <a:rPr lang="ko-KR" altLang="en-US"/>
              <a:t>생성</a:t>
            </a:r>
            <a:br>
              <a:rPr lang="en-US" altLang="ko-KR"/>
            </a:br>
            <a:r>
              <a:rPr lang="en-US" altLang="ko-KR"/>
              <a:t>2. </a:t>
            </a:r>
            <a:r>
              <a:rPr lang="ko-KR" altLang="en-US"/>
              <a:t>각 파일의 </a:t>
            </a:r>
            <a:r>
              <a:rPr lang="en-US" altLang="ko-KR"/>
              <a:t>&lt;body&gt;</a:t>
            </a:r>
            <a:r>
              <a:rPr lang="ko-KR" altLang="en-US"/>
              <a:t>에 </a:t>
            </a:r>
            <a:r>
              <a:rPr lang="en-US" altLang="ko-KR"/>
              <a:t>‘</a:t>
            </a:r>
            <a:r>
              <a:rPr lang="ko-KR" altLang="en-US"/>
              <a:t>메뉴</a:t>
            </a:r>
            <a:r>
              <a:rPr lang="en-US" altLang="ko-KR"/>
              <a:t>1’, ‘</a:t>
            </a:r>
            <a:r>
              <a:rPr lang="ko-KR" altLang="en-US"/>
              <a:t>메뉴</a:t>
            </a:r>
            <a:r>
              <a:rPr lang="en-US" altLang="ko-KR"/>
              <a:t>2’, ‘</a:t>
            </a:r>
            <a:r>
              <a:rPr lang="ko-KR" altLang="en-US"/>
              <a:t>메뉴</a:t>
            </a:r>
            <a:r>
              <a:rPr lang="en-US" altLang="ko-KR"/>
              <a:t>3’ </a:t>
            </a:r>
            <a:r>
              <a:rPr lang="ko-KR" altLang="en-US"/>
              <a:t>작성 후 저장</a:t>
            </a:r>
            <a:br>
              <a:rPr lang="en-US" altLang="ko-KR"/>
            </a:br>
            <a:r>
              <a:rPr lang="en-US" altLang="ko-KR"/>
              <a:t>3. Source Control </a:t>
            </a:r>
            <a:r>
              <a:rPr lang="ko-KR" altLang="en-US"/>
              <a:t>아이콘 클릭</a:t>
            </a:r>
            <a:br>
              <a:rPr lang="en-US" altLang="ko-KR"/>
            </a:br>
            <a:r>
              <a:rPr lang="en-US" altLang="ko-KR"/>
              <a:t>4. </a:t>
            </a:r>
            <a:r>
              <a:rPr lang="ko-KR" altLang="en-US"/>
              <a:t>메시지 창에 </a:t>
            </a:r>
            <a:r>
              <a:rPr lang="en-US" altLang="ko-KR"/>
              <a:t>‘menu1~3.html </a:t>
            </a:r>
            <a:r>
              <a:rPr lang="ko-KR" altLang="en-US"/>
              <a:t>추가</a:t>
            </a:r>
            <a:r>
              <a:rPr lang="en-US" altLang="ko-KR"/>
              <a:t>’</a:t>
            </a:r>
            <a:r>
              <a:rPr lang="ko-KR" altLang="en-US"/>
              <a:t> 입력</a:t>
            </a:r>
            <a:br>
              <a:rPr lang="en-US" altLang="ko-KR"/>
            </a:br>
            <a:r>
              <a:rPr lang="en-US" altLang="ko-KR"/>
              <a:t>5. Commit </a:t>
            </a:r>
            <a:r>
              <a:rPr lang="ko-KR" altLang="en-US"/>
              <a:t>버튼 클릭 후 </a:t>
            </a:r>
            <a:r>
              <a:rPr lang="en-US" altLang="ko-KR"/>
              <a:t>Yes </a:t>
            </a:r>
            <a:r>
              <a:rPr lang="ko-KR" altLang="en-US"/>
              <a:t>버튼 클릭</a:t>
            </a:r>
            <a:endParaRPr lang="en-US" altLang="ko-KR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F7B27C-F466-DF55-FB64-618A2CAF6527}"/>
              </a:ext>
            </a:extLst>
          </p:cNvPr>
          <p:cNvSpPr/>
          <p:nvPr/>
        </p:nvSpPr>
        <p:spPr>
          <a:xfrm>
            <a:off x="619388" y="3551904"/>
            <a:ext cx="1055989" cy="148653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59D872A-3741-32CA-1134-404BDEEE8B2F}"/>
              </a:ext>
            </a:extLst>
          </p:cNvPr>
          <p:cNvSpPr/>
          <p:nvPr/>
        </p:nvSpPr>
        <p:spPr>
          <a:xfrm>
            <a:off x="574577" y="3747261"/>
            <a:ext cx="1156032" cy="241732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06498E2-FEA3-DD4D-8EB0-A63D118065CA}"/>
              </a:ext>
            </a:extLst>
          </p:cNvPr>
          <p:cNvSpPr/>
          <p:nvPr/>
        </p:nvSpPr>
        <p:spPr>
          <a:xfrm>
            <a:off x="238317" y="3803178"/>
            <a:ext cx="221951" cy="240361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60D70E4-55BE-1437-BCED-CA3311E7F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620" y="3512784"/>
            <a:ext cx="2802037" cy="9273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4AAB791-ACCA-A0A9-AD38-240CF986FD2A}"/>
              </a:ext>
            </a:extLst>
          </p:cNvPr>
          <p:cNvSpPr/>
          <p:nvPr/>
        </p:nvSpPr>
        <p:spPr>
          <a:xfrm>
            <a:off x="1742883" y="3775805"/>
            <a:ext cx="184463" cy="157956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1A5F47C1-6D76-8B74-4203-670A7414B0C1}"/>
              </a:ext>
            </a:extLst>
          </p:cNvPr>
          <p:cNvSpPr/>
          <p:nvPr/>
        </p:nvSpPr>
        <p:spPr>
          <a:xfrm>
            <a:off x="4760423" y="3775805"/>
            <a:ext cx="184463" cy="157956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A8172D9-46A1-70D5-4786-6484A564B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652" y="3719612"/>
            <a:ext cx="1522316" cy="53876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6253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C07FB-1116-E040-486D-DA26E787C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CCF6A6FF-B335-8D6C-8C2D-8C59D1DA6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963118"/>
            <a:ext cx="6480000" cy="191604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3CA1DD-9197-EC7D-2BDD-3FE423C7E0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VS Code</a:t>
            </a:r>
            <a:r>
              <a:rPr lang="ko-KR" altLang="en-US"/>
              <a:t>로 버전 만들기</a:t>
            </a:r>
            <a:r>
              <a:rPr lang="en-US" altLang="ko-KR"/>
              <a:t>(5)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DADE3-534B-A446-188D-3BFA32DC3C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변경 내용 확인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55E6CC-D7B6-EF43-6765-8D67DC56F7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990" y="970133"/>
            <a:ext cx="6730009" cy="1960584"/>
          </a:xfrm>
        </p:spPr>
        <p:txBody>
          <a:bodyPr>
            <a:noAutofit/>
          </a:bodyPr>
          <a:lstStyle/>
          <a:p>
            <a:r>
              <a:rPr lang="en-US" altLang="ko-KR"/>
              <a:t>1. menu1.html</a:t>
            </a:r>
            <a:r>
              <a:rPr lang="ko-KR" altLang="en-US"/>
              <a:t> 파일 열기</a:t>
            </a:r>
            <a:br>
              <a:rPr lang="en-US" altLang="ko-KR"/>
            </a:br>
            <a:r>
              <a:rPr lang="en-US" altLang="ko-KR"/>
              <a:t>2. ‘</a:t>
            </a:r>
            <a:r>
              <a:rPr lang="ko-KR" altLang="en-US"/>
              <a:t>메뉴</a:t>
            </a:r>
            <a:r>
              <a:rPr lang="en-US" altLang="ko-KR"/>
              <a:t>1’</a:t>
            </a:r>
            <a:r>
              <a:rPr lang="ko-KR" altLang="en-US"/>
              <a:t>을 </a:t>
            </a:r>
            <a:r>
              <a:rPr lang="en-US" altLang="ko-KR"/>
              <a:t>‘menu1’</a:t>
            </a:r>
            <a:r>
              <a:rPr lang="ko-KR" altLang="en-US"/>
              <a:t>로 변경 후 저장</a:t>
            </a:r>
            <a:br>
              <a:rPr lang="en-US" altLang="ko-KR"/>
            </a:br>
            <a:r>
              <a:rPr lang="en-US" altLang="ko-KR"/>
              <a:t>3. open changes </a:t>
            </a:r>
            <a:r>
              <a:rPr lang="ko-KR" altLang="en-US"/>
              <a:t>버튼 클릭</a:t>
            </a:r>
            <a:br>
              <a:rPr lang="en-US" altLang="ko-KR"/>
            </a:br>
            <a:r>
              <a:rPr lang="en-US" altLang="ko-KR"/>
              <a:t>4. </a:t>
            </a:r>
            <a:r>
              <a:rPr lang="ko-KR" altLang="en-US"/>
              <a:t>변경 내용 확인 후 스테이징 업로드</a:t>
            </a:r>
            <a:br>
              <a:rPr lang="en-US" altLang="ko-KR"/>
            </a:br>
            <a:r>
              <a:rPr lang="en-US" altLang="ko-KR"/>
              <a:t>5. </a:t>
            </a:r>
            <a:r>
              <a:rPr lang="ko-KR" altLang="en-US"/>
              <a:t>메시지 창에 </a:t>
            </a:r>
            <a:r>
              <a:rPr lang="en-US" altLang="ko-KR"/>
              <a:t>‘menu1.html </a:t>
            </a:r>
            <a:r>
              <a:rPr lang="ko-KR" altLang="en-US"/>
              <a:t>변경</a:t>
            </a:r>
            <a:r>
              <a:rPr lang="en-US" altLang="ko-KR"/>
              <a:t>’</a:t>
            </a:r>
            <a:r>
              <a:rPr lang="ko-KR" altLang="en-US"/>
              <a:t> 입력</a:t>
            </a:r>
            <a:br>
              <a:rPr lang="en-US" altLang="ko-KR"/>
            </a:br>
            <a:r>
              <a:rPr lang="en-US" altLang="ko-KR"/>
              <a:t>6. Commit </a:t>
            </a:r>
            <a:r>
              <a:rPr lang="ko-KR" altLang="en-US"/>
              <a:t>버튼 클릭</a:t>
            </a:r>
            <a:endParaRPr lang="en-US" altLang="ko-KR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84A735A-6DC1-0F97-4BB3-C059F5D5850A}"/>
              </a:ext>
            </a:extLst>
          </p:cNvPr>
          <p:cNvSpPr/>
          <p:nvPr/>
        </p:nvSpPr>
        <p:spPr>
          <a:xfrm>
            <a:off x="6139543" y="3216002"/>
            <a:ext cx="170038" cy="16167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B5C72C2-1982-7EEE-8DE7-7B9CF75165CB}"/>
              </a:ext>
            </a:extLst>
          </p:cNvPr>
          <p:cNvSpPr/>
          <p:nvPr/>
        </p:nvSpPr>
        <p:spPr>
          <a:xfrm>
            <a:off x="238317" y="3815618"/>
            <a:ext cx="221951" cy="240361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BB91368-B79A-4BAF-32A3-1718B89EFE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92" r="27982"/>
          <a:stretch/>
        </p:blipFill>
        <p:spPr>
          <a:xfrm>
            <a:off x="3159967" y="2965334"/>
            <a:ext cx="2895101" cy="191826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BBCC21B-1549-690F-D95E-07D6589977D1}"/>
              </a:ext>
            </a:extLst>
          </p:cNvPr>
          <p:cNvSpPr/>
          <p:nvPr/>
        </p:nvSpPr>
        <p:spPr>
          <a:xfrm>
            <a:off x="3087932" y="4438140"/>
            <a:ext cx="184463" cy="157956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172F036-6549-42DE-D119-44F027717B93}"/>
              </a:ext>
            </a:extLst>
          </p:cNvPr>
          <p:cNvSpPr/>
          <p:nvPr/>
        </p:nvSpPr>
        <p:spPr>
          <a:xfrm>
            <a:off x="574577" y="3765921"/>
            <a:ext cx="1156032" cy="241732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D1CF49D-0FB6-4229-1A54-4B6263C27341}"/>
              </a:ext>
            </a:extLst>
          </p:cNvPr>
          <p:cNvSpPr/>
          <p:nvPr/>
        </p:nvSpPr>
        <p:spPr>
          <a:xfrm>
            <a:off x="1412033" y="4160927"/>
            <a:ext cx="136848" cy="137375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643406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D379F-7BEA-F237-F77B-B1248CFE4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DEBC196F-6EC4-DC3E-D6D0-3B45F0CCA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2416478"/>
            <a:ext cx="6480000" cy="2444612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D12CF2C-55DC-6FF5-B5E1-260F349CBD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VS Code</a:t>
            </a:r>
            <a:r>
              <a:rPr lang="ko-KR" altLang="en-US"/>
              <a:t>로 버전 만들기</a:t>
            </a:r>
            <a:r>
              <a:rPr lang="en-US" altLang="ko-KR"/>
              <a:t>(6)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B38C9C-F8EE-23DA-6EEC-4180931A8D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최신 </a:t>
            </a:r>
            <a:r>
              <a:rPr lang="en-US" altLang="ko-KR"/>
              <a:t>Commit</a:t>
            </a:r>
            <a:r>
              <a:rPr lang="ko-KR" altLang="en-US"/>
              <a:t> 취소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85ED02-D76C-DA43-94E0-093FA4B58E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990" y="970133"/>
            <a:ext cx="6730009" cy="1960584"/>
          </a:xfrm>
        </p:spPr>
        <p:txBody>
          <a:bodyPr>
            <a:noAutofit/>
          </a:bodyPr>
          <a:lstStyle/>
          <a:p>
            <a:r>
              <a:rPr lang="en-US" altLang="ko-KR"/>
              <a:t>1. more</a:t>
            </a:r>
            <a:r>
              <a:rPr lang="ko-KR" altLang="en-US"/>
              <a:t> </a:t>
            </a:r>
            <a:r>
              <a:rPr lang="en-US" altLang="ko-KR"/>
              <a:t>action</a:t>
            </a:r>
            <a:r>
              <a:rPr lang="ko-KR" altLang="en-US"/>
              <a:t> 버튼 클릭</a:t>
            </a:r>
            <a:br>
              <a:rPr lang="en-US" altLang="ko-KR"/>
            </a:br>
            <a:r>
              <a:rPr lang="en-US" altLang="ko-KR"/>
              <a:t>2. commit → Undo Last Commit </a:t>
            </a:r>
            <a:r>
              <a:rPr lang="ko-KR" altLang="en-US"/>
              <a:t>클릭</a:t>
            </a:r>
            <a:br>
              <a:rPr lang="en-US" altLang="ko-KR"/>
            </a:br>
            <a:r>
              <a:rPr lang="en-US" altLang="ko-KR"/>
              <a:t>3. Source Control Graph </a:t>
            </a:r>
            <a:r>
              <a:rPr lang="ko-KR" altLang="en-US"/>
              <a:t>확인</a:t>
            </a:r>
            <a:endParaRPr lang="en-US" altLang="ko-KR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5259BA5-EAAA-78B1-57D4-7D628DCA8AD0}"/>
              </a:ext>
            </a:extLst>
          </p:cNvPr>
          <p:cNvSpPr/>
          <p:nvPr/>
        </p:nvSpPr>
        <p:spPr>
          <a:xfrm>
            <a:off x="1560571" y="2825372"/>
            <a:ext cx="170038" cy="16167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F832A5A-5762-EECA-248C-5B81ED66018E}"/>
              </a:ext>
            </a:extLst>
          </p:cNvPr>
          <p:cNvSpPr/>
          <p:nvPr/>
        </p:nvSpPr>
        <p:spPr>
          <a:xfrm>
            <a:off x="238317" y="3255136"/>
            <a:ext cx="221951" cy="240361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778A5E6-A927-43FA-BB40-6B3D2706D4F6}"/>
              </a:ext>
            </a:extLst>
          </p:cNvPr>
          <p:cNvSpPr/>
          <p:nvPr/>
        </p:nvSpPr>
        <p:spPr>
          <a:xfrm>
            <a:off x="4227274" y="4626368"/>
            <a:ext cx="184463" cy="157956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A142655-1FAD-2377-5B97-D93F3E561977}"/>
              </a:ext>
            </a:extLst>
          </p:cNvPr>
          <p:cNvSpPr/>
          <p:nvPr/>
        </p:nvSpPr>
        <p:spPr>
          <a:xfrm>
            <a:off x="1569842" y="4095603"/>
            <a:ext cx="1210680" cy="241732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373A545-D630-5149-6E57-5D364E9CA51F}"/>
              </a:ext>
            </a:extLst>
          </p:cNvPr>
          <p:cNvSpPr/>
          <p:nvPr/>
        </p:nvSpPr>
        <p:spPr>
          <a:xfrm>
            <a:off x="2780521" y="4596096"/>
            <a:ext cx="1387151" cy="218500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10B21E6-2125-2A3C-AAB3-4243A1DC3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721" y="3362752"/>
            <a:ext cx="1120254" cy="14983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9645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C4E66-65C5-70CC-A202-29E424C7A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BB7B4F1-4EF3-CE0E-D830-BBBD2D37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2782407"/>
            <a:ext cx="6480000" cy="20786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3C07E74-D638-C338-4E64-417E1C8CDC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VS Code</a:t>
            </a:r>
            <a:r>
              <a:rPr lang="ko-KR" altLang="en-US"/>
              <a:t>로 버전 만들기</a:t>
            </a:r>
            <a:r>
              <a:rPr lang="en-US" altLang="ko-KR"/>
              <a:t>(7)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D0B3E3-0D59-5E61-1CC0-A471A720C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Staging </a:t>
            </a:r>
            <a:r>
              <a:rPr lang="ko-KR" altLang="en-US"/>
              <a:t>취소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35681C-B591-E2C8-09D0-74213A0B33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990" y="970133"/>
            <a:ext cx="6730009" cy="1960584"/>
          </a:xfrm>
        </p:spPr>
        <p:txBody>
          <a:bodyPr>
            <a:noAutofit/>
          </a:bodyPr>
          <a:lstStyle/>
          <a:p>
            <a:r>
              <a:rPr lang="en-US" altLang="ko-KR"/>
              <a:t>1. menu1.html</a:t>
            </a:r>
            <a:r>
              <a:rPr lang="ko-KR" altLang="en-US"/>
              <a:t> 파일의 </a:t>
            </a:r>
            <a:r>
              <a:rPr lang="en-US" altLang="ko-KR"/>
              <a:t>Unstage Changes </a:t>
            </a:r>
            <a:r>
              <a:rPr lang="ko-KR" altLang="en-US"/>
              <a:t>아이콘 클릭</a:t>
            </a:r>
            <a:br>
              <a:rPr lang="en-US" altLang="ko-KR"/>
            </a:br>
            <a:r>
              <a:rPr lang="en-US" altLang="ko-KR"/>
              <a:t>2. Source Control </a:t>
            </a:r>
            <a:r>
              <a:rPr lang="ko-KR" altLang="en-US"/>
              <a:t>내용 변화</a:t>
            </a:r>
            <a:r>
              <a:rPr lang="en-US" altLang="ko-KR"/>
              <a:t> </a:t>
            </a:r>
            <a:r>
              <a:rPr lang="ko-KR" altLang="en-US"/>
              <a:t>확인</a:t>
            </a:r>
            <a:endParaRPr lang="en-US" altLang="ko-KR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A252BE2-7900-48AD-1518-FDED629CF1FA}"/>
              </a:ext>
            </a:extLst>
          </p:cNvPr>
          <p:cNvSpPr/>
          <p:nvPr/>
        </p:nvSpPr>
        <p:spPr>
          <a:xfrm>
            <a:off x="1392620" y="3945046"/>
            <a:ext cx="170038" cy="16167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2C927FC-430C-148A-DA92-3FFE37328D9C}"/>
              </a:ext>
            </a:extLst>
          </p:cNvPr>
          <p:cNvSpPr/>
          <p:nvPr/>
        </p:nvSpPr>
        <p:spPr>
          <a:xfrm>
            <a:off x="238317" y="3643226"/>
            <a:ext cx="221951" cy="240361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236CF3F-255E-EC26-2A2C-46B229CFD079}"/>
              </a:ext>
            </a:extLst>
          </p:cNvPr>
          <p:cNvSpPr/>
          <p:nvPr/>
        </p:nvSpPr>
        <p:spPr>
          <a:xfrm>
            <a:off x="1724218" y="3945046"/>
            <a:ext cx="184463" cy="157956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D31B7F-08F1-8714-3014-19F1CF738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461" y="3224967"/>
            <a:ext cx="1196397" cy="163009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8C7EED8-F552-EC7B-5756-8520AC9BCA39}"/>
              </a:ext>
            </a:extLst>
          </p:cNvPr>
          <p:cNvSpPr/>
          <p:nvPr/>
        </p:nvSpPr>
        <p:spPr>
          <a:xfrm>
            <a:off x="1967655" y="3813110"/>
            <a:ext cx="1154990" cy="298580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187131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16D61-B888-FB6D-2CD3-FC05DA815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B805A75-E3E3-8196-491C-44470C3D1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70" y="2773768"/>
            <a:ext cx="6480000" cy="20786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0D6D0D9-3EC8-FA3C-7B27-413266A899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VS Code</a:t>
            </a:r>
            <a:r>
              <a:rPr lang="ko-KR" altLang="en-US"/>
              <a:t>로 버전 만들기</a:t>
            </a:r>
            <a:r>
              <a:rPr lang="en-US" altLang="ko-KR"/>
              <a:t>(7)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4AEBB4-BA36-075A-A2F2-8519E66119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변경 내용 취소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EDFC60-B469-1989-AFE3-519D472024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990" y="970133"/>
            <a:ext cx="6730009" cy="1960584"/>
          </a:xfrm>
        </p:spPr>
        <p:txBody>
          <a:bodyPr>
            <a:noAutofit/>
          </a:bodyPr>
          <a:lstStyle/>
          <a:p>
            <a:r>
              <a:rPr lang="en-US" altLang="ko-KR"/>
              <a:t>1. menu1.html</a:t>
            </a:r>
            <a:r>
              <a:rPr lang="ko-KR" altLang="en-US"/>
              <a:t> 파일의 </a:t>
            </a:r>
            <a:r>
              <a:rPr lang="en-US" altLang="ko-KR"/>
              <a:t>Discard Changes </a:t>
            </a:r>
            <a:r>
              <a:rPr lang="ko-KR" altLang="en-US"/>
              <a:t>아이콘 클릭</a:t>
            </a:r>
            <a:br>
              <a:rPr lang="en-US" altLang="ko-KR"/>
            </a:br>
            <a:r>
              <a:rPr lang="en-US" altLang="ko-KR"/>
              <a:t>2. Discard Changes </a:t>
            </a:r>
            <a:r>
              <a:rPr lang="ko-KR" altLang="en-US"/>
              <a:t>클릭</a:t>
            </a:r>
            <a:br>
              <a:rPr lang="en-US" altLang="ko-KR"/>
            </a:br>
            <a:r>
              <a:rPr lang="en-US" altLang="ko-KR"/>
              <a:t>3. menu1.html </a:t>
            </a:r>
            <a:r>
              <a:rPr lang="ko-KR" altLang="en-US"/>
              <a:t>내용 변경 취소 확인</a:t>
            </a:r>
            <a:endParaRPr lang="en-US" altLang="ko-KR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6A090C6-B1C3-2A77-16DF-1B30ECD0D7A6}"/>
              </a:ext>
            </a:extLst>
          </p:cNvPr>
          <p:cNvSpPr/>
          <p:nvPr/>
        </p:nvSpPr>
        <p:spPr>
          <a:xfrm>
            <a:off x="1292225" y="3945046"/>
            <a:ext cx="136525" cy="14752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B57A7C6-14F5-D563-A1C0-54442C24B726}"/>
              </a:ext>
            </a:extLst>
          </p:cNvPr>
          <p:cNvSpPr/>
          <p:nvPr/>
        </p:nvSpPr>
        <p:spPr>
          <a:xfrm>
            <a:off x="250757" y="3630786"/>
            <a:ext cx="221951" cy="240361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60BE9C2-7912-78E6-9439-206EAA9C416F}"/>
              </a:ext>
            </a:extLst>
          </p:cNvPr>
          <p:cNvSpPr/>
          <p:nvPr/>
        </p:nvSpPr>
        <p:spPr>
          <a:xfrm>
            <a:off x="1724218" y="3945046"/>
            <a:ext cx="184463" cy="157956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F84B04B-EF8B-DA43-34D6-99309C377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888" y="3326435"/>
            <a:ext cx="2671096" cy="8469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4B51030-7BF2-3426-ECE2-1C646B387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546" y="2779616"/>
            <a:ext cx="1713223" cy="206698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02C5EA5-1C7B-30C6-95CE-BDB74625EDBF}"/>
              </a:ext>
            </a:extLst>
          </p:cNvPr>
          <p:cNvSpPr/>
          <p:nvPr/>
        </p:nvSpPr>
        <p:spPr>
          <a:xfrm>
            <a:off x="4713033" y="3945046"/>
            <a:ext cx="184463" cy="157956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96F6540-3F64-F464-2564-452C359CAC66}"/>
              </a:ext>
            </a:extLst>
          </p:cNvPr>
          <p:cNvSpPr/>
          <p:nvPr/>
        </p:nvSpPr>
        <p:spPr>
          <a:xfrm>
            <a:off x="1908680" y="4276725"/>
            <a:ext cx="4038029" cy="157956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703839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17785BD-1A5D-45A2-7AD5-F214BB996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VS Code</a:t>
            </a:r>
            <a:r>
              <a:rPr lang="ko-KR" altLang="en-US"/>
              <a:t>로 </a:t>
            </a:r>
            <a:r>
              <a:rPr lang="en-US" altLang="ko-KR"/>
              <a:t>Branch </a:t>
            </a:r>
            <a:r>
              <a:rPr lang="ko-KR" altLang="en-US"/>
              <a:t>관리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F53C45-69C6-132C-68D6-08EB9EC3E1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새로운 </a:t>
            </a:r>
            <a:r>
              <a:rPr lang="en-US" altLang="ko-KR"/>
              <a:t>Branch </a:t>
            </a:r>
            <a:r>
              <a:rPr lang="ko-KR" altLang="en-US"/>
              <a:t>생성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DA58A9-B5B9-7D3C-422C-0E7EE481C5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1. main branch</a:t>
            </a:r>
            <a:r>
              <a:rPr lang="ko-KR" altLang="en-US"/>
              <a:t> 아이콘 클릭</a:t>
            </a:r>
            <a:br>
              <a:rPr lang="en-US" altLang="ko-KR"/>
            </a:br>
            <a:r>
              <a:rPr lang="en-US" altLang="ko-KR"/>
              <a:t>2. Create new branch </a:t>
            </a:r>
            <a:r>
              <a:rPr lang="ko-KR" altLang="en-US"/>
              <a:t>클릭</a:t>
            </a:r>
            <a:br>
              <a:rPr lang="en-US" altLang="ko-KR"/>
            </a:br>
            <a:r>
              <a:rPr lang="en-US" altLang="ko-KR"/>
              <a:t>3. branch</a:t>
            </a:r>
            <a:r>
              <a:rPr lang="ko-KR" altLang="en-US"/>
              <a:t>명 </a:t>
            </a:r>
            <a:r>
              <a:rPr lang="en-US" altLang="ko-KR"/>
              <a:t>‘items’</a:t>
            </a:r>
            <a:r>
              <a:rPr lang="ko-KR" altLang="en-US"/>
              <a:t> 입력 후 엔터</a:t>
            </a:r>
            <a:br>
              <a:rPr lang="en-US" altLang="ko-KR"/>
            </a:br>
            <a:r>
              <a:rPr lang="en-US" altLang="ko-KR"/>
              <a:t>4. branch </a:t>
            </a:r>
            <a:r>
              <a:rPr lang="ko-KR" altLang="en-US"/>
              <a:t>생성 및 변경</a:t>
            </a:r>
            <a:r>
              <a:rPr lang="en-US" altLang="ko-KR"/>
              <a:t> </a:t>
            </a:r>
            <a:r>
              <a:rPr lang="ko-KR" altLang="en-US"/>
              <a:t>확인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7C9465-FB31-073D-8641-589447CBB5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1020"/>
          <a:stretch/>
        </p:blipFill>
        <p:spPr>
          <a:xfrm>
            <a:off x="227502" y="2525486"/>
            <a:ext cx="3131517" cy="23267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D560AA-599B-41A5-F67B-9AD7739BF6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1722"/>
          <a:stretch/>
        </p:blipFill>
        <p:spPr>
          <a:xfrm>
            <a:off x="1530162" y="3563176"/>
            <a:ext cx="1828857" cy="4125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7C5E3A3-0881-C50F-A315-7E20BA83B97F}"/>
              </a:ext>
            </a:extLst>
          </p:cNvPr>
          <p:cNvSpPr/>
          <p:nvPr/>
        </p:nvSpPr>
        <p:spPr>
          <a:xfrm rot="5400000">
            <a:off x="1707275" y="3403564"/>
            <a:ext cx="171968" cy="147257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C52A4C6-8A24-9AF6-B729-98512951BEB0}"/>
              </a:ext>
            </a:extLst>
          </p:cNvPr>
          <p:cNvSpPr/>
          <p:nvPr/>
        </p:nvSpPr>
        <p:spPr>
          <a:xfrm>
            <a:off x="435986" y="4714687"/>
            <a:ext cx="322904" cy="13753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6854063-9582-315E-B21D-BD0BDEB3AD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0000"/>
          <a:stretch/>
        </p:blipFill>
        <p:spPr>
          <a:xfrm>
            <a:off x="3492994" y="2525486"/>
            <a:ext cx="3196758" cy="23267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6F12E79-B1FE-549B-63FC-65F927F35932}"/>
              </a:ext>
            </a:extLst>
          </p:cNvPr>
          <p:cNvSpPr/>
          <p:nvPr/>
        </p:nvSpPr>
        <p:spPr>
          <a:xfrm>
            <a:off x="3686148" y="4711577"/>
            <a:ext cx="352451" cy="13753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B320092-6BFA-D56F-A44E-6AB45F2D78BD}"/>
              </a:ext>
            </a:extLst>
          </p:cNvPr>
          <p:cNvSpPr/>
          <p:nvPr/>
        </p:nvSpPr>
        <p:spPr>
          <a:xfrm>
            <a:off x="3308582" y="4538652"/>
            <a:ext cx="171970" cy="147258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64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8485272-5765-CE99-639E-6FC5023ED6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1. GitHub </a:t>
            </a:r>
            <a:r>
              <a:rPr lang="ko-KR" altLang="en-US"/>
              <a:t>시작하기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6F8E705-F461-19AA-5307-7443736AD6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9000" y="1067966"/>
            <a:ext cx="3503246" cy="3625954"/>
          </a:xfrm>
        </p:spPr>
        <p:txBody>
          <a:bodyPr/>
          <a:lstStyle/>
          <a:p>
            <a:endParaRPr lang="en-US" altLang="ko-KR"/>
          </a:p>
          <a:p>
            <a:r>
              <a:rPr lang="ko-KR" altLang="en-US"/>
              <a:t>원격 저장소 </a:t>
            </a:r>
            <a:r>
              <a:rPr lang="en-US" altLang="ko-KR"/>
              <a:t>GitHub</a:t>
            </a:r>
          </a:p>
          <a:p>
            <a:r>
              <a:rPr lang="en-US" altLang="ko-KR"/>
              <a:t>GitHub </a:t>
            </a:r>
            <a:r>
              <a:rPr lang="ko-KR" altLang="en-US"/>
              <a:t>가입</a:t>
            </a:r>
            <a:endParaRPr lang="en-US" altLang="ko-KR"/>
          </a:p>
          <a:p>
            <a:r>
              <a:rPr lang="en-US" altLang="ko-KR"/>
              <a:t>Git</a:t>
            </a:r>
            <a:r>
              <a:rPr lang="ko-KR" altLang="en-US"/>
              <a:t>과 </a:t>
            </a:r>
            <a:r>
              <a:rPr lang="en-US" altLang="ko-KR"/>
              <a:t>GitHub </a:t>
            </a:r>
            <a:r>
              <a:rPr lang="ko-KR" altLang="en-US"/>
              <a:t>연결</a:t>
            </a:r>
            <a:endParaRPr lang="en-US" altLang="ko-KR"/>
          </a:p>
          <a:p>
            <a:r>
              <a:rPr lang="en-US" altLang="ko-KR"/>
              <a:t>Git</a:t>
            </a:r>
            <a:r>
              <a:rPr lang="ko-KR" altLang="en-US"/>
              <a:t>과 </a:t>
            </a:r>
            <a:r>
              <a:rPr lang="en-US" altLang="ko-KR"/>
              <a:t>GitHub </a:t>
            </a:r>
            <a:r>
              <a:rPr lang="ko-KR" altLang="en-US"/>
              <a:t>동기화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6901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84FAF-C5D7-6202-ACF0-82E3C64E9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3A99EBC3-6C3C-2027-9DA3-4E55C645DD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2933"/>
          <a:stretch/>
        </p:blipFill>
        <p:spPr>
          <a:xfrm>
            <a:off x="3598506" y="2490902"/>
            <a:ext cx="3049944" cy="23582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659881-FBC7-7FB6-1D5F-C7A3006922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2933"/>
          <a:stretch/>
        </p:blipFill>
        <p:spPr>
          <a:xfrm>
            <a:off x="209550" y="2490902"/>
            <a:ext cx="3049944" cy="23582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BA9B4FB-594E-8590-9795-A7C344DD24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VS Code</a:t>
            </a:r>
            <a:r>
              <a:rPr lang="ko-KR" altLang="en-US"/>
              <a:t>로 </a:t>
            </a:r>
            <a:r>
              <a:rPr lang="en-US" altLang="ko-KR"/>
              <a:t>Branch </a:t>
            </a:r>
            <a:r>
              <a:rPr lang="ko-KR" altLang="en-US"/>
              <a:t>관리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0570A1-4D0A-12D6-132C-8758AFF60B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새로운 </a:t>
            </a:r>
            <a:r>
              <a:rPr lang="en-US" altLang="ko-KR"/>
              <a:t>Branch</a:t>
            </a:r>
            <a:r>
              <a:rPr lang="ko-KR" altLang="en-US"/>
              <a:t>로 </a:t>
            </a:r>
            <a:r>
              <a:rPr lang="en-US" altLang="ko-KR"/>
              <a:t>Commit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38EC5-9C85-18F7-DE88-5BF7FE9C8C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/>
              <a:t>1. item1.txt </a:t>
            </a:r>
            <a:r>
              <a:rPr lang="ko-KR" altLang="en-US"/>
              <a:t>생성 후 </a:t>
            </a:r>
            <a:r>
              <a:rPr lang="en-US" altLang="ko-KR"/>
              <a:t>‘</a:t>
            </a:r>
            <a:r>
              <a:rPr lang="ko-KR" altLang="en-US"/>
              <a:t>아이템</a:t>
            </a:r>
            <a:r>
              <a:rPr lang="en-US" altLang="ko-KR"/>
              <a:t>1’ </a:t>
            </a:r>
            <a:r>
              <a:rPr lang="ko-KR" altLang="en-US"/>
              <a:t>입력 후 저장</a:t>
            </a:r>
            <a:br>
              <a:rPr lang="en-US" altLang="ko-KR"/>
            </a:br>
            <a:r>
              <a:rPr lang="en-US" altLang="ko-KR"/>
              <a:t>2. item2.txt </a:t>
            </a:r>
            <a:r>
              <a:rPr lang="ko-KR" altLang="en-US"/>
              <a:t>생성 후 </a:t>
            </a:r>
            <a:r>
              <a:rPr lang="en-US" altLang="ko-KR"/>
              <a:t>‘</a:t>
            </a:r>
            <a:r>
              <a:rPr lang="ko-KR" altLang="en-US"/>
              <a:t>아이템</a:t>
            </a:r>
            <a:r>
              <a:rPr lang="en-US" altLang="ko-KR"/>
              <a:t>2’ </a:t>
            </a:r>
            <a:r>
              <a:rPr lang="ko-KR" altLang="en-US"/>
              <a:t>입력 후 저장</a:t>
            </a:r>
            <a:br>
              <a:rPr lang="en-US" altLang="ko-KR"/>
            </a:br>
            <a:r>
              <a:rPr lang="en-US" altLang="ko-KR"/>
              <a:t>3. </a:t>
            </a:r>
            <a:r>
              <a:rPr lang="ko-KR" altLang="en-US"/>
              <a:t>메시지 창에 </a:t>
            </a:r>
            <a:r>
              <a:rPr lang="en-US" altLang="ko-KR"/>
              <a:t>‘item</a:t>
            </a:r>
            <a:r>
              <a:rPr lang="ko-KR" altLang="en-US"/>
              <a:t> 추가</a:t>
            </a:r>
            <a:r>
              <a:rPr lang="en-US" altLang="ko-KR"/>
              <a:t>’</a:t>
            </a:r>
            <a:r>
              <a:rPr lang="ko-KR" altLang="en-US"/>
              <a:t> 입력</a:t>
            </a:r>
            <a:br>
              <a:rPr lang="en-US" altLang="ko-KR"/>
            </a:br>
            <a:r>
              <a:rPr lang="en-US" altLang="ko-KR"/>
              <a:t>4. </a:t>
            </a:r>
            <a:r>
              <a:rPr lang="ko-KR" altLang="en-US"/>
              <a:t>스테이징 업로드 후 </a:t>
            </a:r>
            <a:r>
              <a:rPr lang="en-US" altLang="ko-KR"/>
              <a:t>Commit </a:t>
            </a:r>
            <a:r>
              <a:rPr lang="ko-KR" altLang="en-US"/>
              <a:t>버튼 클릭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318C7E7-FB36-6316-B96B-30E80DAB6E7A}"/>
              </a:ext>
            </a:extLst>
          </p:cNvPr>
          <p:cNvSpPr/>
          <p:nvPr/>
        </p:nvSpPr>
        <p:spPr>
          <a:xfrm>
            <a:off x="3352333" y="3563175"/>
            <a:ext cx="171968" cy="147257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5190E7C-3C78-7279-DFFE-EEC2EB27EB1F}"/>
              </a:ext>
            </a:extLst>
          </p:cNvPr>
          <p:cNvSpPr/>
          <p:nvPr/>
        </p:nvSpPr>
        <p:spPr>
          <a:xfrm>
            <a:off x="584718" y="3278155"/>
            <a:ext cx="1088572" cy="242596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C5F7866-880C-4485-E4ED-0CA60598EADB}"/>
              </a:ext>
            </a:extLst>
          </p:cNvPr>
          <p:cNvSpPr/>
          <p:nvPr/>
        </p:nvSpPr>
        <p:spPr>
          <a:xfrm>
            <a:off x="575387" y="3530080"/>
            <a:ext cx="1088572" cy="892630"/>
          </a:xfrm>
          <a:prstGeom prst="roundRect">
            <a:avLst>
              <a:gd name="adj" fmla="val 7608"/>
            </a:avLst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F617C5A-E106-533A-56DD-CE210A4B0EA3}"/>
              </a:ext>
            </a:extLst>
          </p:cNvPr>
          <p:cNvSpPr/>
          <p:nvPr/>
        </p:nvSpPr>
        <p:spPr>
          <a:xfrm>
            <a:off x="250757" y="3349891"/>
            <a:ext cx="221951" cy="240361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06FACA0-CC86-B678-2BDA-5109CB3D8EC7}"/>
              </a:ext>
            </a:extLst>
          </p:cNvPr>
          <p:cNvSpPr/>
          <p:nvPr/>
        </p:nvSpPr>
        <p:spPr>
          <a:xfrm>
            <a:off x="3619550" y="3340652"/>
            <a:ext cx="221951" cy="240361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80AB068-3E1E-9D49-D01E-4E2A671BA885}"/>
              </a:ext>
            </a:extLst>
          </p:cNvPr>
          <p:cNvSpPr/>
          <p:nvPr/>
        </p:nvSpPr>
        <p:spPr>
          <a:xfrm>
            <a:off x="3915706" y="3530079"/>
            <a:ext cx="1141486" cy="992157"/>
          </a:xfrm>
          <a:prstGeom prst="roundRect">
            <a:avLst>
              <a:gd name="adj" fmla="val 7608"/>
            </a:avLst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60664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9AEB9-B7C6-201C-9D08-D98646BA6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E84C59B-7787-E8C4-26DD-9D1FDC9C1C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2741"/>
          <a:stretch/>
        </p:blipFill>
        <p:spPr>
          <a:xfrm>
            <a:off x="215770" y="2444725"/>
            <a:ext cx="3062358" cy="24090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78E9ECA-9A19-A51B-2069-D4A0FFFC91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2741"/>
          <a:stretch/>
        </p:blipFill>
        <p:spPr>
          <a:xfrm>
            <a:off x="3579872" y="2444725"/>
            <a:ext cx="3062358" cy="24090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465CBC0-AD30-8615-62DD-B768ED16B0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VS Code</a:t>
            </a:r>
            <a:r>
              <a:rPr lang="ko-KR" altLang="en-US"/>
              <a:t>로 </a:t>
            </a:r>
            <a:r>
              <a:rPr lang="en-US" altLang="ko-KR"/>
              <a:t>Branch </a:t>
            </a:r>
            <a:r>
              <a:rPr lang="ko-KR" altLang="en-US"/>
              <a:t>관리</a:t>
            </a:r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C88A52-5548-7416-5F52-60E46E8A2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Branch </a:t>
            </a:r>
            <a:r>
              <a:rPr lang="ko-KR" altLang="en-US"/>
              <a:t>병합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7963BF-0DF2-233D-957B-AD21D26364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/>
              <a:t>1. items branch </a:t>
            </a:r>
            <a:r>
              <a:rPr lang="ko-KR" altLang="en-US"/>
              <a:t>아이콘 클릭</a:t>
            </a:r>
            <a:br>
              <a:rPr lang="en-US" altLang="ko-KR"/>
            </a:br>
            <a:r>
              <a:rPr lang="en-US" altLang="ko-KR"/>
              <a:t>2. main branch</a:t>
            </a:r>
            <a:r>
              <a:rPr lang="ko-KR" altLang="en-US"/>
              <a:t> 클릭</a:t>
            </a:r>
            <a:br>
              <a:rPr lang="en-US" altLang="ko-KR"/>
            </a:br>
            <a:r>
              <a:rPr lang="en-US" altLang="ko-KR"/>
              <a:t>3. item1.txt, item2.txt </a:t>
            </a:r>
            <a:r>
              <a:rPr lang="ko-KR" altLang="en-US"/>
              <a:t>파일 없음 확인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41AF6A1-6839-1458-2CFD-D6F2760849C6}"/>
              </a:ext>
            </a:extLst>
          </p:cNvPr>
          <p:cNvSpPr/>
          <p:nvPr/>
        </p:nvSpPr>
        <p:spPr>
          <a:xfrm>
            <a:off x="3352333" y="3563175"/>
            <a:ext cx="171968" cy="147257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1D4DEDA-DE8C-55F9-68A8-ACD692192115}"/>
              </a:ext>
            </a:extLst>
          </p:cNvPr>
          <p:cNvSpPr/>
          <p:nvPr/>
        </p:nvSpPr>
        <p:spPr>
          <a:xfrm>
            <a:off x="1604865" y="3265713"/>
            <a:ext cx="765111" cy="167951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08353C-14BE-25CF-FABC-196EFA0F9E65}"/>
              </a:ext>
            </a:extLst>
          </p:cNvPr>
          <p:cNvSpPr/>
          <p:nvPr/>
        </p:nvSpPr>
        <p:spPr>
          <a:xfrm>
            <a:off x="506962" y="2876937"/>
            <a:ext cx="718458" cy="979716"/>
          </a:xfrm>
          <a:prstGeom prst="roundRect">
            <a:avLst>
              <a:gd name="adj" fmla="val 7608"/>
            </a:avLst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B478511-3ABA-850D-671B-699DB82BEC96}"/>
              </a:ext>
            </a:extLst>
          </p:cNvPr>
          <p:cNvSpPr/>
          <p:nvPr/>
        </p:nvSpPr>
        <p:spPr>
          <a:xfrm>
            <a:off x="250757" y="2678095"/>
            <a:ext cx="221951" cy="240361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B5C47B7-E305-F408-512D-6AFA556258B0}"/>
              </a:ext>
            </a:extLst>
          </p:cNvPr>
          <p:cNvSpPr/>
          <p:nvPr/>
        </p:nvSpPr>
        <p:spPr>
          <a:xfrm>
            <a:off x="3619550" y="2678094"/>
            <a:ext cx="221951" cy="240361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1BA1DB5-A1A7-01F0-3613-F542DCD825C7}"/>
              </a:ext>
            </a:extLst>
          </p:cNvPr>
          <p:cNvSpPr/>
          <p:nvPr/>
        </p:nvSpPr>
        <p:spPr>
          <a:xfrm>
            <a:off x="3897072" y="2876937"/>
            <a:ext cx="718458" cy="979716"/>
          </a:xfrm>
          <a:prstGeom prst="roundRect">
            <a:avLst>
              <a:gd name="adj" fmla="val 7608"/>
            </a:avLst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CD0D42-0E8F-F6B2-501E-B1043ED0C46E}"/>
              </a:ext>
            </a:extLst>
          </p:cNvPr>
          <p:cNvSpPr/>
          <p:nvPr/>
        </p:nvSpPr>
        <p:spPr>
          <a:xfrm>
            <a:off x="448426" y="4714687"/>
            <a:ext cx="322904" cy="13753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7D55016-C4BF-AEC5-85E8-5AA0E58F2D7E}"/>
              </a:ext>
            </a:extLst>
          </p:cNvPr>
          <p:cNvSpPr/>
          <p:nvPr/>
        </p:nvSpPr>
        <p:spPr>
          <a:xfrm>
            <a:off x="3779448" y="4711577"/>
            <a:ext cx="352451" cy="13753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61234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36041-7E55-9929-BDA8-CAAF9C9BA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A208A7-38D1-482B-4039-6D9164A1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2440079"/>
            <a:ext cx="6480000" cy="24090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93EF8AF-5C51-CE16-95B2-FC966E941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VS Code</a:t>
            </a:r>
            <a:r>
              <a:rPr lang="ko-KR" altLang="en-US"/>
              <a:t>로 </a:t>
            </a:r>
            <a:r>
              <a:rPr lang="en-US" altLang="ko-KR"/>
              <a:t>Branch </a:t>
            </a:r>
            <a:r>
              <a:rPr lang="ko-KR" altLang="en-US"/>
              <a:t>관리</a:t>
            </a:r>
            <a:r>
              <a:rPr lang="en-US" altLang="ko-KR"/>
              <a:t>(4)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E2E3FA-39AB-4A5A-8712-A4680A0E59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Branch </a:t>
            </a:r>
            <a:r>
              <a:rPr lang="ko-KR" altLang="en-US"/>
              <a:t>병합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12825-D594-483F-AE23-39E3154C86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/>
              <a:t>1. more</a:t>
            </a:r>
            <a:r>
              <a:rPr lang="ko-KR" altLang="en-US"/>
              <a:t> </a:t>
            </a:r>
            <a:r>
              <a:rPr lang="en-US" altLang="ko-KR"/>
              <a:t>action</a:t>
            </a:r>
            <a:r>
              <a:rPr lang="ko-KR" altLang="en-US"/>
              <a:t> 버튼 클릭</a:t>
            </a:r>
            <a:br>
              <a:rPr lang="en-US" altLang="ko-KR"/>
            </a:br>
            <a:r>
              <a:rPr lang="en-US" altLang="ko-KR"/>
              <a:t>2. Branch → Merge </a:t>
            </a:r>
            <a:r>
              <a:rPr lang="ko-KR" altLang="en-US"/>
              <a:t>클릭</a:t>
            </a:r>
            <a:br>
              <a:rPr lang="en-US" altLang="ko-KR"/>
            </a:br>
            <a:r>
              <a:rPr lang="en-US" altLang="ko-KR"/>
              <a:t>3. items branch </a:t>
            </a:r>
            <a:r>
              <a:rPr lang="ko-KR" altLang="en-US"/>
              <a:t>클릭</a:t>
            </a:r>
            <a:br>
              <a:rPr lang="en-US" altLang="ko-KR"/>
            </a:br>
            <a:r>
              <a:rPr lang="en-US" altLang="ko-KR"/>
              <a:t>4. main branch</a:t>
            </a:r>
            <a:r>
              <a:rPr lang="ko-KR" altLang="en-US"/>
              <a:t>의 </a:t>
            </a:r>
            <a:r>
              <a:rPr lang="en-US" altLang="ko-KR"/>
              <a:t>item1.txt, item2.txt</a:t>
            </a:r>
            <a:r>
              <a:rPr lang="ko-KR" altLang="en-US"/>
              <a:t> 추가 확인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02917F9-33B7-82DB-4C11-3E452BD99015}"/>
              </a:ext>
            </a:extLst>
          </p:cNvPr>
          <p:cNvSpPr/>
          <p:nvPr/>
        </p:nvSpPr>
        <p:spPr>
          <a:xfrm>
            <a:off x="238317" y="3265529"/>
            <a:ext cx="221951" cy="240361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F7A0E73-67A4-EC1E-D957-C4BE5B3F8787}"/>
              </a:ext>
            </a:extLst>
          </p:cNvPr>
          <p:cNvSpPr/>
          <p:nvPr/>
        </p:nvSpPr>
        <p:spPr>
          <a:xfrm>
            <a:off x="448426" y="4714687"/>
            <a:ext cx="322904" cy="13753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CD42894-5778-F2B0-13FB-3AF507076307}"/>
              </a:ext>
            </a:extLst>
          </p:cNvPr>
          <p:cNvSpPr/>
          <p:nvPr/>
        </p:nvSpPr>
        <p:spPr>
          <a:xfrm>
            <a:off x="1541910" y="2844034"/>
            <a:ext cx="170038" cy="16167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39D883-6301-5A2A-4115-60B13FDB3A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1218"/>
          <a:stretch/>
        </p:blipFill>
        <p:spPr>
          <a:xfrm>
            <a:off x="4403173" y="2798275"/>
            <a:ext cx="1629748" cy="627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1F14B8F-FB32-9D54-8343-E45368569E08}"/>
              </a:ext>
            </a:extLst>
          </p:cNvPr>
          <p:cNvSpPr/>
          <p:nvPr/>
        </p:nvSpPr>
        <p:spPr>
          <a:xfrm>
            <a:off x="4104441" y="3112052"/>
            <a:ext cx="171968" cy="147257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8A251F6-A8FD-909D-5C79-03FE1DD3099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25"/>
          <a:stretch/>
        </p:blipFill>
        <p:spPr>
          <a:xfrm>
            <a:off x="4596007" y="3644596"/>
            <a:ext cx="1436914" cy="12001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5D014FA3-1C9B-54F2-D442-B05108BB731A}"/>
              </a:ext>
            </a:extLst>
          </p:cNvPr>
          <p:cNvSpPr/>
          <p:nvPr/>
        </p:nvSpPr>
        <p:spPr>
          <a:xfrm rot="5400000">
            <a:off x="5202221" y="3464836"/>
            <a:ext cx="171968" cy="147257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BE53B0C-3D16-9E3A-01AE-C3A80A249EF6}"/>
              </a:ext>
            </a:extLst>
          </p:cNvPr>
          <p:cNvSpPr/>
          <p:nvPr/>
        </p:nvSpPr>
        <p:spPr>
          <a:xfrm>
            <a:off x="4655973" y="3841099"/>
            <a:ext cx="755781" cy="985937"/>
          </a:xfrm>
          <a:prstGeom prst="roundRect">
            <a:avLst>
              <a:gd name="adj" fmla="val 7608"/>
            </a:avLst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112289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1E5A7-84F1-F5B6-4038-08D039412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FD49A49-58E0-3F1F-F001-6A0440B587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VS Code</a:t>
            </a:r>
            <a:r>
              <a:rPr lang="ko-KR" altLang="en-US"/>
              <a:t>로 </a:t>
            </a:r>
            <a:r>
              <a:rPr lang="en-US" altLang="ko-KR"/>
              <a:t>Branch </a:t>
            </a:r>
            <a:r>
              <a:rPr lang="ko-KR" altLang="en-US"/>
              <a:t>관리</a:t>
            </a:r>
            <a:r>
              <a:rPr lang="en-US" altLang="ko-KR"/>
              <a:t>(5)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6481DE-C9FC-02DD-BDE3-33868B9C99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Branch </a:t>
            </a:r>
            <a:r>
              <a:rPr lang="ko-KR" altLang="en-US"/>
              <a:t>삭제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6A0719-9282-F6D8-5313-872E7E0237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/>
              <a:t>1. more</a:t>
            </a:r>
            <a:r>
              <a:rPr lang="ko-KR" altLang="en-US"/>
              <a:t> </a:t>
            </a:r>
            <a:r>
              <a:rPr lang="en-US" altLang="ko-KR"/>
              <a:t>action</a:t>
            </a:r>
            <a:r>
              <a:rPr lang="ko-KR" altLang="en-US"/>
              <a:t> 버튼 클릭</a:t>
            </a:r>
            <a:br>
              <a:rPr lang="en-US" altLang="ko-KR"/>
            </a:br>
            <a:r>
              <a:rPr lang="en-US" altLang="ko-KR"/>
              <a:t>2. Branch → Delete Branch </a:t>
            </a:r>
            <a:r>
              <a:rPr lang="ko-KR" altLang="en-US"/>
              <a:t>클릭</a:t>
            </a:r>
            <a:br>
              <a:rPr lang="en-US" altLang="ko-KR"/>
            </a:br>
            <a:r>
              <a:rPr lang="en-US" altLang="ko-KR"/>
              <a:t>3. items branch </a:t>
            </a:r>
            <a:r>
              <a:rPr lang="ko-KR" altLang="en-US"/>
              <a:t>클릭</a:t>
            </a:r>
            <a:br>
              <a:rPr lang="en-US" altLang="ko-KR"/>
            </a:br>
            <a:r>
              <a:rPr lang="en-US" altLang="ko-KR"/>
              <a:t>4. items branch </a:t>
            </a:r>
            <a:r>
              <a:rPr lang="ko-KR" altLang="en-US"/>
              <a:t>삭제 확인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72935B6-C500-18A9-15B6-089428DD071D}"/>
              </a:ext>
            </a:extLst>
          </p:cNvPr>
          <p:cNvSpPr/>
          <p:nvPr/>
        </p:nvSpPr>
        <p:spPr>
          <a:xfrm>
            <a:off x="506962" y="2876937"/>
            <a:ext cx="718458" cy="979716"/>
          </a:xfrm>
          <a:prstGeom prst="roundRect">
            <a:avLst>
              <a:gd name="adj" fmla="val 7608"/>
            </a:avLst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6C4AF32-606B-73C9-5F21-D2993F51D719}"/>
              </a:ext>
            </a:extLst>
          </p:cNvPr>
          <p:cNvSpPr/>
          <p:nvPr/>
        </p:nvSpPr>
        <p:spPr>
          <a:xfrm>
            <a:off x="238317" y="3265529"/>
            <a:ext cx="221951" cy="240361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D3A3272-E971-3783-307E-778BEF836D5D}"/>
              </a:ext>
            </a:extLst>
          </p:cNvPr>
          <p:cNvSpPr/>
          <p:nvPr/>
        </p:nvSpPr>
        <p:spPr>
          <a:xfrm>
            <a:off x="448426" y="4714687"/>
            <a:ext cx="322904" cy="13753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388B558-0926-8D3C-8DC0-BED016C88C54}"/>
              </a:ext>
            </a:extLst>
          </p:cNvPr>
          <p:cNvSpPr/>
          <p:nvPr/>
        </p:nvSpPr>
        <p:spPr>
          <a:xfrm>
            <a:off x="1541910" y="2844034"/>
            <a:ext cx="170038" cy="16167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4E2B8AE-CA05-3B8C-2198-341D733668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1218"/>
          <a:stretch/>
        </p:blipFill>
        <p:spPr>
          <a:xfrm>
            <a:off x="4403173" y="2798275"/>
            <a:ext cx="1629748" cy="627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F50DDE1-7F7E-329E-0E66-A5F109B856FB}"/>
              </a:ext>
            </a:extLst>
          </p:cNvPr>
          <p:cNvSpPr/>
          <p:nvPr/>
        </p:nvSpPr>
        <p:spPr>
          <a:xfrm>
            <a:off x="4104441" y="3112052"/>
            <a:ext cx="171968" cy="147257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E4A7D7E-7DD6-D742-71DD-7D041865418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25"/>
          <a:stretch/>
        </p:blipFill>
        <p:spPr>
          <a:xfrm>
            <a:off x="4596007" y="3644596"/>
            <a:ext cx="1436914" cy="12001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EF66396-1BED-93C2-AA01-58372BAA701C}"/>
              </a:ext>
            </a:extLst>
          </p:cNvPr>
          <p:cNvSpPr/>
          <p:nvPr/>
        </p:nvSpPr>
        <p:spPr>
          <a:xfrm rot="5400000">
            <a:off x="5202221" y="3464836"/>
            <a:ext cx="171968" cy="147257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4C1569-43C0-BCAC-8068-9199096D5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34" y="2460982"/>
            <a:ext cx="6480000" cy="24090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7E83C9-0033-9964-4394-B6A7C9EB5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7557" y="3041060"/>
            <a:ext cx="1629748" cy="53600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0D66E62-25D5-B52A-BCCF-35C53A68DD63}"/>
              </a:ext>
            </a:extLst>
          </p:cNvPr>
          <p:cNvSpPr/>
          <p:nvPr/>
        </p:nvSpPr>
        <p:spPr>
          <a:xfrm>
            <a:off x="1551241" y="2865806"/>
            <a:ext cx="170038" cy="16167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B03AC77-71A4-82EF-A94C-759DA4B6C8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7557" y="3884266"/>
            <a:ext cx="1564678" cy="9491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86625B0-C181-0361-5A35-E287205E3C39}"/>
              </a:ext>
            </a:extLst>
          </p:cNvPr>
          <p:cNvSpPr/>
          <p:nvPr/>
        </p:nvSpPr>
        <p:spPr>
          <a:xfrm>
            <a:off x="4154300" y="3278572"/>
            <a:ext cx="171968" cy="147257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62B6F045-7257-A2FA-49EC-D916B62FDE08}"/>
              </a:ext>
            </a:extLst>
          </p:cNvPr>
          <p:cNvSpPr/>
          <p:nvPr/>
        </p:nvSpPr>
        <p:spPr>
          <a:xfrm rot="5400000">
            <a:off x="5113911" y="3663456"/>
            <a:ext cx="171968" cy="147257"/>
          </a:xfrm>
          <a:prstGeom prst="rightArrow">
            <a:avLst/>
          </a:prstGeom>
          <a:noFill/>
          <a:ln w="19050">
            <a:solidFill>
              <a:srgbClr val="1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870E01C-3E11-9AB5-AD54-1BEA21CAFD78}"/>
              </a:ext>
            </a:extLst>
          </p:cNvPr>
          <p:cNvSpPr/>
          <p:nvPr/>
        </p:nvSpPr>
        <p:spPr>
          <a:xfrm>
            <a:off x="4497356" y="4659086"/>
            <a:ext cx="827314" cy="167950"/>
          </a:xfrm>
          <a:prstGeom prst="roundRect">
            <a:avLst>
              <a:gd name="adj" fmla="val 7608"/>
            </a:avLst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61480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17BF4-A4D4-D979-6BCD-1336888CD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31F8B4-95F9-BAE9-A5A7-8BB2DF8F96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[VS Code</a:t>
            </a:r>
            <a:r>
              <a:rPr lang="ko-KR" altLang="en-US"/>
              <a:t>로 </a:t>
            </a:r>
            <a:r>
              <a:rPr lang="en-US" altLang="ko-KR"/>
              <a:t>Branch </a:t>
            </a:r>
            <a:r>
              <a:rPr lang="ko-KR" altLang="en-US"/>
              <a:t>실습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7DA1D-FD7A-5C8F-FDA3-10C5BB066E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branch </a:t>
            </a:r>
            <a:r>
              <a:rPr lang="ko-KR" altLang="en-US"/>
              <a:t>생성</a:t>
            </a:r>
            <a:r>
              <a:rPr lang="en-US" altLang="ko-KR"/>
              <a:t>, </a:t>
            </a:r>
            <a:r>
              <a:rPr lang="ko-KR" altLang="en-US"/>
              <a:t>병합</a:t>
            </a:r>
            <a:r>
              <a:rPr lang="en-US" altLang="ko-KR"/>
              <a:t>, </a:t>
            </a:r>
            <a:r>
              <a:rPr lang="ko-KR" altLang="en-US"/>
              <a:t>삭제</a:t>
            </a:r>
            <a:r>
              <a:rPr lang="en-US" altLang="ko-KR"/>
              <a:t>, </a:t>
            </a:r>
            <a:r>
              <a:rPr lang="ko-KR" altLang="en-US"/>
              <a:t>복원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8C55E2-BC14-1F7C-0038-760432B29E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990" y="970132"/>
            <a:ext cx="6730009" cy="38457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400"/>
              <a:t>※ GitFlow </a:t>
            </a:r>
            <a:r>
              <a:rPr lang="ko-KR" altLang="en-US" sz="1400"/>
              <a:t>상태를 만드세요</a:t>
            </a:r>
            <a:br>
              <a:rPr lang="en-US" altLang="ko-KR" sz="1400"/>
            </a:br>
            <a:br>
              <a:rPr lang="en-US" altLang="ko-KR" sz="1400"/>
            </a:br>
            <a:r>
              <a:rPr lang="en-US" altLang="ko-KR" sz="1400"/>
              <a:t>1. </a:t>
            </a:r>
            <a:r>
              <a:rPr lang="ko-KR" altLang="en-US" sz="1400"/>
              <a:t>프로젝트 폴더 생성 및 </a:t>
            </a:r>
            <a:r>
              <a:rPr lang="en-US" altLang="ko-KR" sz="1400"/>
              <a:t>Git </a:t>
            </a:r>
            <a:r>
              <a:rPr lang="ko-KR" altLang="en-US" sz="1400"/>
              <a:t>초기화</a:t>
            </a:r>
            <a:br>
              <a:rPr lang="en-US" altLang="ko-KR" sz="1400"/>
            </a:br>
            <a:r>
              <a:rPr lang="en-US" altLang="ko-KR" sz="1400"/>
              <a:t> 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1) </a:t>
            </a:r>
            <a:r>
              <a:rPr lang="en-US" altLang="ko-KR" sz="1200">
                <a:solidFill>
                  <a:srgbClr val="002060"/>
                </a:solidFill>
              </a:rPr>
              <a:t>GUI-branch-project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의 이름으로 폴더 생성</a:t>
            </a: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  2) Git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저장소 초기화해 프로젝트를 버전관리 되도록 준비</a:t>
            </a: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400"/>
              <a:t>2.</a:t>
            </a:r>
            <a:r>
              <a:rPr lang="ko-KR" altLang="en-US" sz="1400"/>
              <a:t> 파일</a:t>
            </a:r>
            <a:r>
              <a:rPr lang="en-US" altLang="ko-KR" sz="1400"/>
              <a:t>, branch</a:t>
            </a:r>
            <a:r>
              <a:rPr lang="ko-KR" altLang="en-US" sz="1400"/>
              <a:t> 생성 및 커밋</a:t>
            </a:r>
            <a:br>
              <a:rPr lang="en-US" altLang="ko-KR" sz="1400"/>
            </a:br>
            <a:r>
              <a:rPr lang="en-US" altLang="ko-KR" sz="1400"/>
              <a:t> 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1)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main.txt, google.txt, apple.txt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를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GitFlow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에 맞게 생성 및 커밋</a:t>
            </a: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   2) google, apple branch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를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GitFlow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에 맞게 생성</a:t>
            </a: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400"/>
              <a:t>3. branch </a:t>
            </a:r>
            <a:r>
              <a:rPr lang="ko-KR" altLang="en-US" sz="1400"/>
              <a:t>병합</a:t>
            </a:r>
            <a:br>
              <a:rPr lang="en-US" altLang="ko-KR" sz="1400"/>
            </a:br>
            <a:r>
              <a:rPr lang="en-US" altLang="ko-KR" sz="1400"/>
              <a:t> 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1)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google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g2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와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main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m4 branch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 병합</a:t>
            </a: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400"/>
              <a:t>4. branch </a:t>
            </a:r>
            <a:r>
              <a:rPr lang="ko-KR" altLang="en-US" sz="1400"/>
              <a:t>삭세 및 복원</a:t>
            </a:r>
            <a:br>
              <a:rPr lang="en-US" altLang="ko-KR" sz="1400"/>
            </a:br>
            <a:r>
              <a:rPr lang="en-US" altLang="ko-KR" sz="1400"/>
              <a:t> 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1) google branch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삭제 후 복원</a:t>
            </a: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400"/>
              <a:t>5. </a:t>
            </a:r>
            <a:r>
              <a:rPr lang="ko-KR" altLang="en-US" sz="1400"/>
              <a:t>최종 그래프 확인</a:t>
            </a: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endParaRPr lang="ko-KR" altLang="en-US" sz="120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1B1A1C8-D672-A157-3B31-C4EA5EA6FA4B}"/>
              </a:ext>
            </a:extLst>
          </p:cNvPr>
          <p:cNvGrpSpPr/>
          <p:nvPr/>
        </p:nvGrpSpPr>
        <p:grpSpPr>
          <a:xfrm>
            <a:off x="3429000" y="516924"/>
            <a:ext cx="3411937" cy="1799309"/>
            <a:chOff x="3429000" y="516924"/>
            <a:chExt cx="3411937" cy="179930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27CF790-E95D-D66D-4B03-04B5BEF343C8}"/>
                </a:ext>
              </a:extLst>
            </p:cNvPr>
            <p:cNvGrpSpPr/>
            <p:nvPr/>
          </p:nvGrpSpPr>
          <p:grpSpPr>
            <a:xfrm>
              <a:off x="3429000" y="1002886"/>
              <a:ext cx="3411937" cy="1313347"/>
              <a:chOff x="3509349" y="740304"/>
              <a:chExt cx="3411937" cy="1313347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AB60178A-E1C3-C2C4-0339-38E85E6805AC}"/>
                  </a:ext>
                </a:extLst>
              </p:cNvPr>
              <p:cNvGrpSpPr/>
              <p:nvPr/>
            </p:nvGrpSpPr>
            <p:grpSpPr>
              <a:xfrm>
                <a:off x="3509349" y="740304"/>
                <a:ext cx="3411937" cy="1313347"/>
                <a:chOff x="3484696" y="840855"/>
                <a:chExt cx="3660736" cy="1409119"/>
              </a:xfrm>
            </p:grpSpPr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729AF8A8-6AD4-53F7-5BA3-A049C02E6E74}"/>
                    </a:ext>
                  </a:extLst>
                </p:cNvPr>
                <p:cNvSpPr/>
                <p:nvPr/>
              </p:nvSpPr>
              <p:spPr>
                <a:xfrm>
                  <a:off x="3484696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m1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2B0650B1-321B-8BA0-4B72-7AA87DDCE1EB}"/>
                    </a:ext>
                  </a:extLst>
                </p:cNvPr>
                <p:cNvSpPr/>
                <p:nvPr/>
              </p:nvSpPr>
              <p:spPr>
                <a:xfrm>
                  <a:off x="4207619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m2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E60A2A02-60D6-06FF-E2D5-A45B187DB11A}"/>
                    </a:ext>
                  </a:extLst>
                </p:cNvPr>
                <p:cNvSpPr/>
                <p:nvPr/>
              </p:nvSpPr>
              <p:spPr>
                <a:xfrm>
                  <a:off x="4930542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m3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D9425156-C759-2417-6FE6-E09600773504}"/>
                    </a:ext>
                  </a:extLst>
                </p:cNvPr>
                <p:cNvSpPr/>
                <p:nvPr/>
              </p:nvSpPr>
              <p:spPr>
                <a:xfrm>
                  <a:off x="5653465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m4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D82972B4-9591-3BAF-BAEC-61A6B1FB4C6A}"/>
                    </a:ext>
                  </a:extLst>
                </p:cNvPr>
                <p:cNvSpPr/>
                <p:nvPr/>
              </p:nvSpPr>
              <p:spPr>
                <a:xfrm>
                  <a:off x="6376388" y="1087441"/>
                  <a:ext cx="409147" cy="405096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Mbg</a:t>
                  </a:r>
                  <a:endParaRPr lang="ko-KR" altLang="en-US" sz="10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10832CD4-1212-5A22-0A54-742CBA24A018}"/>
                    </a:ext>
                  </a:extLst>
                </p:cNvPr>
                <p:cNvCxnSpPr>
                  <a:stCxn id="11" idx="6"/>
                  <a:endCxn id="12" idx="2"/>
                </p:cNvCxnSpPr>
                <p:nvPr/>
              </p:nvCxnSpPr>
              <p:spPr>
                <a:xfrm>
                  <a:off x="3893843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4119E567-1AD7-1834-C293-B704BE18701A}"/>
                    </a:ext>
                  </a:extLst>
                </p:cNvPr>
                <p:cNvCxnSpPr>
                  <a:stCxn id="12" idx="6"/>
                  <a:endCxn id="13" idx="2"/>
                </p:cNvCxnSpPr>
                <p:nvPr/>
              </p:nvCxnSpPr>
              <p:spPr>
                <a:xfrm>
                  <a:off x="4616766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1BCC524A-9561-4D33-5585-E951E761F367}"/>
                    </a:ext>
                  </a:extLst>
                </p:cNvPr>
                <p:cNvCxnSpPr>
                  <a:stCxn id="13" idx="6"/>
                  <a:endCxn id="14" idx="2"/>
                </p:cNvCxnSpPr>
                <p:nvPr/>
              </p:nvCxnSpPr>
              <p:spPr>
                <a:xfrm>
                  <a:off x="5339689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66812EF-4492-E173-A083-2DA02D16EE42}"/>
                    </a:ext>
                  </a:extLst>
                </p:cNvPr>
                <p:cNvSpPr txBox="1"/>
                <p:nvPr/>
              </p:nvSpPr>
              <p:spPr>
                <a:xfrm>
                  <a:off x="6332518" y="1411155"/>
                  <a:ext cx="526632" cy="28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main</a:t>
                  </a:r>
                  <a:endParaRPr lang="ko-KR" altLang="en-US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50D21BC-D720-638D-F4E9-CCE035EE27E0}"/>
                    </a:ext>
                  </a:extLst>
                </p:cNvPr>
                <p:cNvSpPr txBox="1"/>
                <p:nvPr/>
              </p:nvSpPr>
              <p:spPr>
                <a:xfrm>
                  <a:off x="6580962" y="1969287"/>
                  <a:ext cx="564470" cy="28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apple</a:t>
                  </a:r>
                  <a:endParaRPr lang="ko-KR" altLang="en-US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7A2AA0C-E368-75AA-890B-DE54DA05392B}"/>
                    </a:ext>
                  </a:extLst>
                </p:cNvPr>
                <p:cNvSpPr txBox="1"/>
                <p:nvPr/>
              </p:nvSpPr>
              <p:spPr>
                <a:xfrm>
                  <a:off x="6254009" y="840855"/>
                  <a:ext cx="653904" cy="28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>
                      <a:solidFill>
                        <a:srgbClr val="FF0000"/>
                      </a:solidFill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google</a:t>
                  </a:r>
                  <a:endParaRPr lang="ko-KR" altLang="en-US" sz="1100" b="1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  <p:cxnSp>
              <p:nvCxnSpPr>
                <p:cNvPr id="23" name="직선 화살표 연결선 22">
                  <a:extLst>
                    <a:ext uri="{FF2B5EF4-FFF2-40B4-BE49-F238E27FC236}">
                      <a16:creationId xmlns:a16="http://schemas.microsoft.com/office/drawing/2014/main" id="{1F64BFD0-82BD-9626-826C-3537A16B4D37}"/>
                    </a:ext>
                  </a:extLst>
                </p:cNvPr>
                <p:cNvCxnSpPr>
                  <a:cxnSpLocks/>
                  <a:stCxn id="14" idx="6"/>
                  <a:endCxn id="15" idx="2"/>
                </p:cNvCxnSpPr>
                <p:nvPr/>
              </p:nvCxnSpPr>
              <p:spPr>
                <a:xfrm>
                  <a:off x="6062612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ACB21DFF-5E04-EA9E-11E3-A62A76C57A11}"/>
                  </a:ext>
                </a:extLst>
              </p:cNvPr>
              <p:cNvSpPr/>
              <p:nvPr/>
            </p:nvSpPr>
            <p:spPr>
              <a:xfrm>
                <a:off x="5149379" y="1469886"/>
                <a:ext cx="381340" cy="377564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a1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C72AB98-8B2A-FF30-4A01-DC41E5FEA477}"/>
                </a:ext>
              </a:extLst>
            </p:cNvPr>
            <p:cNvSpPr/>
            <p:nvPr/>
          </p:nvSpPr>
          <p:spPr>
            <a:xfrm>
              <a:off x="4408425" y="750402"/>
              <a:ext cx="381340" cy="377563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g1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7E450661-05E9-03BB-B1FB-6B1D8D7F2F0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52870" y="1275269"/>
              <a:ext cx="2924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3978F64-A641-5ED6-7DB1-91F9A051766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11238" y="1568699"/>
              <a:ext cx="2924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8D9BD6D-8C95-91F0-9448-8E199E0C1431}"/>
                </a:ext>
              </a:extLst>
            </p:cNvPr>
            <p:cNvSpPr/>
            <p:nvPr/>
          </p:nvSpPr>
          <p:spPr>
            <a:xfrm>
              <a:off x="5698861" y="1732469"/>
              <a:ext cx="381340" cy="377563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a2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5ECF107-7D42-E123-86B4-0B5F1D4C1A13}"/>
                </a:ext>
              </a:extLst>
            </p:cNvPr>
            <p:cNvSpPr/>
            <p:nvPr/>
          </p:nvSpPr>
          <p:spPr>
            <a:xfrm>
              <a:off x="6372652" y="1732469"/>
              <a:ext cx="381340" cy="377563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a3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F6D48C04-3ADE-0910-011B-C7D666B2651A}"/>
                </a:ext>
              </a:extLst>
            </p:cNvPr>
            <p:cNvCxnSpPr>
              <a:cxnSpLocks/>
              <a:stCxn id="9" idx="6"/>
              <a:endCxn id="33" idx="2"/>
            </p:cNvCxnSpPr>
            <p:nvPr/>
          </p:nvCxnSpPr>
          <p:spPr>
            <a:xfrm>
              <a:off x="5450370" y="1921250"/>
              <a:ext cx="248491" cy="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B3F645CA-3C41-BECB-0C1B-488025567710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6080201" y="1921251"/>
              <a:ext cx="292451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7FE4A47-21AB-96B8-DAC8-D7EA5716164F}"/>
                </a:ext>
              </a:extLst>
            </p:cNvPr>
            <p:cNvSpPr/>
            <p:nvPr/>
          </p:nvSpPr>
          <p:spPr>
            <a:xfrm>
              <a:off x="5042328" y="745240"/>
              <a:ext cx="381340" cy="377563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g2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A4FC1F54-9A8F-2914-96F7-DAE762A320E8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4793837" y="934021"/>
              <a:ext cx="248491" cy="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D7314BA-06C8-FC9A-2CD6-18290B566922}"/>
                </a:ext>
              </a:extLst>
            </p:cNvPr>
            <p:cNvCxnSpPr>
              <a:cxnSpLocks/>
              <a:stCxn id="43" idx="6"/>
              <a:endCxn id="15" idx="1"/>
            </p:cNvCxnSpPr>
            <p:nvPr/>
          </p:nvCxnSpPr>
          <p:spPr>
            <a:xfrm>
              <a:off x="5423668" y="934022"/>
              <a:ext cx="756339" cy="35398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E11BE07-A15E-A066-AE49-221CD125A017}"/>
                </a:ext>
              </a:extLst>
            </p:cNvPr>
            <p:cNvSpPr txBox="1"/>
            <p:nvPr/>
          </p:nvSpPr>
          <p:spPr>
            <a:xfrm>
              <a:off x="4952732" y="516924"/>
              <a:ext cx="609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>
                  <a:solidFill>
                    <a:schemeClr val="bg1">
                      <a:lumMod val="7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google</a:t>
              </a:r>
              <a:endParaRPr lang="ko-KR" altLang="en-US" sz="1100" b="1">
                <a:solidFill>
                  <a:schemeClr val="bg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F9B0B84-F44B-3511-6C5E-68A61DDF8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53"/>
          <a:stretch/>
        </p:blipFill>
        <p:spPr>
          <a:xfrm>
            <a:off x="4085112" y="2728099"/>
            <a:ext cx="2730516" cy="20965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1480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BB078B-B069-52ED-C8CF-473A425736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수고했습니다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342E24E-374C-FA10-94B5-C54F8B1FAE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31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it_vs_svn_2">
            <a:extLst>
              <a:ext uri="{FF2B5EF4-FFF2-40B4-BE49-F238E27FC236}">
                <a16:creationId xmlns:a16="http://schemas.microsoft.com/office/drawing/2014/main" id="{1654D2AA-D8F4-175D-8942-11B02A3108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0" t="12321"/>
          <a:stretch/>
        </p:blipFill>
        <p:spPr bwMode="auto">
          <a:xfrm>
            <a:off x="3772823" y="1423824"/>
            <a:ext cx="2071551" cy="335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59914F-EADC-7B77-C1D1-E9BDE6B16D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GitHub</a:t>
            </a:r>
            <a:r>
              <a:rPr lang="ko-KR" altLang="en-US"/>
              <a:t>을 사용하는 이유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F5551-2A7D-CF1D-4AF3-B9D33508EE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원격 저장소 개념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F30F68-E2B3-C007-A7B3-760B1B8529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로컬 저장소가 아닌 컴퓨터나 서버에 만든 저장소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로컬 저장소와 연결하여 </a:t>
            </a:r>
            <a:r>
              <a:rPr lang="en-US" altLang="ko-KR"/>
              <a:t>‘</a:t>
            </a:r>
            <a:r>
              <a:rPr lang="ko-KR" altLang="en-US"/>
              <a:t>백업</a:t>
            </a:r>
            <a:r>
              <a:rPr lang="en-US" altLang="ko-KR"/>
              <a:t>‘ </a:t>
            </a:r>
            <a:r>
              <a:rPr lang="ko-KR" altLang="en-US"/>
              <a:t>및 </a:t>
            </a:r>
            <a:r>
              <a:rPr lang="en-US" altLang="ko-KR"/>
              <a:t>‘</a:t>
            </a:r>
            <a:r>
              <a:rPr lang="ko-KR" altLang="en-US"/>
              <a:t>협업</a:t>
            </a:r>
            <a:r>
              <a:rPr lang="en-US" altLang="ko-KR"/>
              <a:t>‘ </a:t>
            </a:r>
            <a:r>
              <a:rPr lang="ko-KR" altLang="en-US"/>
              <a:t>가능</a:t>
            </a:r>
          </a:p>
        </p:txBody>
      </p:sp>
      <p:pic>
        <p:nvPicPr>
          <p:cNvPr id="6" name="Picture 6" descr="윈도우 Git 설치 - git | UsingU">
            <a:extLst>
              <a:ext uri="{FF2B5EF4-FFF2-40B4-BE49-F238E27FC236}">
                <a16:creationId xmlns:a16="http://schemas.microsoft.com/office/drawing/2014/main" id="{F7179408-4B7A-C1E6-5CA0-4DE79316C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70" y="3592984"/>
            <a:ext cx="1063140" cy="59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itHub Logo, symbol, meaning, history, PNG, brand">
            <a:extLst>
              <a:ext uri="{FF2B5EF4-FFF2-40B4-BE49-F238E27FC236}">
                <a16:creationId xmlns:a16="http://schemas.microsoft.com/office/drawing/2014/main" id="{2F50F425-DD9D-329B-FF02-0311A549B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22" y="1817913"/>
            <a:ext cx="1102988" cy="62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9CAF1D-2ABD-E71C-D8FE-023540030E07}"/>
              </a:ext>
            </a:extLst>
          </p:cNvPr>
          <p:cNvSpPr txBox="1"/>
          <p:nvPr/>
        </p:nvSpPr>
        <p:spPr>
          <a:xfrm>
            <a:off x="3838303" y="4662324"/>
            <a:ext cx="27093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출처</a:t>
            </a:r>
            <a:r>
              <a:rPr lang="en-US" altLang="ko-KR" sz="80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https://elky84.github.io/2020/07/19/git_vs_svn/</a:t>
            </a:r>
            <a:endParaRPr lang="ko-KR" altLang="en-US" sz="80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33F878-BF78-D6C4-3E9F-7FD613F9B414}"/>
              </a:ext>
            </a:extLst>
          </p:cNvPr>
          <p:cNvGrpSpPr/>
          <p:nvPr/>
        </p:nvGrpSpPr>
        <p:grpSpPr>
          <a:xfrm>
            <a:off x="441974" y="2589384"/>
            <a:ext cx="2776047" cy="2188356"/>
            <a:chOff x="549924" y="2694450"/>
            <a:chExt cx="2642766" cy="2083290"/>
          </a:xfrm>
        </p:grpSpPr>
        <p:pic>
          <p:nvPicPr>
            <p:cNvPr id="1026" name="Picture 2" descr="리눅스를 다루는 기술: 13.1.2 깃 허브는 또 뭔가요?">
              <a:extLst>
                <a:ext uri="{FF2B5EF4-FFF2-40B4-BE49-F238E27FC236}">
                  <a16:creationId xmlns:a16="http://schemas.microsoft.com/office/drawing/2014/main" id="{0ED8795A-B0AA-F05F-3DC8-A7F1923048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66"/>
            <a:stretch/>
          </p:blipFill>
          <p:spPr bwMode="auto">
            <a:xfrm>
              <a:off x="549924" y="2694450"/>
              <a:ext cx="2642766" cy="20832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F076752-7C20-BD25-044D-BB84A743F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9763" y="2775133"/>
              <a:ext cx="396001" cy="48577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13EB466-3917-686E-50BE-EEB1622B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9763" y="4154337"/>
              <a:ext cx="396001" cy="48577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46B0BE7-C6BE-40FA-3AD6-DB3495128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9763" y="3424393"/>
              <a:ext cx="396001" cy="485775"/>
            </a:xfrm>
            <a:prstGeom prst="rect">
              <a:avLst/>
            </a:prstGeom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70BD4DAA-873B-31BE-E00B-084F671609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232" y="2775133"/>
              <a:ext cx="379558" cy="379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063D68D-5B9B-322A-ED0E-7AA9D491ED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763" y="4173367"/>
              <a:ext cx="396000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0BEB5F36-8B44-679B-AFA5-BEDD8BE20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763" y="3483007"/>
              <a:ext cx="396000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662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1BF456-3C95-AA84-8EA5-3FEBEC5344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GitHub</a:t>
            </a:r>
            <a:r>
              <a:rPr lang="ko-KR" altLang="en-US"/>
              <a:t>을 사용하는 이유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C83EB-9D77-AD48-4927-998AEF6CDC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GitHub</a:t>
            </a:r>
            <a:r>
              <a:rPr lang="ko-KR" altLang="en-US"/>
              <a:t>으로 할 수 있는 </a:t>
            </a:r>
            <a:r>
              <a:rPr lang="en-US" altLang="ko-KR"/>
              <a:t>5</a:t>
            </a:r>
            <a:r>
              <a:rPr lang="ko-KR" altLang="en-US"/>
              <a:t>가지 작업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144E3F-0EF8-DF8C-AC97-2F7D97E01D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990" y="970132"/>
            <a:ext cx="6730009" cy="3893967"/>
          </a:xfrm>
        </p:spPr>
        <p:txBody>
          <a:bodyPr>
            <a:noAutofit/>
          </a:bodyPr>
          <a:lstStyle/>
          <a:p>
            <a:pPr marL="0" marR="0" lvl="0" indent="0" algn="l" defTabSz="685800" rtl="0" eaLnBrk="1" fontAlgn="auto" latinLnBrk="1" hangingPunct="1">
              <a:lnSpc>
                <a:spcPts val="22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1. </a:t>
            </a:r>
            <a:r>
              <a:rPr kumimoji="0" lang="ko-KR" altLang="en-US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원격 저장소에서 </a:t>
            </a:r>
            <a:r>
              <a:rPr kumimoji="0" lang="en-US" altLang="ko-KR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Git </a:t>
            </a:r>
            <a:r>
              <a:rPr kumimoji="0" lang="ko-KR" altLang="en-US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사용</a:t>
            </a:r>
            <a:br>
              <a:rPr kumimoji="0" lang="en-US" altLang="ko-KR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</a:br>
            <a:r>
              <a:rPr kumimoji="0" lang="en-US" altLang="ko-KR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원격 서버에 저장소를 생성하여 </a:t>
            </a:r>
            <a:r>
              <a:rPr kumimoji="0" lang="ko-KR" altLang="en-US" sz="1400" b="1" i="0" u="sng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로컬과 동기화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, Git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을 사용한 </a:t>
            </a:r>
            <a:r>
              <a:rPr kumimoji="0" lang="ko-KR" altLang="en-US" sz="1400" b="1" i="0" u="sng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버전 관리 및 협업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수행</a:t>
            </a:r>
            <a:endParaRPr kumimoji="0" lang="en-US" altLang="ko-KR" sz="1400" b="1" i="0" u="sng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  <a:p>
            <a:pPr marL="0" marR="0" lvl="0" indent="0" algn="l" defTabSz="685800" rtl="0" eaLnBrk="1" fontAlgn="auto" latinLnBrk="1" hangingPunct="1">
              <a:lnSpc>
                <a:spcPts val="22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2. </a:t>
            </a:r>
            <a:r>
              <a:rPr kumimoji="0" lang="ko-KR" altLang="en-US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로컬 저장소 백업</a:t>
            </a:r>
            <a:br>
              <a:rPr kumimoji="0" lang="en-US" altLang="ko-KR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</a:br>
            <a:r>
              <a:rPr kumimoji="0" lang="en-US" altLang="ko-KR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로컬 저장소의 데이터를 원격 저장소에 푸시하여 안전하게 백업 처리</a:t>
            </a:r>
            <a:endParaRPr kumimoji="0" lang="en-US" altLang="ko-KR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  <a:p>
            <a:pPr marL="0" marR="0" lvl="0" indent="0" algn="l" defTabSz="685800" rtl="0" eaLnBrk="1" fontAlgn="auto" latinLnBrk="1" hangingPunct="1">
              <a:lnSpc>
                <a:spcPts val="22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3. </a:t>
            </a:r>
            <a:r>
              <a:rPr kumimoji="0" lang="ko-KR" altLang="en-US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온라인 개발 도구 사용</a:t>
            </a:r>
            <a:br>
              <a:rPr kumimoji="0" lang="en-US" altLang="ko-KR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</a:br>
            <a:r>
              <a:rPr kumimoji="0" lang="en-US" altLang="ko-KR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- </a:t>
            </a:r>
            <a:r>
              <a:rPr kumimoji="0" lang="en-US" altLang="ko-KR" sz="1400" b="1" i="0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GitHub</a:t>
            </a:r>
            <a:r>
              <a:rPr kumimoji="0" lang="ko-KR" altLang="en-US" sz="1400" b="1" i="0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에서 제공하는 웹 기반의 코드 편집기</a:t>
            </a:r>
            <a:r>
              <a:rPr kumimoji="0" lang="en-US" altLang="ko-KR" sz="1400" b="1" i="0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(GitHub Codespaces)</a:t>
            </a:r>
            <a:r>
              <a:rPr kumimoji="0" lang="ko-KR" altLang="en-US" sz="1400" b="1" i="0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를 통해 언제 어디서나 온라인으로 개발</a:t>
            </a:r>
            <a:endParaRPr kumimoji="0" lang="en-US" altLang="ko-KR" b="1" i="0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  <a:p>
            <a:pPr marL="0" marR="0" lvl="0" indent="0" algn="l" defTabSz="685800" rtl="0" eaLnBrk="1" fontAlgn="auto" latinLnBrk="1" hangingPunct="1">
              <a:lnSpc>
                <a:spcPts val="22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4. </a:t>
            </a:r>
            <a:r>
              <a:rPr kumimoji="0" lang="ko-KR" altLang="en-US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협업 프로젝트 관리</a:t>
            </a:r>
            <a:br>
              <a:rPr kumimoji="0" lang="en-US" altLang="ko-KR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</a:br>
            <a:r>
              <a:rPr kumimoji="0" lang="en-US" altLang="ko-KR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여러 개발자들과 함께 프로젝트를 관리하고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,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코드 리뷰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,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이슈 트래킹 등을 통해 효율화</a:t>
            </a:r>
            <a:endParaRPr kumimoji="0" lang="en-US" altLang="ko-KR" b="1" i="0" u="sng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  <a:p>
            <a:pPr marL="0" marR="0" lvl="0" indent="0" algn="l" defTabSz="685800" rtl="0" eaLnBrk="1" fontAlgn="auto" latinLnBrk="1" hangingPunct="1">
              <a:lnSpc>
                <a:spcPts val="22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5. </a:t>
            </a:r>
            <a:r>
              <a:rPr kumimoji="0" lang="ko-KR" altLang="en-US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개발 이력 관리</a:t>
            </a:r>
            <a:br>
              <a:rPr kumimoji="0" lang="en-US" altLang="ko-KR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</a:br>
            <a:r>
              <a:rPr kumimoji="0" lang="en-US" altLang="ko-KR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커밋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,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브랜치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, Pull Request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를 통해 프로젝트의 모든 버전을 체계적으로 기록하고 추적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42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A00CB10-6F6E-9ABF-7C0E-A5DD93749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E3A433-219A-B835-C6DF-7333BC4EC3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D19805-0EE0-84A8-D300-8F3938F6D5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29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DB13BF-CE54-4ACB-150A-9F25765C8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D07181-D33B-CE30-A644-BE2C936755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1FD0AA-775B-BC22-229C-EE2EA85BE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59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8513265-60B0-A938-46B0-3EF02D5B3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5ED8D2-B93A-5350-A380-1B1DB5BD6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56B3F5-EAD6-4C7E-A414-4C3B24D44F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9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9598E3B-741E-D798-108D-5E14B7D95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647952-98D0-97F9-A070-DD34A645EF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2D05E6-199B-7862-73D3-F3DA8C3653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58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54CAC-E1A9-4CF6-CD40-389E0B6A1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F21D9-3AE0-7A24-4728-E3CE87C578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VS Code</a:t>
            </a:r>
            <a:r>
              <a:rPr lang="ko-KR" altLang="en-US"/>
              <a:t>로 </a:t>
            </a:r>
            <a:r>
              <a:rPr lang="en-US" altLang="ko-KR"/>
              <a:t>Git </a:t>
            </a:r>
            <a:r>
              <a:rPr lang="ko-KR" altLang="en-US"/>
              <a:t>초기화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0F607A-69EE-9B91-4747-BD2F7E01CB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저장소 만들고 초기화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DB5801-02B8-4B7F-9643-7BC30B06E5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990" y="970132"/>
            <a:ext cx="6730009" cy="2116945"/>
          </a:xfrm>
        </p:spPr>
        <p:txBody>
          <a:bodyPr>
            <a:no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드라이브 선정 → </a:t>
            </a:r>
            <a:r>
              <a:rPr lang="en-US" altLang="ko-KR"/>
              <a:t>Git </a:t>
            </a:r>
            <a:r>
              <a:rPr lang="ko-KR" altLang="en-US"/>
              <a:t>저장소로 사용할 폴더 생성</a:t>
            </a:r>
            <a:br>
              <a:rPr lang="en-US" altLang="ko-KR"/>
            </a:br>
            <a:r>
              <a:rPr lang="en-US" altLang="ko-KR"/>
              <a:t>2. </a:t>
            </a:r>
            <a:r>
              <a:rPr lang="ko-KR" altLang="en-US"/>
              <a:t>폴더 열기 → 파일 → </a:t>
            </a:r>
            <a:r>
              <a:rPr lang="en-US" altLang="ko-KR"/>
              <a:t>PowerShell </a:t>
            </a:r>
            <a:r>
              <a:rPr lang="ko-KR" altLang="en-US"/>
              <a:t>열기</a:t>
            </a:r>
            <a:br>
              <a:rPr lang="en-US" altLang="ko-KR"/>
            </a:br>
            <a:r>
              <a:rPr lang="en-US" altLang="ko-KR"/>
              <a:t>3. </a:t>
            </a:r>
            <a:r>
              <a:rPr lang="ko-KR" altLang="en-US"/>
              <a:t>명령어 입력 </a:t>
            </a:r>
            <a:r>
              <a:rPr lang="en-US" altLang="ko-KR"/>
              <a:t>( code . ) → VS Code </a:t>
            </a:r>
            <a:r>
              <a:rPr lang="ko-KR" altLang="en-US"/>
              <a:t>실행</a:t>
            </a:r>
            <a:br>
              <a:rPr lang="en-US" altLang="ko-KR"/>
            </a:br>
            <a:r>
              <a:rPr lang="en-US" altLang="ko-KR"/>
              <a:t>4. Explorer </a:t>
            </a:r>
            <a:r>
              <a:rPr lang="ko-KR" altLang="en-US"/>
              <a:t>아이콘 클릭</a:t>
            </a:r>
            <a:br>
              <a:rPr lang="en-US" altLang="ko-KR"/>
            </a:br>
            <a:r>
              <a:rPr lang="en-US" altLang="ko-KR"/>
              <a:t>5. GUI </a:t>
            </a:r>
            <a:r>
              <a:rPr lang="ko-KR" altLang="en-US"/>
              <a:t>아이콘 확인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508A363-E5BE-69B9-28DD-D269F9ADF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3099350"/>
            <a:ext cx="6480000" cy="175849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E5D64E4-1558-A934-1339-4ACD05A1036D}"/>
              </a:ext>
            </a:extLst>
          </p:cNvPr>
          <p:cNvSpPr/>
          <p:nvPr/>
        </p:nvSpPr>
        <p:spPr>
          <a:xfrm>
            <a:off x="1123055" y="3528726"/>
            <a:ext cx="153423" cy="159560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B4730E-04ED-18EF-1AEC-9AF2E783398B}"/>
              </a:ext>
            </a:extLst>
          </p:cNvPr>
          <p:cNvSpPr/>
          <p:nvPr/>
        </p:nvSpPr>
        <p:spPr>
          <a:xfrm>
            <a:off x="1276478" y="3528726"/>
            <a:ext cx="153423" cy="159560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F8689E7-7E79-5156-7706-DC248CAFF439}"/>
              </a:ext>
            </a:extLst>
          </p:cNvPr>
          <p:cNvSpPr/>
          <p:nvPr/>
        </p:nvSpPr>
        <p:spPr>
          <a:xfrm>
            <a:off x="1429901" y="3528726"/>
            <a:ext cx="153423" cy="159560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CA3E437-98D8-122B-A5B7-C1866590B738}"/>
              </a:ext>
            </a:extLst>
          </p:cNvPr>
          <p:cNvSpPr/>
          <p:nvPr/>
        </p:nvSpPr>
        <p:spPr>
          <a:xfrm>
            <a:off x="1583324" y="3528726"/>
            <a:ext cx="153423" cy="159560"/>
          </a:xfrm>
          <a:prstGeom prst="roundRect">
            <a:avLst/>
          </a:prstGeom>
          <a:noFill/>
          <a:ln w="12700">
            <a:solidFill>
              <a:srgbClr val="8686A8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7E535E-059F-1C54-5730-3B047E4418D7}"/>
              </a:ext>
            </a:extLst>
          </p:cNvPr>
          <p:cNvSpPr txBox="1"/>
          <p:nvPr/>
        </p:nvSpPr>
        <p:spPr>
          <a:xfrm>
            <a:off x="1061076" y="3635767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solidFill>
                  <a:srgbClr val="00206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①  ②  ③  ④</a:t>
            </a:r>
            <a:endParaRPr lang="ko-KR" altLang="en-US" sz="800">
              <a:solidFill>
                <a:srgbClr val="00206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3B5F70-A9CD-8789-5C03-4A058C5EA011}"/>
              </a:ext>
            </a:extLst>
          </p:cNvPr>
          <p:cNvSpPr txBox="1"/>
          <p:nvPr/>
        </p:nvSpPr>
        <p:spPr>
          <a:xfrm>
            <a:off x="1769524" y="3444593"/>
            <a:ext cx="2188420" cy="813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① </a:t>
            </a:r>
            <a:r>
              <a:rPr lang="ko-KR" altLang="en-US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 파일</a:t>
            </a:r>
            <a:r>
              <a:rPr lang="en-US" altLang="ko-KR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폴더에 새 파일 생성</a:t>
            </a:r>
            <a:b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② </a:t>
            </a:r>
            <a:r>
              <a:rPr lang="ko-KR" altLang="en-US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 폴더</a:t>
            </a:r>
            <a:r>
              <a:rPr lang="en-US" altLang="ko-KR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폴더에 하위 폴더 생성 </a:t>
            </a:r>
            <a:endParaRPr lang="en-US" altLang="ko-KR" sz="80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③ </a:t>
            </a:r>
            <a:r>
              <a:rPr lang="ko-KR" altLang="en-US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새로고침</a:t>
            </a:r>
            <a:r>
              <a:rPr lang="en-US" altLang="ko-KR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폴더 새로 고침</a:t>
            </a:r>
            <a:endParaRPr lang="en-US" altLang="ko-KR" sz="80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④ </a:t>
            </a:r>
            <a:r>
              <a:rPr lang="ko-KR" altLang="en-US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폴더 축소</a:t>
            </a:r>
            <a:r>
              <a:rPr lang="en-US" altLang="ko-KR" sz="800" b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80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폴더 안의 하위 폴더나 파일 감추기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1EF359B-28DA-A139-5016-0F4A1C9A625A}"/>
              </a:ext>
            </a:extLst>
          </p:cNvPr>
          <p:cNvSpPr/>
          <p:nvPr/>
        </p:nvSpPr>
        <p:spPr>
          <a:xfrm>
            <a:off x="238317" y="3362006"/>
            <a:ext cx="221951" cy="240361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9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</a:spPr>
      <a:bodyPr lIns="0" tIns="0" rIns="0" bIns="0" rtlCol="0" anchor="ctr"/>
      <a:lstStyle>
        <a:defPPr algn="ctr">
          <a:defRPr sz="1200" smtClean="0">
            <a:solidFill>
              <a:schemeClr val="tx1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2_정보처리기사-데이터베이스-인생교수</Template>
  <TotalTime>5283</TotalTime>
  <Words>1164</Words>
  <Application>Microsoft Office PowerPoint</Application>
  <PresentationFormat>사용자 지정</PresentationFormat>
  <Paragraphs>93</Paragraphs>
  <Slides>25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40" baseType="lpstr">
      <vt:lpstr>나눔스퀘어</vt:lpstr>
      <vt:lpstr>나눔스퀘어 Bold</vt:lpstr>
      <vt:lpstr>나눔스퀘어 Light</vt:lpstr>
      <vt:lpstr>나눔스퀘어 네오 Bold</vt:lpstr>
      <vt:lpstr>나눔스퀘어 네오 ExtraBold</vt:lpstr>
      <vt:lpstr>나눔스퀘어 네오 Heavy</vt:lpstr>
      <vt:lpstr>나눔스퀘어 네오 OTF Heavy</vt:lpstr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Contents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LifeProfessor</dc:creator>
  <cp:lastModifiedBy>컴공박사 인생교수</cp:lastModifiedBy>
  <cp:revision>263</cp:revision>
  <dcterms:modified xsi:type="dcterms:W3CDTF">2024-10-10T11:34:57Z</dcterms:modified>
</cp:coreProperties>
</file>