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9" r:id="rId2"/>
  </p:sldMasterIdLst>
  <p:notesMasterIdLst>
    <p:notesMasterId r:id="rId30"/>
  </p:notesMasterIdLst>
  <p:sldIdLst>
    <p:sldId id="290" r:id="rId3"/>
    <p:sldId id="298" r:id="rId4"/>
    <p:sldId id="343" r:id="rId5"/>
    <p:sldId id="347" r:id="rId6"/>
    <p:sldId id="344" r:id="rId7"/>
    <p:sldId id="348" r:id="rId8"/>
    <p:sldId id="349" r:id="rId9"/>
    <p:sldId id="350" r:id="rId10"/>
    <p:sldId id="351" r:id="rId11"/>
    <p:sldId id="352" r:id="rId12"/>
    <p:sldId id="345" r:id="rId13"/>
    <p:sldId id="356" r:id="rId14"/>
    <p:sldId id="357" r:id="rId15"/>
    <p:sldId id="346" r:id="rId16"/>
    <p:sldId id="358" r:id="rId17"/>
    <p:sldId id="353" r:id="rId18"/>
    <p:sldId id="354" r:id="rId19"/>
    <p:sldId id="359" r:id="rId20"/>
    <p:sldId id="363" r:id="rId21"/>
    <p:sldId id="364" r:id="rId22"/>
    <p:sldId id="360" r:id="rId23"/>
    <p:sldId id="365" r:id="rId24"/>
    <p:sldId id="361" r:id="rId25"/>
    <p:sldId id="362" r:id="rId26"/>
    <p:sldId id="366" r:id="rId27"/>
    <p:sldId id="368" r:id="rId28"/>
    <p:sldId id="337" r:id="rId29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7BC0FD-F751-4336-A10A-D78FDC0A2EB3}">
          <p14:sldIdLst>
            <p14:sldId id="290"/>
            <p14:sldId id="298"/>
            <p14:sldId id="343"/>
            <p14:sldId id="347"/>
            <p14:sldId id="344"/>
            <p14:sldId id="348"/>
            <p14:sldId id="349"/>
            <p14:sldId id="350"/>
            <p14:sldId id="351"/>
            <p14:sldId id="352"/>
            <p14:sldId id="345"/>
            <p14:sldId id="356"/>
            <p14:sldId id="357"/>
            <p14:sldId id="346"/>
            <p14:sldId id="358"/>
            <p14:sldId id="353"/>
            <p14:sldId id="354"/>
            <p14:sldId id="359"/>
            <p14:sldId id="363"/>
            <p14:sldId id="364"/>
            <p14:sldId id="360"/>
            <p14:sldId id="365"/>
            <p14:sldId id="361"/>
            <p14:sldId id="362"/>
            <p14:sldId id="366"/>
            <p14:sldId id="368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2" pos="2160" userDrawn="1">
          <p15:clr>
            <a:srgbClr val="747775"/>
          </p15:clr>
        </p15:guide>
        <p15:guide id="3" orient="horz" pos="1620">
          <p15:clr>
            <a:srgbClr val="A4A3A4"/>
          </p15:clr>
        </p15:guide>
        <p15:guide id="4" pos="132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00"/>
    <a:srgbClr val="FFFF66"/>
    <a:srgbClr val="5F28FB"/>
    <a:srgbClr val="0000FF"/>
    <a:srgbClr val="F49492"/>
    <a:srgbClr val="E59E5E"/>
    <a:srgbClr val="6E6E6E"/>
    <a:srgbClr val="F8F8F8"/>
    <a:srgbClr val="E58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4" autoAdjust="0"/>
  </p:normalViewPr>
  <p:slideViewPr>
    <p:cSldViewPr snapToGrid="0">
      <p:cViewPr varScale="1">
        <p:scale>
          <a:sx n="98" d="100"/>
          <a:sy n="98" d="100"/>
        </p:scale>
        <p:origin x="1646" y="58"/>
      </p:cViewPr>
      <p:guideLst>
        <p:guide pos="2160"/>
        <p:guide orient="horz" pos="1620"/>
        <p:guide pos="1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7632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0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1"/>
            <a:ext cx="6858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11" y="4227934"/>
            <a:ext cx="6858000" cy="2880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C1594D-64A9-4A49-07E3-63899288D0AE}"/>
              </a:ext>
            </a:extLst>
          </p:cNvPr>
          <p:cNvSpPr/>
          <p:nvPr userDrawn="1"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49C5799-6C23-72B8-A2B2-13DDA80D8B31}"/>
              </a:ext>
            </a:extLst>
          </p:cNvPr>
          <p:cNvSpPr/>
          <p:nvPr userDrawn="1"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C39FB4-AAF3-6691-25B4-2C9DFBC6433D}"/>
              </a:ext>
            </a:extLst>
          </p:cNvPr>
          <p:cNvSpPr txBox="1"/>
          <p:nvPr userDrawn="1"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2024. 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25" name="그룹 1005">
            <a:extLst>
              <a:ext uri="{FF2B5EF4-FFF2-40B4-BE49-F238E27FC236}">
                <a16:creationId xmlns:a16="http://schemas.microsoft.com/office/drawing/2014/main" id="{C168CF1C-DFF5-374D-8623-15C8E71CCF3B}"/>
              </a:ext>
            </a:extLst>
          </p:cNvPr>
          <p:cNvGrpSpPr/>
          <p:nvPr userDrawn="1"/>
        </p:nvGrpSpPr>
        <p:grpSpPr>
          <a:xfrm>
            <a:off x="127991" y="4890465"/>
            <a:ext cx="1550259" cy="247577"/>
            <a:chOff x="7294159" y="8976562"/>
            <a:chExt cx="3697396" cy="590476"/>
          </a:xfrm>
        </p:grpSpPr>
        <p:grpSp>
          <p:nvGrpSpPr>
            <p:cNvPr id="26" name="그룹 1006">
              <a:extLst>
                <a:ext uri="{FF2B5EF4-FFF2-40B4-BE49-F238E27FC236}">
                  <a16:creationId xmlns:a16="http://schemas.microsoft.com/office/drawing/2014/main" id="{8D735120-80F2-13B5-B602-75BD48208DF0}"/>
                </a:ext>
              </a:extLst>
            </p:cNvPr>
            <p:cNvGrpSpPr/>
            <p:nvPr/>
          </p:nvGrpSpPr>
          <p:grpSpPr>
            <a:xfrm>
              <a:off x="7294159" y="8976562"/>
              <a:ext cx="794011" cy="584602"/>
              <a:chOff x="7294159" y="8976562"/>
              <a:chExt cx="794011" cy="584602"/>
            </a:xfrm>
          </p:grpSpPr>
          <p:pic>
            <p:nvPicPr>
              <p:cNvPr id="28" name="Object 16">
                <a:extLst>
                  <a:ext uri="{FF2B5EF4-FFF2-40B4-BE49-F238E27FC236}">
                    <a16:creationId xmlns:a16="http://schemas.microsoft.com/office/drawing/2014/main" id="{EB3ADAF0-72AC-5183-6A1D-EB9516566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94159" y="8976562"/>
                <a:ext cx="794011" cy="584602"/>
              </a:xfrm>
              <a:prstGeom prst="rect">
                <a:avLst/>
              </a:prstGeom>
            </p:spPr>
          </p:pic>
        </p:grpSp>
        <p:pic>
          <p:nvPicPr>
            <p:cNvPr id="27" name="Object 18">
              <a:extLst>
                <a:ext uri="{FF2B5EF4-FFF2-40B4-BE49-F238E27FC236}">
                  <a16:creationId xmlns:a16="http://schemas.microsoft.com/office/drawing/2014/main" id="{DDE82D25-D928-9186-533A-F33879230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6778" y="8929558"/>
              <a:ext cx="3467533" cy="868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71245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D00E-B5C6-45EB-AADA-D4C32C4D0CFA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596922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61CE-C618-4E47-A8B2-9F59655DAE87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7914594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42-B30D-4719-B2CE-5BE4A25A6C60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4207955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F12E-67DB-4689-99D9-8F3A04B36856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975949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1"/>
            <a:ext cx="6858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11" y="4227934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51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30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C3EBEE7-B5FC-456C-F30C-32C0D926B0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FCFCF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376658" y="4890719"/>
            <a:ext cx="388047" cy="197920"/>
          </a:xfrm>
          <a:prstGeom prst="rect">
            <a:avLst/>
          </a:prstGeom>
          <a:effectLst/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D2B4825-398D-225B-F204-5383B89C1B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5AA2A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95" y="4901508"/>
            <a:ext cx="204804" cy="216152"/>
          </a:xfrm>
          <a:prstGeom prst="roundRect">
            <a:avLst>
              <a:gd name="adj" fmla="val 13578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5903643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0" y="2253238"/>
            <a:ext cx="3429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0" y="2726815"/>
            <a:ext cx="3429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29559C-9497-ED36-269C-9C7B908E1820}"/>
              </a:ext>
            </a:extLst>
          </p:cNvPr>
          <p:cNvSpPr/>
          <p:nvPr/>
        </p:nvSpPr>
        <p:spPr>
          <a:xfrm>
            <a:off x="0" y="1059582"/>
            <a:ext cx="6858000" cy="2952328"/>
          </a:xfrm>
          <a:prstGeom prst="rect">
            <a:avLst/>
          </a:prstGeom>
          <a:solidFill>
            <a:srgbClr val="D4D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340DC0-A188-B500-0E6A-DD6521AB8B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1348"/>
            <a:ext cx="3704365" cy="2838778"/>
          </a:xfrm>
          <a:prstGeom prst="rect">
            <a:avLst/>
          </a:prstGeom>
        </p:spPr>
      </p:pic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3EBEE7-B5FC-456C-F30C-32C0D926B0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FCFCF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376658" y="4890719"/>
            <a:ext cx="388047" cy="197920"/>
          </a:xfrm>
          <a:prstGeom prst="rect">
            <a:avLst/>
          </a:prstGeom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2B4825-398D-225B-F204-5383B89C1B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5AA2A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95" y="4901508"/>
            <a:ext cx="204804" cy="216152"/>
          </a:xfrm>
          <a:prstGeom prst="roundRect">
            <a:avLst>
              <a:gd name="adj" fmla="val 13578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2016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6858000" cy="6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8430"/>
            <a:ext cx="6858000" cy="4944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 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pPr lvl="0"/>
            <a:r>
              <a:rPr lang="en-US" altLang="ko-KR" dirty="0"/>
              <a:t>	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23" y="692820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78061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2" name="Oval 1"/>
          <p:cNvSpPr/>
          <p:nvPr/>
        </p:nvSpPr>
        <p:spPr>
          <a:xfrm>
            <a:off x="2024844" y="699543"/>
            <a:ext cx="2808312" cy="3744416"/>
          </a:xfrm>
          <a:prstGeom prst="ellipse">
            <a:avLst/>
          </a:prstGeom>
          <a:solidFill>
            <a:srgbClr val="85D8DE">
              <a:alpha val="77000"/>
            </a:srgb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24844" y="2181236"/>
            <a:ext cx="2808312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24733" y="2757295"/>
            <a:ext cx="2808312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5BF6415-70E6-7DBE-5B0A-E74BD906E9C7}"/>
              </a:ext>
            </a:extLst>
          </p:cNvPr>
          <p:cNvSpPr/>
          <p:nvPr userDrawn="1"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9CB7D7A-4372-D996-43FC-F62B0850FB7E}"/>
              </a:ext>
            </a:extLst>
          </p:cNvPr>
          <p:cNvSpPr/>
          <p:nvPr userDrawn="1"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BB85F-DECD-3B24-CFCC-4BC799B4861D}"/>
              </a:ext>
            </a:extLst>
          </p:cNvPr>
          <p:cNvSpPr txBox="1"/>
          <p:nvPr userDrawn="1"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2024. 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14" name="그룹 1005">
            <a:extLst>
              <a:ext uri="{FF2B5EF4-FFF2-40B4-BE49-F238E27FC236}">
                <a16:creationId xmlns:a16="http://schemas.microsoft.com/office/drawing/2014/main" id="{C4CE4F8D-21CA-5F2A-9F8C-017613659DEE}"/>
              </a:ext>
            </a:extLst>
          </p:cNvPr>
          <p:cNvGrpSpPr/>
          <p:nvPr userDrawn="1"/>
        </p:nvGrpSpPr>
        <p:grpSpPr>
          <a:xfrm>
            <a:off x="127991" y="4890465"/>
            <a:ext cx="1550259" cy="247577"/>
            <a:chOff x="7294159" y="8976562"/>
            <a:chExt cx="3697396" cy="590476"/>
          </a:xfrm>
        </p:grpSpPr>
        <p:grpSp>
          <p:nvGrpSpPr>
            <p:cNvPr id="15" name="그룹 1006">
              <a:extLst>
                <a:ext uri="{FF2B5EF4-FFF2-40B4-BE49-F238E27FC236}">
                  <a16:creationId xmlns:a16="http://schemas.microsoft.com/office/drawing/2014/main" id="{B0162ADD-362A-D64F-0674-60FECA5368D7}"/>
                </a:ext>
              </a:extLst>
            </p:cNvPr>
            <p:cNvGrpSpPr/>
            <p:nvPr/>
          </p:nvGrpSpPr>
          <p:grpSpPr>
            <a:xfrm>
              <a:off x="7294159" y="8976562"/>
              <a:ext cx="794011" cy="584602"/>
              <a:chOff x="7294159" y="8976562"/>
              <a:chExt cx="794011" cy="584602"/>
            </a:xfrm>
          </p:grpSpPr>
          <p:pic>
            <p:nvPicPr>
              <p:cNvPr id="17" name="Object 16">
                <a:extLst>
                  <a:ext uri="{FF2B5EF4-FFF2-40B4-BE49-F238E27FC236}">
                    <a16:creationId xmlns:a16="http://schemas.microsoft.com/office/drawing/2014/main" id="{B3EB0D8A-FDD2-1B53-98A2-A0761447A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94159" y="8976562"/>
                <a:ext cx="794011" cy="584602"/>
              </a:xfrm>
              <a:prstGeom prst="rect">
                <a:avLst/>
              </a:prstGeom>
            </p:spPr>
          </p:pic>
        </p:grpSp>
        <p:pic>
          <p:nvPicPr>
            <p:cNvPr id="16" name="Object 18">
              <a:extLst>
                <a:ext uri="{FF2B5EF4-FFF2-40B4-BE49-F238E27FC236}">
                  <a16:creationId xmlns:a16="http://schemas.microsoft.com/office/drawing/2014/main" id="{625E1512-8C62-0AFF-27EC-13BD3531F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6778" y="8929558"/>
              <a:ext cx="3467533" cy="868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36836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894D34-4FF2-20EF-2898-27911D0DD4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099239" y="1051317"/>
            <a:ext cx="5168044" cy="3024337"/>
          </a:xfrm>
          <a:prstGeom prst="rect">
            <a:avLst/>
          </a:prstGeom>
          <a:effectLst>
            <a:softEdge rad="368300"/>
          </a:effec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AC60E4B-F5D6-577A-0A30-04E4AE1D00C8}"/>
              </a:ext>
            </a:extLst>
          </p:cNvPr>
          <p:cNvGrpSpPr/>
          <p:nvPr userDrawn="1"/>
        </p:nvGrpSpPr>
        <p:grpSpPr>
          <a:xfrm>
            <a:off x="0" y="4855480"/>
            <a:ext cx="6859306" cy="306230"/>
            <a:chOff x="0" y="4855484"/>
            <a:chExt cx="6859306" cy="30623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59C7073-3B5E-4FA1-BF23-AA3333B25102}"/>
                </a:ext>
              </a:extLst>
            </p:cNvPr>
            <p:cNvSpPr/>
            <p:nvPr userDrawn="1"/>
          </p:nvSpPr>
          <p:spPr>
            <a:xfrm>
              <a:off x="45930" y="4855484"/>
              <a:ext cx="6813376" cy="300066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55000">
                  <a:schemeClr val="bg1"/>
                </a:gs>
                <a:gs pos="86885">
                  <a:srgbClr val="D7D7D7"/>
                </a:gs>
                <a:gs pos="69000">
                  <a:srgbClr val="F2F2F2"/>
                </a:gs>
                <a:gs pos="100000">
                  <a:srgbClr val="F2F2F2"/>
                </a:gs>
              </a:gsLst>
              <a:lin ang="0" scaled="1"/>
              <a:tileRect/>
            </a:gradFill>
            <a:ln>
              <a:noFill/>
            </a:ln>
            <a:effectLst>
              <a:outerShdw blurRad="63500" sx="42000" sy="42000" algn="c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EA05588-7F32-E3FF-8D71-D37239EBF6A2}"/>
                </a:ext>
              </a:extLst>
            </p:cNvPr>
            <p:cNvSpPr/>
            <p:nvPr userDrawn="1"/>
          </p:nvSpPr>
          <p:spPr>
            <a:xfrm>
              <a:off x="0" y="4861648"/>
              <a:ext cx="3221704" cy="300066"/>
            </a:xfrm>
            <a:prstGeom prst="roundRect">
              <a:avLst>
                <a:gd name="adj" fmla="val 0"/>
              </a:avLst>
            </a:prstGeom>
            <a:gradFill>
              <a:gsLst>
                <a:gs pos="66000">
                  <a:srgbClr val="F2F2F2"/>
                </a:gs>
                <a:gs pos="17000">
                  <a:srgbClr val="D7D7D7"/>
                </a:gs>
                <a:gs pos="7000">
                  <a:srgbClr val="D7D7D7"/>
                </a:gs>
                <a:gs pos="87000">
                  <a:schemeClr val="bg1"/>
                </a:gs>
                <a:gs pos="0">
                  <a:srgbClr val="D7D7D7"/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409699-3750-184A-8DD3-4D2111F33D65}"/>
                </a:ext>
              </a:extLst>
            </p:cNvPr>
            <p:cNvSpPr txBox="1"/>
            <p:nvPr userDrawn="1"/>
          </p:nvSpPr>
          <p:spPr>
            <a:xfrm>
              <a:off x="4365104" y="4886090"/>
              <a:ext cx="2448272" cy="230832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marL="0" marR="0" lvl="0" indent="0" algn="l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Copyright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>
                    <a:glow rad="101600">
                      <a:prstClr val="white">
                        <a:lumMod val="65000"/>
                        <a:alpha val="60000"/>
                      </a:prstClr>
                    </a:glow>
                  </a:effectLst>
                  <a:uLnTx/>
                  <a:uFillTx/>
                  <a:latin typeface="Times New Roman" panose="02020603050405020304" pitchFamily="18" charset="0"/>
                  <a:ea typeface="SB 어그로 Light" panose="02020603020101020101" pitchFamily="18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2022. Lim </a:t>
              </a:r>
              <a:r>
                <a:rPr kumimoji="0" lang="en-US" altLang="ko-KR" sz="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Seong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 Min </a:t>
              </a:r>
              <a:r>
                <a: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glow rad="101600">
                      <a:prstClr val="white">
                        <a:lumMod val="85000"/>
                        <a:alpha val="60000"/>
                      </a:prst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(한)카네이션D" pitchFamily="18" charset="-127"/>
                  <a:cs typeface="Times New Roman" panose="02020603050405020304" pitchFamily="18" charset="0"/>
                </a:rPr>
                <a:t>all rights reserved. 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1B545C5-3C5F-E547-A2E0-3ED63B8F60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duotone>
                <a:prstClr val="black"/>
                <a:srgbClr val="FCFCFC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92" t="33201" r="19338" b="36000"/>
            <a:stretch/>
          </p:blipFill>
          <p:spPr>
            <a:xfrm>
              <a:off x="376657" y="4890718"/>
              <a:ext cx="388047" cy="197920"/>
            </a:xfrm>
            <a:prstGeom prst="rect">
              <a:avLst/>
            </a:prstGeom>
            <a:effectLst/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B7964E3-9ECC-FA99-F2F5-6ED2BDCD72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9841" y="4906557"/>
              <a:ext cx="187529" cy="197920"/>
            </a:xfrm>
            <a:prstGeom prst="roundRect">
              <a:avLst>
                <a:gd name="adj" fmla="val 13578"/>
              </a:avLst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85971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6858000" cy="6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741E351-599B-DB47-36FE-D7974C54A5AF}"/>
              </a:ext>
            </a:extLst>
          </p:cNvPr>
          <p:cNvSpPr/>
          <p:nvPr userDrawn="1"/>
        </p:nvSpPr>
        <p:spPr>
          <a:xfrm>
            <a:off x="0" y="4882475"/>
            <a:ext cx="6858000" cy="251506"/>
          </a:xfrm>
          <a:prstGeom prst="roundRect">
            <a:avLst/>
          </a:prstGeom>
          <a:gradFill flip="none" rotWithShape="1">
            <a:gsLst>
              <a:gs pos="45000">
                <a:schemeClr val="bg1"/>
              </a:gs>
              <a:gs pos="66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0FAFC-0509-E55E-39E0-573CB0E09DE9}"/>
              </a:ext>
            </a:extLst>
          </p:cNvPr>
          <p:cNvSpPr txBox="1"/>
          <p:nvPr userDrawn="1"/>
        </p:nvSpPr>
        <p:spPr>
          <a:xfrm>
            <a:off x="1268760" y="4877803"/>
            <a:ext cx="3600400" cy="24622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glow rad="101600">
                    <a:prstClr val="white">
                      <a:lumMod val="65000"/>
                      <a:alpha val="60000"/>
                    </a:prstClr>
                  </a:glow>
                </a:effectLst>
                <a:uLnTx/>
                <a:uFillTx/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kumimoji="0" lang="en-US" altLang="ko-KR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01600">
                  <a:prstClr val="white">
                    <a:lumMod val="85000"/>
                    <a:alpha val="60000"/>
                  </a:prst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16FE9-CD5A-D9F6-8C90-BC1CD3B68E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805168" y="4873075"/>
            <a:ext cx="485540" cy="225740"/>
          </a:xfrm>
          <a:prstGeom prst="rect">
            <a:avLst/>
          </a:prstGeom>
        </p:spPr>
      </p:pic>
      <p:sp>
        <p:nvSpPr>
          <p:cNvPr id="6" name="30 CuadroTexto">
            <a:extLst>
              <a:ext uri="{FF2B5EF4-FFF2-40B4-BE49-F238E27FC236}">
                <a16:creationId xmlns:a16="http://schemas.microsoft.com/office/drawing/2014/main" id="{FAAF2C2B-CE99-386F-BB35-9082535B7A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1716" y="4873358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of</a:t>
            </a:r>
            <a:endParaRPr kumimoji="0" lang="es-ES" altLang="ko-KR" sz="1200" b="1" i="1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31 CuadroTexto">
            <a:extLst>
              <a:ext uri="{FF2B5EF4-FFF2-40B4-BE49-F238E27FC236}">
                <a16:creationId xmlns:a16="http://schemas.microsoft.com/office/drawing/2014/main" id="{E5F70CF0-D577-F2B2-445B-80ABF081BD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0640" y="4872950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85D8DE"/>
                </a:solidFill>
                <a:effectLst/>
                <a:uLnTx/>
                <a:uFillTx/>
                <a:latin typeface="맑은 고딕" pitchFamily="50" charset="-127"/>
                <a:cs typeface="Arial" pitchFamily="34" charset="0"/>
              </a:rPr>
              <a:t>21</a:t>
            </a:r>
          </a:p>
        </p:txBody>
      </p:sp>
      <p:sp>
        <p:nvSpPr>
          <p:cNvPr id="8" name="29 CuadroTexto">
            <a:extLst>
              <a:ext uri="{FF2B5EF4-FFF2-40B4-BE49-F238E27FC236}">
                <a16:creationId xmlns:a16="http://schemas.microsoft.com/office/drawing/2014/main" id="{EF88A4A0-39F9-5B69-FA87-481F41D7DF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34" y="4848642"/>
            <a:ext cx="393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347DAF-F21D-4BF2-828D-285C08B5518F}" type="slidenum">
              <a:rPr kumimoji="0" lang="es-HN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2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B970-16D4-486A-BBBA-288CA14AAC11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48698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6652" y="195486"/>
            <a:ext cx="631870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6652" y="771550"/>
            <a:ext cx="631870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15429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0" y="339503"/>
            <a:ext cx="3429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0" y="1067966"/>
            <a:ext cx="3429000" cy="3625954"/>
          </a:xfrm>
          <a:prstGeom prst="rect">
            <a:avLst/>
          </a:prstGeom>
        </p:spPr>
        <p:txBody>
          <a:bodyPr anchor="ctr"/>
          <a:lstStyle>
            <a:lvl1pPr marL="171450" indent="-171450" algn="l">
              <a:lnSpc>
                <a:spcPct val="200000"/>
              </a:lnSpc>
              <a:buFont typeface="Wingdings" panose="05000000000000000000" pitchFamily="2" charset="2"/>
              <a:buChar char="§"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48953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6858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86936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40594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594252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47910" y="1275611"/>
            <a:ext cx="1236652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60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10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429000" y="0"/>
            <a:ext cx="307834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7"/>
            <a:ext cx="6858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35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0898" y="131536"/>
            <a:ext cx="4347102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1798321"/>
            <a:ext cx="378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618000" y="3465106"/>
            <a:ext cx="32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53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53063" y="2"/>
            <a:ext cx="140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476531" y="2"/>
            <a:ext cx="140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140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0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6716" y="230919"/>
            <a:ext cx="247058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209875" y="3399271"/>
            <a:ext cx="247045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846716" y="1815096"/>
            <a:ext cx="1296144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216130" y="1814524"/>
            <a:ext cx="1101171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384189" y="230920"/>
            <a:ext cx="1296144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31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7780" y="1313866"/>
            <a:ext cx="4828637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6425" y="1731280"/>
            <a:ext cx="2314198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09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6858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1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5"/>
            <a:ext cx="6858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19" y="1079007"/>
            <a:ext cx="2529996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74749" y="1217153"/>
            <a:ext cx="1459099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4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467D714-3AF6-1499-D97E-817C19093526}"/>
              </a:ext>
            </a:extLst>
          </p:cNvPr>
          <p:cNvSpPr/>
          <p:nvPr/>
        </p:nvSpPr>
        <p:spPr>
          <a:xfrm>
            <a:off x="45930" y="4855484"/>
            <a:ext cx="6813376" cy="300066"/>
          </a:xfrm>
          <a:prstGeom prst="roundRect">
            <a:avLst>
              <a:gd name="adj" fmla="val 0"/>
            </a:avLst>
          </a:prstGeom>
          <a:gradFill flip="none" rotWithShape="1">
            <a:gsLst>
              <a:gs pos="55000">
                <a:schemeClr val="bg1"/>
              </a:gs>
              <a:gs pos="86885">
                <a:srgbClr val="D7D7D7"/>
              </a:gs>
              <a:gs pos="69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61648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6858000" cy="529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35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367"/>
            <a:ext cx="6858000" cy="5760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2024. 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30 CuadroTexto">
            <a:extLst>
              <a:ext uri="{FF2B5EF4-FFF2-40B4-BE49-F238E27FC236}">
                <a16:creationId xmlns:a16="http://schemas.microsoft.com/office/drawing/2014/main" id="{C93A9F7B-4CBA-D341-C319-1D470378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948" y="4857652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HN" altLang="ko-KR" sz="1200" b="1" i="1" dirty="0">
                <a:solidFill>
                  <a:srgbClr val="7030A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</a:t>
            </a:r>
            <a:r>
              <a:rPr lang="es-HN" altLang="ko-KR" sz="1050" b="1" i="1" dirty="0">
                <a:solidFill>
                  <a:srgbClr val="595959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of</a:t>
            </a:r>
            <a:endParaRPr lang="es-ES" altLang="ko-KR" sz="1200" b="1" i="1" dirty="0">
              <a:solidFill>
                <a:srgbClr val="595959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31 CuadroTexto">
            <a:extLst>
              <a:ext uri="{FF2B5EF4-FFF2-40B4-BE49-F238E27FC236}">
                <a16:creationId xmlns:a16="http://schemas.microsoft.com/office/drawing/2014/main" id="{0E122C1E-5AD8-1ACB-D81E-3AB1DF131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992" y="4875285"/>
            <a:ext cx="3417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ko-KR" sz="1050" b="1">
                <a:solidFill>
                  <a:srgbClr val="85D8DE"/>
                </a:solidFill>
                <a:latin typeface="맑은 고딕" pitchFamily="50" charset="-127"/>
              </a:rPr>
              <a:t>26</a:t>
            </a:r>
            <a:endParaRPr lang="es-ES" altLang="ko-KR" sz="1050" b="1" dirty="0">
              <a:solidFill>
                <a:srgbClr val="85D8DE"/>
              </a:solidFill>
              <a:latin typeface="맑은 고딕" pitchFamily="50" charset="-127"/>
            </a:endParaRPr>
          </a:p>
        </p:txBody>
      </p:sp>
      <p:sp>
        <p:nvSpPr>
          <p:cNvPr id="28" name="29 CuadroTexto">
            <a:extLst>
              <a:ext uri="{FF2B5EF4-FFF2-40B4-BE49-F238E27FC236}">
                <a16:creationId xmlns:a16="http://schemas.microsoft.com/office/drawing/2014/main" id="{50B3EED1-E311-7DEC-1AC7-605041A6D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756" y="4871036"/>
            <a:ext cx="3481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347DAF-F21D-4BF2-828D-285C08B5518F}" type="slidenum">
              <a:rPr lang="es-HN" altLang="ko-KR" sz="1100" b="1" i="1" kern="1200" smtClean="0"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s-ES" altLang="ko-KR" sz="1400" b="1" i="1" kern="1200" dirty="0"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" name="그룹 1005">
            <a:extLst>
              <a:ext uri="{FF2B5EF4-FFF2-40B4-BE49-F238E27FC236}">
                <a16:creationId xmlns:a16="http://schemas.microsoft.com/office/drawing/2014/main" id="{34DC9476-D853-03D8-9F76-9A6A311C32C5}"/>
              </a:ext>
            </a:extLst>
          </p:cNvPr>
          <p:cNvGrpSpPr/>
          <p:nvPr userDrawn="1"/>
        </p:nvGrpSpPr>
        <p:grpSpPr>
          <a:xfrm>
            <a:off x="127991" y="4890465"/>
            <a:ext cx="1550259" cy="247577"/>
            <a:chOff x="7294159" y="8976562"/>
            <a:chExt cx="3697396" cy="590476"/>
          </a:xfrm>
        </p:grpSpPr>
        <p:grpSp>
          <p:nvGrpSpPr>
            <p:cNvPr id="6" name="그룹 1006">
              <a:extLst>
                <a:ext uri="{FF2B5EF4-FFF2-40B4-BE49-F238E27FC236}">
                  <a16:creationId xmlns:a16="http://schemas.microsoft.com/office/drawing/2014/main" id="{5F6ECB48-E4BC-DB79-FF53-68C9010B094D}"/>
                </a:ext>
              </a:extLst>
            </p:cNvPr>
            <p:cNvGrpSpPr/>
            <p:nvPr/>
          </p:nvGrpSpPr>
          <p:grpSpPr>
            <a:xfrm>
              <a:off x="7294159" y="8976562"/>
              <a:ext cx="794011" cy="584602"/>
              <a:chOff x="7294159" y="8976562"/>
              <a:chExt cx="794011" cy="584602"/>
            </a:xfrm>
          </p:grpSpPr>
          <p:pic>
            <p:nvPicPr>
              <p:cNvPr id="8" name="Object 16">
                <a:extLst>
                  <a:ext uri="{FF2B5EF4-FFF2-40B4-BE49-F238E27FC236}">
                    <a16:creationId xmlns:a16="http://schemas.microsoft.com/office/drawing/2014/main" id="{FA6842A2-AF6D-4BE8-6AB6-2454CFF67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294159" y="8976562"/>
                <a:ext cx="794011" cy="584602"/>
              </a:xfrm>
              <a:prstGeom prst="rect">
                <a:avLst/>
              </a:prstGeom>
            </p:spPr>
          </p:pic>
        </p:grpSp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CDF6FD57-F222-AE05-5D06-ADB4C33E2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6778" y="8929558"/>
              <a:ext cx="3467533" cy="868809"/>
            </a:xfrm>
            <a:prstGeom prst="rect">
              <a:avLst/>
            </a:prstGeom>
          </p:spPr>
        </p:pic>
      </p:grp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392F75B-C717-9638-B15F-E662C335E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7404"/>
            <a:ext cx="6858000" cy="405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>
              <a:buSzPct val="120000"/>
              <a:buFontTx/>
              <a:buBlip>
                <a:blip r:embed="rId4"/>
              </a:buBlip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  <a:endParaRPr lang="en-US" altLang="ko-KR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C5A3844-1A76-7B4C-654C-1A6150F1E02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990" y="970133"/>
            <a:ext cx="6730009" cy="16016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ts val="2500"/>
              </a:lnSpc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46965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208CCE5-660A-A3AE-EB7B-54616D9BFCC9}"/>
              </a:ext>
            </a:extLst>
          </p:cNvPr>
          <p:cNvSpPr/>
          <p:nvPr userDrawn="1"/>
        </p:nvSpPr>
        <p:spPr>
          <a:xfrm>
            <a:off x="0" y="4882475"/>
            <a:ext cx="6858000" cy="251506"/>
          </a:xfrm>
          <a:prstGeom prst="roundRect">
            <a:avLst/>
          </a:prstGeom>
          <a:gradFill flip="none" rotWithShape="1">
            <a:gsLst>
              <a:gs pos="45000">
                <a:schemeClr val="bg1"/>
              </a:gs>
              <a:gs pos="66000">
                <a:srgbClr val="F2F2F2"/>
              </a:gs>
              <a:gs pos="100000">
                <a:srgbClr val="F2F2F2"/>
              </a:gs>
            </a:gsLst>
            <a:lin ang="0" scaled="1"/>
            <a:tileRect/>
          </a:gradFill>
          <a:ln>
            <a:noFill/>
          </a:ln>
          <a:effectLst>
            <a:outerShdw blurRad="63500" sx="42000" sy="4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696F1-03F3-D074-5863-3CDDE91C7620}"/>
              </a:ext>
            </a:extLst>
          </p:cNvPr>
          <p:cNvSpPr txBox="1"/>
          <p:nvPr userDrawn="1"/>
        </p:nvSpPr>
        <p:spPr>
          <a:xfrm>
            <a:off x="1268760" y="4877803"/>
            <a:ext cx="3600400" cy="24622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glow rad="101600">
                    <a:prstClr val="white">
                      <a:lumMod val="65000"/>
                      <a:alpha val="60000"/>
                    </a:prstClr>
                  </a:glow>
                </a:effectLst>
                <a:uLnTx/>
                <a:uFillTx/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kumimoji="0" lang="en-US" altLang="ko-KR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prstClr val="white">
                      <a:lumMod val="85000"/>
                      <a:alpha val="60000"/>
                    </a:prst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01600">
                  <a:prstClr val="white">
                    <a:lumMod val="85000"/>
                    <a:alpha val="60000"/>
                  </a:prst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64F913-5A69-D9E7-8A38-8C0C9D2146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805168" y="4873075"/>
            <a:ext cx="485540" cy="225740"/>
          </a:xfrm>
          <a:prstGeom prst="rect">
            <a:avLst/>
          </a:prstGeom>
        </p:spPr>
      </p:pic>
      <p:sp>
        <p:nvSpPr>
          <p:cNvPr id="7" name="30 CuadroTexto">
            <a:extLst>
              <a:ext uri="{FF2B5EF4-FFF2-40B4-BE49-F238E27FC236}">
                <a16:creationId xmlns:a16="http://schemas.microsoft.com/office/drawing/2014/main" id="{7CBD8894-69D4-168D-D586-BC59902C3F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1716" y="4873358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s-HN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of</a:t>
            </a:r>
            <a:endParaRPr kumimoji="0" lang="es-ES" altLang="ko-KR" sz="1200" b="1" i="1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31 CuadroTexto">
            <a:extLst>
              <a:ext uri="{FF2B5EF4-FFF2-40B4-BE49-F238E27FC236}">
                <a16:creationId xmlns:a16="http://schemas.microsoft.com/office/drawing/2014/main" id="{8CB9D7D1-3929-9C40-85B2-47C05E2E4A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0640" y="4872950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85D8DE"/>
                </a:solidFill>
                <a:effectLst/>
                <a:uLnTx/>
                <a:uFillTx/>
                <a:latin typeface="맑은 고딕" pitchFamily="50" charset="-127"/>
                <a:cs typeface="Arial" pitchFamily="34" charset="0"/>
              </a:rPr>
              <a:t>21</a:t>
            </a:r>
          </a:p>
        </p:txBody>
      </p:sp>
      <p:sp>
        <p:nvSpPr>
          <p:cNvPr id="11" name="29 CuadroTexto">
            <a:extLst>
              <a:ext uri="{FF2B5EF4-FFF2-40B4-BE49-F238E27FC236}">
                <a16:creationId xmlns:a16="http://schemas.microsoft.com/office/drawing/2014/main" id="{4AFE31D5-79F7-8B76-739F-18DD688B6C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34" y="4848642"/>
            <a:ext cx="393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347DAF-F21D-4BF2-828D-285C08B5518F}" type="slidenum">
              <a:rPr kumimoji="0" lang="es-HN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4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DD64-460F-4F5E-B579-472BE89A84D7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4978630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416C-6DCA-43D4-94E8-785D447FEB0C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4976115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321B-D0DE-4E82-9FF8-217D7C26E223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8360688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0437-6288-465A-BF83-448E5048E4A4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527739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650-C020-46E5-8A09-A257560BD193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0527707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87E5D44-5567-8406-DC9E-A917D9827EE2}"/>
              </a:ext>
            </a:extLst>
          </p:cNvPr>
          <p:cNvSpPr/>
          <p:nvPr/>
        </p:nvSpPr>
        <p:spPr>
          <a:xfrm>
            <a:off x="0" y="1"/>
            <a:ext cx="6858000" cy="6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35">
            <a:extLst>
              <a:ext uri="{FF2B5EF4-FFF2-40B4-BE49-F238E27FC236}">
                <a16:creationId xmlns:a16="http://schemas.microsoft.com/office/drawing/2014/main" id="{14F26648-214E-01B9-818D-E2AC1E54834E}"/>
              </a:ext>
            </a:extLst>
          </p:cNvPr>
          <p:cNvSpPr/>
          <p:nvPr/>
        </p:nvSpPr>
        <p:spPr>
          <a:xfrm>
            <a:off x="0" y="4839482"/>
            <a:ext cx="3221704" cy="300066"/>
          </a:xfrm>
          <a:prstGeom prst="roundRect">
            <a:avLst>
              <a:gd name="adj" fmla="val 0"/>
            </a:avLst>
          </a:prstGeom>
          <a:gradFill>
            <a:gsLst>
              <a:gs pos="66000">
                <a:srgbClr val="F2F2F2"/>
              </a:gs>
              <a:gs pos="17000">
                <a:srgbClr val="D7D7D7"/>
              </a:gs>
              <a:gs pos="7000">
                <a:srgbClr val="D7D7D7"/>
              </a:gs>
              <a:gs pos="87000">
                <a:schemeClr val="bg1"/>
              </a:gs>
              <a:gs pos="0">
                <a:srgbClr val="D7D7D7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C1BF5-E4F5-7AC5-9BE0-DF05D2CB16A8}"/>
              </a:ext>
            </a:extLst>
          </p:cNvPr>
          <p:cNvSpPr txBox="1"/>
          <p:nvPr/>
        </p:nvSpPr>
        <p:spPr>
          <a:xfrm>
            <a:off x="4365105" y="4886091"/>
            <a:ext cx="2448272" cy="2308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Copyright</a:t>
            </a:r>
            <a:r>
              <a:rPr lang="en-US" altLang="ko-KR" sz="900" b="0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  <a:latin typeface="Times New Roman" panose="02020603050405020304" pitchFamily="18" charset="0"/>
                <a:ea typeface="SB 어그로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2022. Lim </a:t>
            </a:r>
            <a:r>
              <a:rPr lang="en-US" altLang="ko-KR" sz="800" b="1" kern="1200" dirty="0" err="1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Seong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Min </a:t>
            </a:r>
            <a:r>
              <a:rPr lang="ko-KR" altLang="en-US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800" b="1" kern="1200" dirty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(한)카네이션D" pitchFamily="18" charset="-127"/>
                <a:cs typeface="Times New Roman" panose="02020603050405020304" pitchFamily="18" charset="0"/>
              </a:rPr>
              <a:t>all rights reserved. </a:t>
            </a:r>
            <a:endParaRPr lang="ko-KR" altLang="en-US" sz="800" b="1" kern="120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(한)카네이션D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30 CuadroTexto">
            <a:extLst>
              <a:ext uri="{FF2B5EF4-FFF2-40B4-BE49-F238E27FC236}">
                <a16:creationId xmlns:a16="http://schemas.microsoft.com/office/drawing/2014/main" id="{C93A9F7B-4CBA-D341-C319-1D470378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948" y="4857652"/>
            <a:ext cx="387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HN" altLang="ko-KR" sz="1200" b="1" i="1" dirty="0">
                <a:solidFill>
                  <a:srgbClr val="7030A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</a:t>
            </a:r>
            <a:r>
              <a:rPr lang="es-HN" altLang="ko-KR" sz="1050" b="1" i="1" dirty="0">
                <a:solidFill>
                  <a:srgbClr val="595959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of</a:t>
            </a:r>
            <a:endParaRPr lang="es-ES" altLang="ko-KR" sz="1200" b="1" i="1" dirty="0">
              <a:solidFill>
                <a:srgbClr val="595959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31 CuadroTexto">
            <a:extLst>
              <a:ext uri="{FF2B5EF4-FFF2-40B4-BE49-F238E27FC236}">
                <a16:creationId xmlns:a16="http://schemas.microsoft.com/office/drawing/2014/main" id="{0E122C1E-5AD8-1ACB-D81E-3AB1DF131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992" y="4870524"/>
            <a:ext cx="3417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ko-KR" sz="1050" b="1">
                <a:solidFill>
                  <a:srgbClr val="85D8DE"/>
                </a:solidFill>
                <a:latin typeface="맑은 고딕" pitchFamily="50" charset="-127"/>
              </a:rPr>
              <a:t>51</a:t>
            </a:r>
            <a:endParaRPr lang="es-ES" altLang="ko-KR" sz="1050" b="1" dirty="0">
              <a:solidFill>
                <a:srgbClr val="85D8DE"/>
              </a:solidFill>
              <a:latin typeface="맑은 고딕" pitchFamily="50" charset="-127"/>
            </a:endParaRPr>
          </a:p>
        </p:txBody>
      </p:sp>
      <p:sp>
        <p:nvSpPr>
          <p:cNvPr id="10" name="29 CuadroTexto">
            <a:extLst>
              <a:ext uri="{FF2B5EF4-FFF2-40B4-BE49-F238E27FC236}">
                <a16:creationId xmlns:a16="http://schemas.microsoft.com/office/drawing/2014/main" id="{50B3EED1-E311-7DEC-1AC7-605041A6D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61" y="4882066"/>
            <a:ext cx="3481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347DAF-F21D-4BF2-828D-285C08B5518F}" type="slidenum">
              <a:rPr lang="es-HN" altLang="ko-KR" sz="1100" b="1" i="1" kern="1200" smtClean="0">
                <a:solidFill>
                  <a:srgbClr val="4AB0DB"/>
                </a:solidFill>
                <a:effectLst>
                  <a:glow rad="63500">
                    <a:srgbClr val="85D8DE">
                      <a:alpha val="40000"/>
                    </a:srgbClr>
                  </a:glo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s-ES" altLang="ko-KR" sz="1400" b="1" i="1" kern="1200" dirty="0">
              <a:solidFill>
                <a:srgbClr val="4AB0DB"/>
              </a:solidFill>
              <a:effectLst>
                <a:glow rad="63500">
                  <a:srgbClr val="85D8DE">
                    <a:alpha val="40000"/>
                  </a:srgbClr>
                </a:glo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3EBEE7-B5FC-456C-F30C-32C0D926B0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FCFCF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33201" r="19338" b="36000"/>
          <a:stretch/>
        </p:blipFill>
        <p:spPr>
          <a:xfrm>
            <a:off x="376658" y="4890719"/>
            <a:ext cx="388047" cy="197920"/>
          </a:xfrm>
          <a:prstGeom prst="rect">
            <a:avLst/>
          </a:prstGeom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2B4825-398D-225B-F204-5383B89C1BF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AA2A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95" y="4901508"/>
            <a:ext cx="204804" cy="216152"/>
          </a:xfrm>
          <a:prstGeom prst="roundRect">
            <a:avLst>
              <a:gd name="adj" fmla="val 13578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04596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F6A6-161C-4331-A0C2-E3A36B1D35C6}" type="datetime1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3044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18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 ftr="0" dt="0"/>
  <p:txStyles>
    <p:titleStyle>
      <a:lvl1pPr algn="ctr" defTabSz="685766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6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7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8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0002B3-F742-1DC9-A862-07C926B18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Git</a:t>
            </a:r>
            <a:r>
              <a:rPr lang="ko-KR" altLang="en-US"/>
              <a:t>과 </a:t>
            </a:r>
            <a:r>
              <a:rPr lang="en-US" altLang="ko-KR"/>
              <a:t>GitHub</a:t>
            </a:r>
            <a:r>
              <a:rPr lang="ko-KR" altLang="en-US"/>
              <a:t>로 시작하는 오픈 소스 기초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15B79-43D6-21C8-4546-9B654697A6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Git </a:t>
            </a:r>
            <a:r>
              <a:rPr lang="ko-KR" altLang="en-US"/>
              <a:t>브랜치 관리와 충돌 해결을 통한 협업 방법 엿보기</a:t>
            </a:r>
          </a:p>
        </p:txBody>
      </p:sp>
    </p:spTree>
    <p:extLst>
      <p:ext uri="{BB962C8B-B14F-4D97-AF65-F5344CB8AC3E}">
        <p14:creationId xmlns:p14="http://schemas.microsoft.com/office/powerpoint/2010/main" val="165091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D9357C4-9C91-5F44-195D-7B71E4F051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생성</a:t>
            </a:r>
            <a:r>
              <a:rPr lang="en-US" altLang="ko-KR"/>
              <a:t>(6)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D6301-BAFC-1AC3-9AD0-A686928252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main branch</a:t>
            </a:r>
            <a:r>
              <a:rPr lang="ko-KR" altLang="en-US"/>
              <a:t>에 </a:t>
            </a:r>
            <a:r>
              <a:rPr lang="en-US" altLang="ko-KR"/>
              <a:t>commit </a:t>
            </a:r>
            <a:r>
              <a:rPr lang="ko-KR" altLang="en-US"/>
              <a:t>추가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E736F-56E0-F613-9CCE-6BCD2A95D6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2"/>
            <a:ext cx="6730009" cy="2116945"/>
          </a:xfrm>
        </p:spPr>
        <p:txBody>
          <a:bodyPr>
            <a:noAutofit/>
          </a:bodyPr>
          <a:lstStyle/>
          <a:p>
            <a:r>
              <a:rPr lang="en-US" altLang="ko-KR" sz="1400"/>
              <a:t>1. feature.txt </a:t>
            </a:r>
            <a:r>
              <a:rPr lang="ko-KR" altLang="en-US" sz="1400"/>
              <a:t>파일 열기</a:t>
            </a:r>
            <a:br>
              <a:rPr lang="en-US" altLang="ko-KR" sz="1400"/>
            </a:br>
            <a:r>
              <a:rPr lang="en-US" altLang="ko-KR" sz="1400"/>
              <a:t>2. 5</a:t>
            </a:r>
            <a:r>
              <a:rPr lang="ko-KR" altLang="en-US" sz="1400"/>
              <a:t>번 라인에 “</a:t>
            </a:r>
            <a:r>
              <a:rPr lang="en-US" altLang="ko-KR" sz="1400"/>
              <a:t>main feature E” </a:t>
            </a:r>
            <a:r>
              <a:rPr lang="ko-KR" altLang="en-US" sz="1400"/>
              <a:t>추가 및 저장</a:t>
            </a:r>
            <a:br>
              <a:rPr lang="en-US" altLang="ko-KR" sz="1400"/>
            </a:br>
            <a:r>
              <a:rPr lang="en-US" altLang="ko-KR" sz="1400"/>
              <a:t>3. git commit -am “add main feature E” </a:t>
            </a:r>
            <a:r>
              <a:rPr lang="ko-KR" altLang="en-US" sz="1400"/>
              <a:t>입력</a:t>
            </a:r>
            <a:br>
              <a:rPr lang="en-US" altLang="ko-KR" sz="1400"/>
            </a:br>
            <a:r>
              <a:rPr lang="en-US" altLang="ko-KR" sz="1400"/>
              <a:t>4. git log --oneline </a:t>
            </a:r>
            <a:r>
              <a:rPr lang="ko-KR" altLang="en-US" sz="1400"/>
              <a:t>입력</a:t>
            </a:r>
          </a:p>
          <a:p>
            <a:endParaRPr lang="ko-KR" altLang="en-US" sz="1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8E03B2-5D25-D0F6-0487-97A5B574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384014"/>
            <a:ext cx="5081465" cy="24670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C885779-E3B2-F02C-DAAC-A6B2BD9B6EF7}"/>
              </a:ext>
            </a:extLst>
          </p:cNvPr>
          <p:cNvSpPr/>
          <p:nvPr/>
        </p:nvSpPr>
        <p:spPr>
          <a:xfrm>
            <a:off x="3775285" y="3814811"/>
            <a:ext cx="18928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 branch</a:t>
            </a:r>
            <a:r>
              <a:rPr lang="ko-KR" altLang="en-US" sz="1100" b="1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최신 커밋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6F5664-5E09-5C94-A25F-34FD48BB9C25}"/>
              </a:ext>
            </a:extLst>
          </p:cNvPr>
          <p:cNvSpPr/>
          <p:nvPr/>
        </p:nvSpPr>
        <p:spPr>
          <a:xfrm>
            <a:off x="3775285" y="4019118"/>
            <a:ext cx="27193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 b="1">
                <a:solidFill>
                  <a:schemeClr val="accent4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ms, google, apple branch</a:t>
            </a:r>
            <a:r>
              <a:rPr lang="ko-KR" altLang="en-US" sz="1100" b="1">
                <a:solidFill>
                  <a:schemeClr val="accent4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최신 커밋</a:t>
            </a:r>
            <a:endParaRPr lang="ko-KR" altLang="en-US" sz="1100" b="1" dirty="0">
              <a:solidFill>
                <a:schemeClr val="accent4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97DAA6C-9310-D18D-3CA8-0359BB7F6EDB}"/>
              </a:ext>
            </a:extLst>
          </p:cNvPr>
          <p:cNvGrpSpPr/>
          <p:nvPr/>
        </p:nvGrpSpPr>
        <p:grpSpPr>
          <a:xfrm>
            <a:off x="3639311" y="1042618"/>
            <a:ext cx="3150505" cy="954695"/>
            <a:chOff x="3484696" y="1087441"/>
            <a:chExt cx="3380241" cy="102431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C70E0E8-089F-98C0-FECC-82950F5B3628}"/>
                </a:ext>
              </a:extLst>
            </p:cNvPr>
            <p:cNvSpPr/>
            <p:nvPr/>
          </p:nvSpPr>
          <p:spPr>
            <a:xfrm>
              <a:off x="3484696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fA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CD5C17D-B15B-FE96-14C2-4F145989EF57}"/>
                </a:ext>
              </a:extLst>
            </p:cNvPr>
            <p:cNvSpPr/>
            <p:nvPr/>
          </p:nvSpPr>
          <p:spPr>
            <a:xfrm>
              <a:off x="4207619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fB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B6B7B1F-6666-CA7E-BBEC-41628F4D25DD}"/>
                </a:ext>
              </a:extLst>
            </p:cNvPr>
            <p:cNvSpPr/>
            <p:nvPr/>
          </p:nvSpPr>
          <p:spPr>
            <a:xfrm>
              <a:off x="4930542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fC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890A48-38DF-5D4F-46ED-5481F63EC349}"/>
                </a:ext>
              </a:extLst>
            </p:cNvPr>
            <p:cNvSpPr/>
            <p:nvPr/>
          </p:nvSpPr>
          <p:spPr>
            <a:xfrm>
              <a:off x="5653465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fD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D00C6AC-E2E3-2D8B-FC7D-A155E15B7CD1}"/>
                </a:ext>
              </a:extLst>
            </p:cNvPr>
            <p:cNvSpPr/>
            <p:nvPr/>
          </p:nvSpPr>
          <p:spPr>
            <a:xfrm>
              <a:off x="6376388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mfE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810EF62-A49C-F3A5-3F84-CA983C465E1E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3893843" y="1289989"/>
              <a:ext cx="31377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7397A19-F621-6EF4-E8BB-BDF11309A269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4616766" y="1289989"/>
              <a:ext cx="31377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27C6A2D-5623-53B7-A479-1DF397DFBB14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339689" y="1289989"/>
              <a:ext cx="31377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FEA961-FDCD-D3E3-9617-D7D0BB8B212E}"/>
                </a:ext>
              </a:extLst>
            </p:cNvPr>
            <p:cNvSpPr txBox="1"/>
            <p:nvPr/>
          </p:nvSpPr>
          <p:spPr>
            <a:xfrm>
              <a:off x="6338305" y="1433089"/>
              <a:ext cx="526632" cy="280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main</a:t>
              </a:r>
              <a:endParaRPr lang="ko-KR" altLang="en-US" sz="1100" b="1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9E2FCF-54EE-3CE2-1563-58C14D518C30}"/>
                </a:ext>
              </a:extLst>
            </p:cNvPr>
            <p:cNvSpPr txBox="1"/>
            <p:nvPr/>
          </p:nvSpPr>
          <p:spPr>
            <a:xfrm>
              <a:off x="5598191" y="1445428"/>
              <a:ext cx="564470" cy="280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apple</a:t>
              </a:r>
              <a:endParaRPr lang="ko-KR" altLang="en-US" sz="1100" b="1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9A086E-93A1-29AE-9A6C-166D8923C111}"/>
                </a:ext>
              </a:extLst>
            </p:cNvPr>
            <p:cNvSpPr txBox="1"/>
            <p:nvPr/>
          </p:nvSpPr>
          <p:spPr>
            <a:xfrm>
              <a:off x="5598191" y="1640561"/>
              <a:ext cx="653904" cy="280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google</a:t>
              </a:r>
              <a:endParaRPr lang="ko-KR" altLang="en-US" sz="1100" b="1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880D54-98DA-579E-9E67-9DDEACD0A098}"/>
                </a:ext>
              </a:extLst>
            </p:cNvPr>
            <p:cNvSpPr txBox="1"/>
            <p:nvPr/>
          </p:nvSpPr>
          <p:spPr>
            <a:xfrm>
              <a:off x="5598191" y="1831066"/>
              <a:ext cx="402800" cy="280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ms</a:t>
              </a:r>
              <a:endParaRPr lang="ko-KR" altLang="en-US" sz="1100" b="1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D731864-2F88-2597-6A4E-22E5322EDBAA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6062612" y="1289989"/>
              <a:ext cx="31377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940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6B0BF3-BCC8-D58C-5B93-EDAB8DD781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전환 후 커밋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809E1-6842-6BE0-1AAF-3D9C9A2C8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switch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5FF8A0-F49B-A574-BA81-40ADCC980B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1. git switch apple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2. git log --oneline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3. feature.txt </a:t>
            </a:r>
            <a:r>
              <a:rPr lang="ko-KR" altLang="en-US"/>
              <a:t>파일 내용 확인</a:t>
            </a:r>
          </a:p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AC0E88-B4A7-4B4E-6669-83FB47A0D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589384"/>
            <a:ext cx="5006608" cy="20117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4D6F26E-C382-773E-2D56-3D1DB9CE52AF}"/>
              </a:ext>
            </a:extLst>
          </p:cNvPr>
          <p:cNvGrpSpPr/>
          <p:nvPr/>
        </p:nvGrpSpPr>
        <p:grpSpPr>
          <a:xfrm>
            <a:off x="3639311" y="1042618"/>
            <a:ext cx="3150505" cy="954695"/>
            <a:chOff x="3484696" y="1087441"/>
            <a:chExt cx="3380241" cy="102431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E1506AF-151F-EC77-8267-2AA12DEB7561}"/>
                </a:ext>
              </a:extLst>
            </p:cNvPr>
            <p:cNvSpPr/>
            <p:nvPr/>
          </p:nvSpPr>
          <p:spPr>
            <a:xfrm>
              <a:off x="3484696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fA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C4D5227-82D9-2387-2A0B-CABC68B555ED}"/>
                </a:ext>
              </a:extLst>
            </p:cNvPr>
            <p:cNvSpPr/>
            <p:nvPr/>
          </p:nvSpPr>
          <p:spPr>
            <a:xfrm>
              <a:off x="4207619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fB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2899983-8F69-652A-5409-26F9577AD90D}"/>
                </a:ext>
              </a:extLst>
            </p:cNvPr>
            <p:cNvSpPr/>
            <p:nvPr/>
          </p:nvSpPr>
          <p:spPr>
            <a:xfrm>
              <a:off x="4930542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fC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EA93E89-B7E2-9EAF-3F6C-F57EA60AC49C}"/>
                </a:ext>
              </a:extLst>
            </p:cNvPr>
            <p:cNvSpPr/>
            <p:nvPr/>
          </p:nvSpPr>
          <p:spPr>
            <a:xfrm>
              <a:off x="5653465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fD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F2335F9-E646-9AEC-9B6D-8784403011F7}"/>
                </a:ext>
              </a:extLst>
            </p:cNvPr>
            <p:cNvSpPr/>
            <p:nvPr/>
          </p:nvSpPr>
          <p:spPr>
            <a:xfrm>
              <a:off x="6376388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mfE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225BC66-C4B7-30E1-015B-2406560DF9D5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3893843" y="1289989"/>
              <a:ext cx="31377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86A6023-BD74-85F4-0685-9C48D41A1AE3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4616766" y="1289989"/>
              <a:ext cx="31377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EAC9B3F-84E2-AB5C-8418-F4720DACD102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>
              <a:off x="5339689" y="1289989"/>
              <a:ext cx="31377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31B2E7-88DE-4405-A303-44ABE38692F1}"/>
                </a:ext>
              </a:extLst>
            </p:cNvPr>
            <p:cNvSpPr txBox="1"/>
            <p:nvPr/>
          </p:nvSpPr>
          <p:spPr>
            <a:xfrm>
              <a:off x="6338305" y="1433089"/>
              <a:ext cx="526632" cy="280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main</a:t>
              </a:r>
              <a:endParaRPr lang="ko-KR" altLang="en-US" sz="1100" b="1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9F3B8F-B67C-72EE-EF3E-0D810ED48715}"/>
                </a:ext>
              </a:extLst>
            </p:cNvPr>
            <p:cNvSpPr txBox="1"/>
            <p:nvPr/>
          </p:nvSpPr>
          <p:spPr>
            <a:xfrm>
              <a:off x="5598191" y="1445428"/>
              <a:ext cx="564470" cy="280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apple</a:t>
              </a:r>
              <a:endParaRPr lang="ko-KR" altLang="en-US" sz="1100" b="1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BB94EA-A1BF-23EE-C4E5-82FE8D7E2686}"/>
                </a:ext>
              </a:extLst>
            </p:cNvPr>
            <p:cNvSpPr txBox="1"/>
            <p:nvPr/>
          </p:nvSpPr>
          <p:spPr>
            <a:xfrm>
              <a:off x="5598191" y="1640561"/>
              <a:ext cx="653904" cy="280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google</a:t>
              </a:r>
              <a:endParaRPr lang="ko-KR" altLang="en-US" sz="1100" b="1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1A721D-E64F-ED28-465E-428F495CB2F9}"/>
                </a:ext>
              </a:extLst>
            </p:cNvPr>
            <p:cNvSpPr txBox="1"/>
            <p:nvPr/>
          </p:nvSpPr>
          <p:spPr>
            <a:xfrm>
              <a:off x="5598191" y="1831066"/>
              <a:ext cx="402800" cy="280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ms</a:t>
              </a:r>
              <a:endParaRPr lang="ko-KR" altLang="en-US" sz="1100" b="1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B989515-A97F-EA3A-29D9-7FA70E6C7D5D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6062612" y="1289989"/>
              <a:ext cx="31377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A46A9A-BB65-123C-CD74-483C808306FE}"/>
              </a:ext>
            </a:extLst>
          </p:cNvPr>
          <p:cNvSpPr/>
          <p:nvPr/>
        </p:nvSpPr>
        <p:spPr>
          <a:xfrm>
            <a:off x="209551" y="3806093"/>
            <a:ext cx="4229588" cy="789354"/>
          </a:xfrm>
          <a:prstGeom prst="rect">
            <a:avLst/>
          </a:prstGeom>
          <a:solidFill>
            <a:srgbClr val="FF0000">
              <a:alpha val="1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5C465C-653D-32B1-EF1A-0313B3F45603}"/>
              </a:ext>
            </a:extLst>
          </p:cNvPr>
          <p:cNvSpPr/>
          <p:nvPr/>
        </p:nvSpPr>
        <p:spPr>
          <a:xfrm>
            <a:off x="3558962" y="952500"/>
            <a:ext cx="2633322" cy="673884"/>
          </a:xfrm>
          <a:prstGeom prst="rect">
            <a:avLst/>
          </a:prstGeom>
          <a:solidFill>
            <a:srgbClr val="FF0000">
              <a:alpha val="1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9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6B0BF3-BCC8-D58C-5B93-EDAB8DD781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전환 후 커밋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809E1-6842-6BE0-1AAF-3D9C9A2C8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switch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5FF8A0-F49B-A574-BA81-40ADCC980B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4. feature.txt</a:t>
            </a:r>
            <a:r>
              <a:rPr lang="ko-KR" altLang="en-US"/>
              <a:t>의 </a:t>
            </a:r>
            <a:r>
              <a:rPr lang="en-US" altLang="ko-KR"/>
              <a:t>5</a:t>
            </a:r>
            <a:r>
              <a:rPr lang="ko-KR" altLang="en-US"/>
              <a:t>번 라인에 “</a:t>
            </a:r>
            <a:r>
              <a:rPr lang="en-US" altLang="ko-KR"/>
              <a:t>apple feature E” </a:t>
            </a:r>
            <a:r>
              <a:rPr lang="ko-KR" altLang="en-US"/>
              <a:t>추가 및 저장</a:t>
            </a:r>
            <a:br>
              <a:rPr lang="en-US" altLang="ko-KR"/>
            </a:br>
            <a:r>
              <a:rPr lang="en-US" altLang="ko-KR"/>
              <a:t>5. apple.txt </a:t>
            </a:r>
            <a:r>
              <a:rPr lang="ko-KR" altLang="en-US"/>
              <a:t>파일 생성</a:t>
            </a:r>
            <a:br>
              <a:rPr lang="en-US" altLang="ko-KR"/>
            </a:br>
            <a:r>
              <a:rPr lang="en-US" altLang="ko-KR"/>
              <a:t>6. apple.txt </a:t>
            </a:r>
            <a:r>
              <a:rPr lang="ko-KR" altLang="en-US"/>
              <a:t>파일에 “</a:t>
            </a:r>
            <a:r>
              <a:rPr lang="en-US" altLang="ko-KR"/>
              <a:t>apple feature E” </a:t>
            </a:r>
            <a:r>
              <a:rPr lang="ko-KR" altLang="en-US"/>
              <a:t>추가 및 저장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74B989-7D97-EF67-17F6-E4489A45C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086708"/>
            <a:ext cx="4967758" cy="27774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FE60E60-AE29-B059-7B16-7FC0EF4F53BF}"/>
              </a:ext>
            </a:extLst>
          </p:cNvPr>
          <p:cNvSpPr/>
          <p:nvPr/>
        </p:nvSpPr>
        <p:spPr>
          <a:xfrm>
            <a:off x="1365804" y="3606929"/>
            <a:ext cx="18928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feature.txt</a:t>
            </a:r>
            <a:r>
              <a:rPr lang="ko-KR" altLang="en-US" sz="110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파일 내용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C75CC7-2018-22D2-F414-B100898655EC}"/>
              </a:ext>
            </a:extLst>
          </p:cNvPr>
          <p:cNvSpPr/>
          <p:nvPr/>
        </p:nvSpPr>
        <p:spPr>
          <a:xfrm>
            <a:off x="223520" y="3305908"/>
            <a:ext cx="2730695" cy="953477"/>
          </a:xfrm>
          <a:prstGeom prst="roundRect">
            <a:avLst>
              <a:gd name="adj" fmla="val 3347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CCAC81-A889-88E2-F201-DB5BC88944F3}"/>
              </a:ext>
            </a:extLst>
          </p:cNvPr>
          <p:cNvSpPr/>
          <p:nvPr/>
        </p:nvSpPr>
        <p:spPr>
          <a:xfrm>
            <a:off x="1536179" y="4623005"/>
            <a:ext cx="18928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10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apple.txt</a:t>
            </a:r>
            <a:r>
              <a:rPr lang="ko-KR" altLang="en-US" sz="110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파일 내용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69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6B0BF3-BCC8-D58C-5B93-EDAB8DD781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전환 후 커밋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809E1-6842-6BE0-1AAF-3D9C9A2C8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switch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5FF8A0-F49B-A574-BA81-40ADCC980B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7. git add .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8. git commit -m “add apple feature E”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9. git log --oneline </a:t>
            </a:r>
            <a:r>
              <a:rPr lang="ko-KR" altLang="en-US"/>
              <a:t>입력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355D59-7E71-902A-3F83-8D06955B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055446"/>
            <a:ext cx="4392834" cy="28244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4D6F26E-C382-773E-2D56-3D1DB9CE52AF}"/>
              </a:ext>
            </a:extLst>
          </p:cNvPr>
          <p:cNvGrpSpPr/>
          <p:nvPr/>
        </p:nvGrpSpPr>
        <p:grpSpPr>
          <a:xfrm>
            <a:off x="3509349" y="749952"/>
            <a:ext cx="3150505" cy="1282685"/>
            <a:chOff x="3484696" y="1087441"/>
            <a:chExt cx="3380241" cy="137622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E1506AF-151F-EC77-8267-2AA12DEB7561}"/>
                </a:ext>
              </a:extLst>
            </p:cNvPr>
            <p:cNvSpPr/>
            <p:nvPr/>
          </p:nvSpPr>
          <p:spPr>
            <a:xfrm>
              <a:off x="3484696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fA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C4D5227-82D9-2387-2A0B-CABC68B555ED}"/>
                </a:ext>
              </a:extLst>
            </p:cNvPr>
            <p:cNvSpPr/>
            <p:nvPr/>
          </p:nvSpPr>
          <p:spPr>
            <a:xfrm>
              <a:off x="4207619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fB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2899983-8F69-652A-5409-26F9577AD90D}"/>
                </a:ext>
              </a:extLst>
            </p:cNvPr>
            <p:cNvSpPr/>
            <p:nvPr/>
          </p:nvSpPr>
          <p:spPr>
            <a:xfrm>
              <a:off x="4930542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fC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EA93E89-B7E2-9EAF-3F6C-F57EA60AC49C}"/>
                </a:ext>
              </a:extLst>
            </p:cNvPr>
            <p:cNvSpPr/>
            <p:nvPr/>
          </p:nvSpPr>
          <p:spPr>
            <a:xfrm>
              <a:off x="5653465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fD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F2335F9-E646-9AEC-9B6D-8784403011F7}"/>
                </a:ext>
              </a:extLst>
            </p:cNvPr>
            <p:cNvSpPr/>
            <p:nvPr/>
          </p:nvSpPr>
          <p:spPr>
            <a:xfrm>
              <a:off x="6376388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mfE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225BC66-C4B7-30E1-015B-2406560DF9D5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3893843" y="1289989"/>
              <a:ext cx="31377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86A6023-BD74-85F4-0685-9C48D41A1AE3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4616766" y="1289989"/>
              <a:ext cx="31377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EAC9B3F-84E2-AB5C-8418-F4720DACD102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>
              <a:off x="5339689" y="1289989"/>
              <a:ext cx="31377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31B2E7-88DE-4405-A303-44ABE38692F1}"/>
                </a:ext>
              </a:extLst>
            </p:cNvPr>
            <p:cNvSpPr txBox="1"/>
            <p:nvPr/>
          </p:nvSpPr>
          <p:spPr>
            <a:xfrm>
              <a:off x="6338305" y="1433089"/>
              <a:ext cx="526632" cy="280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main</a:t>
              </a:r>
              <a:endParaRPr lang="ko-KR" altLang="en-US" sz="1100" b="1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9F3B8F-B67C-72EE-EF3E-0D810ED48715}"/>
                </a:ext>
              </a:extLst>
            </p:cNvPr>
            <p:cNvSpPr txBox="1"/>
            <p:nvPr/>
          </p:nvSpPr>
          <p:spPr>
            <a:xfrm>
              <a:off x="5917912" y="2182974"/>
              <a:ext cx="564470" cy="280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apple</a:t>
              </a:r>
              <a:endParaRPr lang="ko-KR" altLang="en-US" sz="1100" b="1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BB94EA-A1BF-23EE-C4E5-82FE8D7E2686}"/>
                </a:ext>
              </a:extLst>
            </p:cNvPr>
            <p:cNvSpPr txBox="1"/>
            <p:nvPr/>
          </p:nvSpPr>
          <p:spPr>
            <a:xfrm>
              <a:off x="5598191" y="1441933"/>
              <a:ext cx="653904" cy="280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google</a:t>
              </a:r>
              <a:endParaRPr lang="ko-KR" altLang="en-US" sz="1100" b="1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1A721D-E64F-ED28-465E-428F495CB2F9}"/>
                </a:ext>
              </a:extLst>
            </p:cNvPr>
            <p:cNvSpPr txBox="1"/>
            <p:nvPr/>
          </p:nvSpPr>
          <p:spPr>
            <a:xfrm>
              <a:off x="5598191" y="1632439"/>
              <a:ext cx="402800" cy="280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ms</a:t>
              </a:r>
              <a:endParaRPr lang="ko-KR" altLang="en-US" sz="1100" b="1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B989515-A97F-EA3A-29D9-7FA70E6C7D5D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6062612" y="1289989"/>
              <a:ext cx="31377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5BA80CFF-3C40-BF71-D78B-0530126D3176}"/>
              </a:ext>
            </a:extLst>
          </p:cNvPr>
          <p:cNvSpPr/>
          <p:nvPr/>
        </p:nvSpPr>
        <p:spPr>
          <a:xfrm>
            <a:off x="5849576" y="1443810"/>
            <a:ext cx="381340" cy="377564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afE</a:t>
            </a:r>
            <a:endParaRPr lang="ko-KR" altLang="en-US" sz="11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75E8A1B-7002-F908-77FC-901EF4C5354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30934" y="944909"/>
            <a:ext cx="9312" cy="4989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400F14-C742-5F3A-D1E6-183169313A8A}"/>
              </a:ext>
            </a:extLst>
          </p:cNvPr>
          <p:cNvSpPr/>
          <p:nvPr/>
        </p:nvSpPr>
        <p:spPr>
          <a:xfrm>
            <a:off x="209551" y="3998871"/>
            <a:ext cx="3237034" cy="362114"/>
          </a:xfrm>
          <a:prstGeom prst="rect">
            <a:avLst/>
          </a:prstGeom>
          <a:solidFill>
            <a:srgbClr val="FF0000">
              <a:alpha val="1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1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2436C9E-F96F-3191-7C66-EEBA9C423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</a:t>
            </a:r>
            <a:r>
              <a:rPr lang="ko-KR" altLang="en-US"/>
              <a:t>와 </a:t>
            </a:r>
            <a:r>
              <a:rPr lang="en-US" altLang="ko-KR"/>
              <a:t>Commit</a:t>
            </a:r>
            <a:r>
              <a:rPr lang="ko-KR" altLang="en-US"/>
              <a:t>의 관계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E869B-2239-A50B-C4A9-CE99A6A10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log --oneline --branches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09CD21-1788-B173-E368-A8ECF606F0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git log --oneline --branches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* branches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옵션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브랜치별 최신 커밋 출력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01939C-2266-741E-4773-7979A0834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589384"/>
            <a:ext cx="6286500" cy="2066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6BC7FF06-1C77-3AC0-4B40-B6A0902D5543}"/>
              </a:ext>
            </a:extLst>
          </p:cNvPr>
          <p:cNvGrpSpPr/>
          <p:nvPr/>
        </p:nvGrpSpPr>
        <p:grpSpPr>
          <a:xfrm>
            <a:off x="3509349" y="1123468"/>
            <a:ext cx="3150505" cy="1282685"/>
            <a:chOff x="3484696" y="1087441"/>
            <a:chExt cx="3380241" cy="137622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6F5B6CA-0B80-5725-1272-D9045A2F5031}"/>
                </a:ext>
              </a:extLst>
            </p:cNvPr>
            <p:cNvSpPr/>
            <p:nvPr/>
          </p:nvSpPr>
          <p:spPr>
            <a:xfrm>
              <a:off x="3484696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fA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AD31FFB-FC7B-E4D5-93FF-4301F2A98354}"/>
                </a:ext>
              </a:extLst>
            </p:cNvPr>
            <p:cNvSpPr/>
            <p:nvPr/>
          </p:nvSpPr>
          <p:spPr>
            <a:xfrm>
              <a:off x="4207619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fB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050A0BA-BD8D-152E-2107-C5AA6F58997C}"/>
                </a:ext>
              </a:extLst>
            </p:cNvPr>
            <p:cNvSpPr/>
            <p:nvPr/>
          </p:nvSpPr>
          <p:spPr>
            <a:xfrm>
              <a:off x="4930542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fC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E7CADAB-6818-5C7D-3AEE-F53A8F02ACB8}"/>
                </a:ext>
              </a:extLst>
            </p:cNvPr>
            <p:cNvSpPr/>
            <p:nvPr/>
          </p:nvSpPr>
          <p:spPr>
            <a:xfrm>
              <a:off x="5653465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fD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B3095A2-711B-40F6-9CA8-08C3EB9571DC}"/>
                </a:ext>
              </a:extLst>
            </p:cNvPr>
            <p:cNvSpPr/>
            <p:nvPr/>
          </p:nvSpPr>
          <p:spPr>
            <a:xfrm>
              <a:off x="6376388" y="1087441"/>
              <a:ext cx="409147" cy="405096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mfE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64745CF-CFAC-1989-4AEF-D245D6A41752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>
              <a:off x="3893843" y="1289989"/>
              <a:ext cx="31377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34C8611-80D5-B903-4022-901B4BAD8CE9}"/>
                </a:ext>
              </a:extLst>
            </p:cNvPr>
            <p:cNvCxnSpPr>
              <a:stCxn id="25" idx="6"/>
              <a:endCxn id="26" idx="2"/>
            </p:cNvCxnSpPr>
            <p:nvPr/>
          </p:nvCxnSpPr>
          <p:spPr>
            <a:xfrm>
              <a:off x="4616766" y="1289989"/>
              <a:ext cx="31377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A190CB4-7C77-636E-BF12-F659D20B7A92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5339689" y="1289989"/>
              <a:ext cx="31377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940677-1924-425E-0A4D-59273D5646A6}"/>
                </a:ext>
              </a:extLst>
            </p:cNvPr>
            <p:cNvSpPr txBox="1"/>
            <p:nvPr/>
          </p:nvSpPr>
          <p:spPr>
            <a:xfrm>
              <a:off x="6338305" y="1433089"/>
              <a:ext cx="526632" cy="280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main</a:t>
              </a:r>
              <a:endParaRPr lang="ko-KR" altLang="en-US" sz="1100" b="1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CEA1D7-A533-BE8A-01F1-6F5693D56460}"/>
                </a:ext>
              </a:extLst>
            </p:cNvPr>
            <p:cNvSpPr txBox="1"/>
            <p:nvPr/>
          </p:nvSpPr>
          <p:spPr>
            <a:xfrm>
              <a:off x="5917912" y="2182974"/>
              <a:ext cx="564470" cy="280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apple</a:t>
              </a:r>
              <a:endParaRPr lang="ko-KR" altLang="en-US" sz="1100" b="1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4464A7-21CC-DDD8-6061-319FEF8D4BAB}"/>
                </a:ext>
              </a:extLst>
            </p:cNvPr>
            <p:cNvSpPr txBox="1"/>
            <p:nvPr/>
          </p:nvSpPr>
          <p:spPr>
            <a:xfrm>
              <a:off x="5598191" y="1441933"/>
              <a:ext cx="653904" cy="280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google</a:t>
              </a:r>
              <a:endParaRPr lang="ko-KR" altLang="en-US" sz="1100" b="1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8E36B7-73C8-1C93-3B8B-6967BD30E2EB}"/>
                </a:ext>
              </a:extLst>
            </p:cNvPr>
            <p:cNvSpPr txBox="1"/>
            <p:nvPr/>
          </p:nvSpPr>
          <p:spPr>
            <a:xfrm>
              <a:off x="5598191" y="1632439"/>
              <a:ext cx="402800" cy="280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ms</a:t>
              </a:r>
              <a:endParaRPr lang="ko-KR" altLang="en-US" sz="1100" b="1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19BC8CD-88CC-A39F-6EB9-BE04C1830D9E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>
              <a:off x="6062612" y="1289989"/>
              <a:ext cx="31377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FB3E3F8A-1149-0586-DF21-3DAFD2ABE48E}"/>
              </a:ext>
            </a:extLst>
          </p:cNvPr>
          <p:cNvSpPr/>
          <p:nvPr/>
        </p:nvSpPr>
        <p:spPr>
          <a:xfrm>
            <a:off x="5849576" y="1817326"/>
            <a:ext cx="381340" cy="377564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afE</a:t>
            </a:r>
            <a:endParaRPr lang="ko-KR" altLang="en-US" sz="11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ECE3CF0-F839-4BCD-A932-131A15C713F6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030934" y="1318425"/>
            <a:ext cx="9312" cy="4989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3F4D5C-7D5E-67A2-579A-2EB48374A370}"/>
              </a:ext>
            </a:extLst>
          </p:cNvPr>
          <p:cNvSpPr/>
          <p:nvPr/>
        </p:nvSpPr>
        <p:spPr>
          <a:xfrm>
            <a:off x="209550" y="3149600"/>
            <a:ext cx="4589095" cy="711201"/>
          </a:xfrm>
          <a:prstGeom prst="rect">
            <a:avLst/>
          </a:prstGeom>
          <a:solidFill>
            <a:srgbClr val="FFC000">
              <a:alpha val="1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7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1FEF0-F84B-82B7-AFE2-D4D71BF8B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E6EDB8-E7FC-E066-B1CB-5A9312691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</a:t>
            </a:r>
            <a:r>
              <a:rPr lang="ko-KR" altLang="en-US"/>
              <a:t>와 </a:t>
            </a:r>
            <a:r>
              <a:rPr lang="en-US" altLang="ko-KR"/>
              <a:t>Commit</a:t>
            </a:r>
            <a:r>
              <a:rPr lang="ko-KR" altLang="en-US"/>
              <a:t>의 관계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9B96D-75DA-42A0-C891-CE57FC51DD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log --oneline --branches --graph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B5B82D-54FF-4170-5274-E967EB713B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1" y="970132"/>
            <a:ext cx="6730009" cy="1601618"/>
          </a:xfrm>
        </p:spPr>
        <p:txBody>
          <a:bodyPr>
            <a:noAutofit/>
          </a:bodyPr>
          <a:lstStyle/>
          <a:p>
            <a:endParaRPr lang="en-US" altLang="ko-KR"/>
          </a:p>
          <a:p>
            <a:r>
              <a:rPr lang="en-US" altLang="ko-KR"/>
              <a:t>2. git log --oneline --branches --graph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* graph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옵션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브랜치와 커밋의 관계를 그래프 형태로 출력</a:t>
            </a:r>
            <a:br>
              <a:rPr lang="en-US" altLang="ko-KR"/>
            </a:br>
            <a:endParaRPr lang="ko-KR" altLang="en-US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9C1FFB-7BAF-D2BB-83EF-FA79DF20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461357"/>
            <a:ext cx="6343650" cy="2362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A915B517-2DDF-06A4-67FB-5FB23BC68E61}"/>
              </a:ext>
            </a:extLst>
          </p:cNvPr>
          <p:cNvGrpSpPr/>
          <p:nvPr/>
        </p:nvGrpSpPr>
        <p:grpSpPr>
          <a:xfrm>
            <a:off x="3509349" y="970132"/>
            <a:ext cx="3150505" cy="1282685"/>
            <a:chOff x="3509349" y="970132"/>
            <a:chExt cx="3150505" cy="1282685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E5B2E82-0F01-532B-82EB-75248224CD9A}"/>
                </a:ext>
              </a:extLst>
            </p:cNvPr>
            <p:cNvGrpSpPr/>
            <p:nvPr/>
          </p:nvGrpSpPr>
          <p:grpSpPr>
            <a:xfrm>
              <a:off x="3509349" y="970132"/>
              <a:ext cx="3150505" cy="1282685"/>
              <a:chOff x="3484696" y="1087441"/>
              <a:chExt cx="3380241" cy="1376220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03DEAD4-599E-A884-4270-8D3E20392E58}"/>
                  </a:ext>
                </a:extLst>
              </p:cNvPr>
              <p:cNvSpPr/>
              <p:nvPr/>
            </p:nvSpPr>
            <p:spPr>
              <a:xfrm>
                <a:off x="3484696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fA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547DF74E-2A0C-7134-6367-0143A341A6CF}"/>
                  </a:ext>
                </a:extLst>
              </p:cNvPr>
              <p:cNvSpPr/>
              <p:nvPr/>
            </p:nvSpPr>
            <p:spPr>
              <a:xfrm>
                <a:off x="4207619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fB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A18667F2-AB3E-541C-CD1C-3250F2F24396}"/>
                  </a:ext>
                </a:extLst>
              </p:cNvPr>
              <p:cNvSpPr/>
              <p:nvPr/>
            </p:nvSpPr>
            <p:spPr>
              <a:xfrm>
                <a:off x="4930542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fC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F3D2D7B-0C03-9EFD-58E1-08023657630F}"/>
                  </a:ext>
                </a:extLst>
              </p:cNvPr>
              <p:cNvSpPr/>
              <p:nvPr/>
            </p:nvSpPr>
            <p:spPr>
              <a:xfrm>
                <a:off x="5653465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fD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3F835CB8-1F17-BF49-C439-B704F74F81EE}"/>
                  </a:ext>
                </a:extLst>
              </p:cNvPr>
              <p:cNvSpPr/>
              <p:nvPr/>
            </p:nvSpPr>
            <p:spPr>
              <a:xfrm>
                <a:off x="6376388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mfE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A5ED383F-0A61-2FFA-75C0-701B4A0A8B8C}"/>
                  </a:ext>
                </a:extLst>
              </p:cNvPr>
              <p:cNvCxnSpPr>
                <a:stCxn id="56" idx="6"/>
                <a:endCxn id="57" idx="2"/>
              </p:cNvCxnSpPr>
              <p:nvPr/>
            </p:nvCxnSpPr>
            <p:spPr>
              <a:xfrm>
                <a:off x="3893843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2F066139-43FF-221D-F018-2AC5CBB1545E}"/>
                  </a:ext>
                </a:extLst>
              </p:cNvPr>
              <p:cNvCxnSpPr>
                <a:stCxn id="57" idx="6"/>
                <a:endCxn id="58" idx="2"/>
              </p:cNvCxnSpPr>
              <p:nvPr/>
            </p:nvCxnSpPr>
            <p:spPr>
              <a:xfrm>
                <a:off x="4616766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5C260E96-47F9-ACB1-7319-1E9B9C5D72AE}"/>
                  </a:ext>
                </a:extLst>
              </p:cNvPr>
              <p:cNvCxnSpPr>
                <a:stCxn id="58" idx="6"/>
                <a:endCxn id="59" idx="2"/>
              </p:cNvCxnSpPr>
              <p:nvPr/>
            </p:nvCxnSpPr>
            <p:spPr>
              <a:xfrm>
                <a:off x="5339689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5BF3A6-5DF6-F111-DA3C-3CFE281AD805}"/>
                  </a:ext>
                </a:extLst>
              </p:cNvPr>
              <p:cNvSpPr txBox="1"/>
              <p:nvPr/>
            </p:nvSpPr>
            <p:spPr>
              <a:xfrm>
                <a:off x="6338305" y="1433089"/>
                <a:ext cx="526632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main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70308DE-E5EA-4309-21B1-15560C99FB75}"/>
                  </a:ext>
                </a:extLst>
              </p:cNvPr>
              <p:cNvSpPr txBox="1"/>
              <p:nvPr/>
            </p:nvSpPr>
            <p:spPr>
              <a:xfrm>
                <a:off x="5917912" y="2182974"/>
                <a:ext cx="564470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apple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361AA6B-DE8C-74D5-A84B-72B2FEC9A1D5}"/>
                  </a:ext>
                </a:extLst>
              </p:cNvPr>
              <p:cNvSpPr txBox="1"/>
              <p:nvPr/>
            </p:nvSpPr>
            <p:spPr>
              <a:xfrm>
                <a:off x="5598191" y="1441933"/>
                <a:ext cx="653904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google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25FF8A8-CB7E-5025-464C-2C609C13EF2A}"/>
                  </a:ext>
                </a:extLst>
              </p:cNvPr>
              <p:cNvSpPr txBox="1"/>
              <p:nvPr/>
            </p:nvSpPr>
            <p:spPr>
              <a:xfrm>
                <a:off x="5598191" y="1632439"/>
                <a:ext cx="402800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ms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E8757EBF-FA1B-6461-E493-9844310E1E7C}"/>
                  </a:ext>
                </a:extLst>
              </p:cNvPr>
              <p:cNvCxnSpPr>
                <a:cxnSpLocks/>
                <a:stCxn id="59" idx="6"/>
                <a:endCxn id="60" idx="2"/>
              </p:cNvCxnSpPr>
              <p:nvPr/>
            </p:nvCxnSpPr>
            <p:spPr>
              <a:xfrm>
                <a:off x="6062612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8107009-AB37-9A3A-1835-D147A392276F}"/>
                </a:ext>
              </a:extLst>
            </p:cNvPr>
            <p:cNvSpPr/>
            <p:nvPr/>
          </p:nvSpPr>
          <p:spPr>
            <a:xfrm>
              <a:off x="5849576" y="1663990"/>
              <a:ext cx="381340" cy="377564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afE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B1D68E61-EE71-70F5-E4C4-76C46951167D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6030934" y="1165089"/>
              <a:ext cx="9312" cy="49890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420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B47A5CF-0EAF-C948-A5CD-9B4D3ACD0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두 개의 </a:t>
            </a:r>
            <a:r>
              <a:rPr lang="en-US" altLang="ko-KR"/>
              <a:t>Branch </a:t>
            </a:r>
            <a:r>
              <a:rPr lang="ko-KR" altLang="en-US"/>
              <a:t>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14F7B-2386-1CE4-FFB8-5A28F1EAA3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log branch</a:t>
            </a:r>
            <a:r>
              <a:rPr lang="ko-KR" altLang="en-US"/>
              <a:t>명</a:t>
            </a:r>
            <a:r>
              <a:rPr lang="en-US" altLang="ko-KR"/>
              <a:t>..branch</a:t>
            </a:r>
            <a:r>
              <a:rPr lang="ko-KR" altLang="en-US"/>
              <a:t>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11CBD0-4A43-DD2A-9268-8B347F56F1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1. git log main..apple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2. git log apple..main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   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A..B : A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는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기준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branch, B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는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비교 대상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branch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641E64F-A9BC-BD3E-3DC8-7DA46FDACC59}"/>
              </a:ext>
            </a:extLst>
          </p:cNvPr>
          <p:cNvGrpSpPr/>
          <p:nvPr/>
        </p:nvGrpSpPr>
        <p:grpSpPr>
          <a:xfrm>
            <a:off x="3509349" y="970132"/>
            <a:ext cx="3150505" cy="1282685"/>
            <a:chOff x="3509349" y="970132"/>
            <a:chExt cx="3150505" cy="128268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397A5DF-4073-FACD-003F-4862840E9893}"/>
                </a:ext>
              </a:extLst>
            </p:cNvPr>
            <p:cNvGrpSpPr/>
            <p:nvPr/>
          </p:nvGrpSpPr>
          <p:grpSpPr>
            <a:xfrm>
              <a:off x="3509349" y="970132"/>
              <a:ext cx="3150505" cy="1282685"/>
              <a:chOff x="3484696" y="1087441"/>
              <a:chExt cx="3380241" cy="137622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C458F751-5A62-A5ED-DCFA-C040E2C5F425}"/>
                  </a:ext>
                </a:extLst>
              </p:cNvPr>
              <p:cNvSpPr/>
              <p:nvPr/>
            </p:nvSpPr>
            <p:spPr>
              <a:xfrm>
                <a:off x="3484696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fA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85E585C-CD20-FC70-3A08-8F90438D2864}"/>
                  </a:ext>
                </a:extLst>
              </p:cNvPr>
              <p:cNvSpPr/>
              <p:nvPr/>
            </p:nvSpPr>
            <p:spPr>
              <a:xfrm>
                <a:off x="4207619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fB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5AC997B-68E1-4E31-E9AC-E0824390AC36}"/>
                  </a:ext>
                </a:extLst>
              </p:cNvPr>
              <p:cNvSpPr/>
              <p:nvPr/>
            </p:nvSpPr>
            <p:spPr>
              <a:xfrm>
                <a:off x="4930542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fC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2890B60-9569-9AE1-4997-7C0CF7B7CCD4}"/>
                  </a:ext>
                </a:extLst>
              </p:cNvPr>
              <p:cNvSpPr/>
              <p:nvPr/>
            </p:nvSpPr>
            <p:spPr>
              <a:xfrm>
                <a:off x="5653465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fD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2D08A13-261C-43B2-0D87-754A3900C077}"/>
                  </a:ext>
                </a:extLst>
              </p:cNvPr>
              <p:cNvSpPr/>
              <p:nvPr/>
            </p:nvSpPr>
            <p:spPr>
              <a:xfrm>
                <a:off x="6376388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mfE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B13057E4-80D5-5972-D211-DE71B3D6EAFA}"/>
                  </a:ext>
                </a:extLst>
              </p:cNvPr>
              <p:cNvCxnSpPr>
                <a:stCxn id="9" idx="6"/>
                <a:endCxn id="10" idx="2"/>
              </p:cNvCxnSpPr>
              <p:nvPr/>
            </p:nvCxnSpPr>
            <p:spPr>
              <a:xfrm>
                <a:off x="3893843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2A861A4E-68DD-FE78-72CD-44BE06293ADD}"/>
                  </a:ext>
                </a:extLst>
              </p:cNvPr>
              <p:cNvCxnSpPr>
                <a:stCxn id="10" idx="6"/>
                <a:endCxn id="11" idx="2"/>
              </p:cNvCxnSpPr>
              <p:nvPr/>
            </p:nvCxnSpPr>
            <p:spPr>
              <a:xfrm>
                <a:off x="4616766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63FD0FEC-4B68-6DD0-128F-C0BD4FDD0D71}"/>
                  </a:ext>
                </a:extLst>
              </p:cNvPr>
              <p:cNvCxnSpPr>
                <a:stCxn id="11" idx="6"/>
                <a:endCxn id="12" idx="2"/>
              </p:cNvCxnSpPr>
              <p:nvPr/>
            </p:nvCxnSpPr>
            <p:spPr>
              <a:xfrm>
                <a:off x="5339689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00DD31-624B-0409-7810-3F2577C04037}"/>
                  </a:ext>
                </a:extLst>
              </p:cNvPr>
              <p:cNvSpPr txBox="1"/>
              <p:nvPr/>
            </p:nvSpPr>
            <p:spPr>
              <a:xfrm>
                <a:off x="6338305" y="1433089"/>
                <a:ext cx="526632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main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FBB6C2-EB06-B680-577F-EF97F4F2BE78}"/>
                  </a:ext>
                </a:extLst>
              </p:cNvPr>
              <p:cNvSpPr txBox="1"/>
              <p:nvPr/>
            </p:nvSpPr>
            <p:spPr>
              <a:xfrm>
                <a:off x="5917912" y="2182974"/>
                <a:ext cx="564470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apple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17A18-4C39-A308-0382-DBB4A0E986C6}"/>
                  </a:ext>
                </a:extLst>
              </p:cNvPr>
              <p:cNvSpPr txBox="1"/>
              <p:nvPr/>
            </p:nvSpPr>
            <p:spPr>
              <a:xfrm>
                <a:off x="5598191" y="1441933"/>
                <a:ext cx="653904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google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60686E-E599-1B84-7928-8C86096B53DC}"/>
                  </a:ext>
                </a:extLst>
              </p:cNvPr>
              <p:cNvSpPr txBox="1"/>
              <p:nvPr/>
            </p:nvSpPr>
            <p:spPr>
              <a:xfrm>
                <a:off x="5598191" y="1632439"/>
                <a:ext cx="402800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ms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6FDDE224-D385-1764-BC93-6D3311B781E5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6062612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E6A255C-7EF7-987B-4FC2-4DBD11F24D88}"/>
                </a:ext>
              </a:extLst>
            </p:cNvPr>
            <p:cNvSpPr/>
            <p:nvPr/>
          </p:nvSpPr>
          <p:spPr>
            <a:xfrm>
              <a:off x="5849576" y="1663990"/>
              <a:ext cx="381340" cy="377564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afE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E0D6000-AF1E-7E9C-5C2D-733D8B9C00A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6030934" y="1165089"/>
              <a:ext cx="9312" cy="49890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6CE1588F-1599-9265-BB82-8B7F94CF3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6" y="1991206"/>
            <a:ext cx="5117259" cy="28699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73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34F1F1-20AE-A92F-BA17-D575D13F5D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병합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D6104-9936-05B5-C12D-F68A47421B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merge branch</a:t>
            </a:r>
            <a:r>
              <a:rPr lang="ko-KR" altLang="en-US"/>
              <a:t>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C52AC-FECB-E474-5A3F-FDDF832675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git switch main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2. feature.txt </a:t>
            </a:r>
            <a:r>
              <a:rPr lang="ko-KR" altLang="en-US"/>
              <a:t>파일 내용 변화 확인</a:t>
            </a:r>
            <a:br>
              <a:rPr lang="en-US" altLang="ko-KR"/>
            </a:br>
            <a:r>
              <a:rPr lang="en-US" altLang="ko-KR"/>
              <a:t>3. git merge apple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4. Accept Both Changes </a:t>
            </a:r>
            <a:r>
              <a:rPr lang="ko-KR" altLang="en-US"/>
              <a:t>클릭</a:t>
            </a:r>
            <a:br>
              <a:rPr lang="en-US" altLang="ko-KR"/>
            </a:br>
            <a:r>
              <a:rPr lang="en-US" altLang="ko-KR"/>
              <a:t>5. Merge</a:t>
            </a:r>
            <a:r>
              <a:rPr lang="ko-KR" altLang="en-US"/>
              <a:t>해서 </a:t>
            </a:r>
            <a:r>
              <a:rPr lang="en-US" altLang="ko-KR"/>
              <a:t>conflict </a:t>
            </a:r>
            <a:r>
              <a:rPr lang="ko-KR" altLang="en-US"/>
              <a:t>해결 후 </a:t>
            </a:r>
            <a:r>
              <a:rPr lang="en-US" altLang="ko-KR"/>
              <a:t>commit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5A97CE-35C5-779E-3FC3-F68B9509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844180"/>
            <a:ext cx="6058388" cy="11504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B27AF3A-4641-BFC4-572A-5D67B3284416}"/>
              </a:ext>
            </a:extLst>
          </p:cNvPr>
          <p:cNvGrpSpPr/>
          <p:nvPr/>
        </p:nvGrpSpPr>
        <p:grpSpPr>
          <a:xfrm>
            <a:off x="3509349" y="970132"/>
            <a:ext cx="3150505" cy="1282685"/>
            <a:chOff x="3509349" y="970132"/>
            <a:chExt cx="3150505" cy="128268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1420157-23D8-4CA9-44CC-37ED7A2B806F}"/>
                </a:ext>
              </a:extLst>
            </p:cNvPr>
            <p:cNvGrpSpPr/>
            <p:nvPr/>
          </p:nvGrpSpPr>
          <p:grpSpPr>
            <a:xfrm>
              <a:off x="3509349" y="970132"/>
              <a:ext cx="3150505" cy="1282685"/>
              <a:chOff x="3484696" y="1087441"/>
              <a:chExt cx="3380241" cy="1376220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561D231-9142-55B7-9A0F-826FF356F455}"/>
                  </a:ext>
                </a:extLst>
              </p:cNvPr>
              <p:cNvSpPr/>
              <p:nvPr/>
            </p:nvSpPr>
            <p:spPr>
              <a:xfrm>
                <a:off x="3484696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fA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AD66063-C51A-F094-7725-C564AE1AA48E}"/>
                  </a:ext>
                </a:extLst>
              </p:cNvPr>
              <p:cNvSpPr/>
              <p:nvPr/>
            </p:nvSpPr>
            <p:spPr>
              <a:xfrm>
                <a:off x="4207619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fB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D0E02FC-3FDA-B4D6-F5F9-879510CBAA15}"/>
                  </a:ext>
                </a:extLst>
              </p:cNvPr>
              <p:cNvSpPr/>
              <p:nvPr/>
            </p:nvSpPr>
            <p:spPr>
              <a:xfrm>
                <a:off x="4930542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fC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30391AD-8ED5-8867-155A-1665BA751D6E}"/>
                  </a:ext>
                </a:extLst>
              </p:cNvPr>
              <p:cNvSpPr/>
              <p:nvPr/>
            </p:nvSpPr>
            <p:spPr>
              <a:xfrm>
                <a:off x="5653465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fD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FFFFF71-EFE4-63D6-E2A1-E0A08D687D4D}"/>
                  </a:ext>
                </a:extLst>
              </p:cNvPr>
              <p:cNvSpPr/>
              <p:nvPr/>
            </p:nvSpPr>
            <p:spPr>
              <a:xfrm>
                <a:off x="6376388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mfE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E684DF9-010F-16DE-A4E8-65B5DBFC8009}"/>
                  </a:ext>
                </a:extLst>
              </p:cNvPr>
              <p:cNvCxnSpPr>
                <a:cxnSpLocks/>
                <a:stCxn id="11" idx="6"/>
                <a:endCxn id="12" idx="2"/>
              </p:cNvCxnSpPr>
              <p:nvPr/>
            </p:nvCxnSpPr>
            <p:spPr>
              <a:xfrm>
                <a:off x="3893843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F58BB730-CE0D-925E-3032-92BA6175D221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4616766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2531B41F-1147-0A68-DD81-E466A866D45D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>
                <a:off x="5339689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43C7CE-BB4E-1732-ED21-01DE66DEA82A}"/>
                  </a:ext>
                </a:extLst>
              </p:cNvPr>
              <p:cNvSpPr txBox="1"/>
              <p:nvPr/>
            </p:nvSpPr>
            <p:spPr>
              <a:xfrm>
                <a:off x="6338305" y="1433089"/>
                <a:ext cx="526632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main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8435DC-C649-13D8-41A1-B53AAEA12BAD}"/>
                  </a:ext>
                </a:extLst>
              </p:cNvPr>
              <p:cNvSpPr txBox="1"/>
              <p:nvPr/>
            </p:nvSpPr>
            <p:spPr>
              <a:xfrm>
                <a:off x="5917912" y="2182974"/>
                <a:ext cx="564470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apple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A58CC9-412B-6B70-A41D-507D575ECFDD}"/>
                  </a:ext>
                </a:extLst>
              </p:cNvPr>
              <p:cNvSpPr txBox="1"/>
              <p:nvPr/>
            </p:nvSpPr>
            <p:spPr>
              <a:xfrm>
                <a:off x="5598191" y="1441933"/>
                <a:ext cx="653904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google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0821D9-228C-E76F-53FC-31E8105F27C4}"/>
                  </a:ext>
                </a:extLst>
              </p:cNvPr>
              <p:cNvSpPr txBox="1"/>
              <p:nvPr/>
            </p:nvSpPr>
            <p:spPr>
              <a:xfrm>
                <a:off x="5598191" y="1632439"/>
                <a:ext cx="402800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ms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A5E633B-084F-3861-BAA1-6516D2C88F63}"/>
                  </a:ext>
                </a:extLst>
              </p:cNvPr>
              <p:cNvCxnSpPr>
                <a:cxnSpLocks/>
                <a:stCxn id="14" idx="6"/>
                <a:endCxn id="15" idx="2"/>
              </p:cNvCxnSpPr>
              <p:nvPr/>
            </p:nvCxnSpPr>
            <p:spPr>
              <a:xfrm>
                <a:off x="6062612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C6A6E9C-1457-3793-599D-DC4E9173E8F4}"/>
                </a:ext>
              </a:extLst>
            </p:cNvPr>
            <p:cNvSpPr/>
            <p:nvPr/>
          </p:nvSpPr>
          <p:spPr>
            <a:xfrm>
              <a:off x="5849576" y="1663990"/>
              <a:ext cx="381340" cy="377564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afE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F9C59D2-5531-B4AC-794B-BF40820D2D28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6030934" y="1165089"/>
              <a:ext cx="9312" cy="49890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978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0F83E-5876-7191-E3B0-ADEAF21DB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3C6A4-AEE9-89E1-0724-FE2383B95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병합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EBD01C-4FD8-F258-84A5-8BB5695F04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merge branch</a:t>
            </a:r>
            <a:r>
              <a:rPr lang="ko-KR" altLang="en-US"/>
              <a:t>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B354B-1AA1-4E11-C220-F1A976FE44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6. apple.txt </a:t>
            </a:r>
            <a:r>
              <a:rPr lang="ko-KR" altLang="en-US"/>
              <a:t>추가 및 내용 확인</a:t>
            </a:r>
            <a:br>
              <a:rPr lang="en-US" altLang="ko-KR"/>
            </a:br>
            <a:r>
              <a:rPr lang="en-US" altLang="ko-KR"/>
              <a:t>7. git log --oneline --branches --graph </a:t>
            </a:r>
            <a:r>
              <a:rPr lang="ko-KR" altLang="en-US"/>
              <a:t>입력</a:t>
            </a:r>
            <a:br>
              <a:rPr lang="en-US" altLang="ko-KR"/>
            </a:br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1A8720-DD59-0D1E-3DBD-5C418A1880A5}"/>
              </a:ext>
            </a:extLst>
          </p:cNvPr>
          <p:cNvGrpSpPr/>
          <p:nvPr/>
        </p:nvGrpSpPr>
        <p:grpSpPr>
          <a:xfrm>
            <a:off x="2923195" y="629346"/>
            <a:ext cx="3840905" cy="1282685"/>
            <a:chOff x="3509349" y="970132"/>
            <a:chExt cx="3840905" cy="128268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0A995D5-63FF-74AC-9677-B483601C88C6}"/>
                </a:ext>
              </a:extLst>
            </p:cNvPr>
            <p:cNvGrpSpPr/>
            <p:nvPr/>
          </p:nvGrpSpPr>
          <p:grpSpPr>
            <a:xfrm>
              <a:off x="3509349" y="970132"/>
              <a:ext cx="3840905" cy="1282685"/>
              <a:chOff x="3484696" y="1087441"/>
              <a:chExt cx="4120984" cy="1376220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84A416BD-DCFE-D2B4-4E6B-E0C010458B48}"/>
                  </a:ext>
                </a:extLst>
              </p:cNvPr>
              <p:cNvSpPr/>
              <p:nvPr/>
            </p:nvSpPr>
            <p:spPr>
              <a:xfrm>
                <a:off x="3484696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fA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39595DE-63D3-77A7-316F-FF80E756CDFE}"/>
                  </a:ext>
                </a:extLst>
              </p:cNvPr>
              <p:cNvSpPr/>
              <p:nvPr/>
            </p:nvSpPr>
            <p:spPr>
              <a:xfrm>
                <a:off x="4207619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fB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3D90D2B-37F3-A8D8-DD5A-A2941EDD0913}"/>
                  </a:ext>
                </a:extLst>
              </p:cNvPr>
              <p:cNvSpPr/>
              <p:nvPr/>
            </p:nvSpPr>
            <p:spPr>
              <a:xfrm>
                <a:off x="4930542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fC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11F115E-E0A7-4811-945E-D6241AF3D611}"/>
                  </a:ext>
                </a:extLst>
              </p:cNvPr>
              <p:cNvSpPr/>
              <p:nvPr/>
            </p:nvSpPr>
            <p:spPr>
              <a:xfrm>
                <a:off x="5653465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fD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3FD90A40-9490-0AF6-4376-5ECCD1F6F877}"/>
                  </a:ext>
                </a:extLst>
              </p:cNvPr>
              <p:cNvSpPr/>
              <p:nvPr/>
            </p:nvSpPr>
            <p:spPr>
              <a:xfrm>
                <a:off x="6376388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mfE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2770FB83-62CD-9D7E-B925-F18BA4EBDE5A}"/>
                  </a:ext>
                </a:extLst>
              </p:cNvPr>
              <p:cNvCxnSpPr>
                <a:stCxn id="11" idx="6"/>
                <a:endCxn id="12" idx="2"/>
              </p:cNvCxnSpPr>
              <p:nvPr/>
            </p:nvCxnSpPr>
            <p:spPr>
              <a:xfrm>
                <a:off x="3893843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227133FB-19F0-F104-F6D6-DD7EECDD4837}"/>
                  </a:ext>
                </a:extLst>
              </p:cNvPr>
              <p:cNvCxnSpPr>
                <a:stCxn id="12" idx="6"/>
                <a:endCxn id="13" idx="2"/>
              </p:cNvCxnSpPr>
              <p:nvPr/>
            </p:nvCxnSpPr>
            <p:spPr>
              <a:xfrm>
                <a:off x="4616766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BDD3A43D-7565-B77F-60D8-676E4FDC7B3D}"/>
                  </a:ext>
                </a:extLst>
              </p:cNvPr>
              <p:cNvCxnSpPr>
                <a:stCxn id="13" idx="6"/>
                <a:endCxn id="14" idx="2"/>
              </p:cNvCxnSpPr>
              <p:nvPr/>
            </p:nvCxnSpPr>
            <p:spPr>
              <a:xfrm>
                <a:off x="5339689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6FD5DC-9B7A-3C39-456D-F535BEA04059}"/>
                  </a:ext>
                </a:extLst>
              </p:cNvPr>
              <p:cNvSpPr txBox="1"/>
              <p:nvPr/>
            </p:nvSpPr>
            <p:spPr>
              <a:xfrm>
                <a:off x="7079048" y="1433089"/>
                <a:ext cx="526632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main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FCCCEA-003D-82AD-307B-C5A778038477}"/>
                  </a:ext>
                </a:extLst>
              </p:cNvPr>
              <p:cNvSpPr txBox="1"/>
              <p:nvPr/>
            </p:nvSpPr>
            <p:spPr>
              <a:xfrm>
                <a:off x="5917912" y="2182974"/>
                <a:ext cx="564470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apple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E4C9D7-7D48-2F52-9656-9BC5733CFC61}"/>
                  </a:ext>
                </a:extLst>
              </p:cNvPr>
              <p:cNvSpPr txBox="1"/>
              <p:nvPr/>
            </p:nvSpPr>
            <p:spPr>
              <a:xfrm>
                <a:off x="5598191" y="1441933"/>
                <a:ext cx="653904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google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276F89-F227-4490-3DF5-57E85A097B7C}"/>
                  </a:ext>
                </a:extLst>
              </p:cNvPr>
              <p:cNvSpPr txBox="1"/>
              <p:nvPr/>
            </p:nvSpPr>
            <p:spPr>
              <a:xfrm>
                <a:off x="5598191" y="1632439"/>
                <a:ext cx="402800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ms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3706BFC6-3364-CA40-B015-45CF081F7355}"/>
                  </a:ext>
                </a:extLst>
              </p:cNvPr>
              <p:cNvCxnSpPr>
                <a:cxnSpLocks/>
                <a:stCxn id="14" idx="6"/>
                <a:endCxn id="15" idx="2"/>
              </p:cNvCxnSpPr>
              <p:nvPr/>
            </p:nvCxnSpPr>
            <p:spPr>
              <a:xfrm>
                <a:off x="6062612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84D3C027-4C1E-94EA-D707-3B5FAEC17B44}"/>
                  </a:ext>
                </a:extLst>
              </p:cNvPr>
              <p:cNvSpPr/>
              <p:nvPr/>
            </p:nvSpPr>
            <p:spPr>
              <a:xfrm>
                <a:off x="7104770" y="1087441"/>
                <a:ext cx="450062" cy="405096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Mba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9493DCE4-CEA8-88E5-629A-E9CE5E0DBBAD}"/>
                  </a:ext>
                </a:extLst>
              </p:cNvPr>
              <p:cNvCxnSpPr>
                <a:cxnSpLocks/>
                <a:stCxn id="15" idx="6"/>
                <a:endCxn id="26" idx="2"/>
              </p:cNvCxnSpPr>
              <p:nvPr/>
            </p:nvCxnSpPr>
            <p:spPr>
              <a:xfrm>
                <a:off x="6785535" y="1289989"/>
                <a:ext cx="319234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53B1F1B-1C43-A546-61C8-60A646E01D55}"/>
                </a:ext>
              </a:extLst>
            </p:cNvPr>
            <p:cNvSpPr/>
            <p:nvPr/>
          </p:nvSpPr>
          <p:spPr>
            <a:xfrm>
              <a:off x="5849576" y="1663990"/>
              <a:ext cx="381340" cy="377564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afE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31CF080-B896-E40D-6EF0-A2FC8ABA9AD3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6030934" y="1165089"/>
              <a:ext cx="9312" cy="49890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1E74A51F-2F00-80B1-8A0B-A9EB53DF4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3" y="2368771"/>
            <a:ext cx="6204509" cy="24767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0E94DD0-FDA9-A4DC-FC92-ED55AE68B404}"/>
              </a:ext>
            </a:extLst>
          </p:cNvPr>
          <p:cNvCxnSpPr>
            <a:cxnSpLocks/>
            <a:stCxn id="9" idx="6"/>
            <a:endCxn id="26" idx="3"/>
          </p:cNvCxnSpPr>
          <p:nvPr/>
        </p:nvCxnSpPr>
        <p:spPr>
          <a:xfrm flipV="1">
            <a:off x="5644762" y="951617"/>
            <a:ext cx="713903" cy="56036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3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F8576-55C2-5260-E325-2D115D085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2B60E7C-7B43-23AC-618A-17D6418CA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병합</a:t>
            </a:r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FE012-2767-E12A-9E3D-04A6898CF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merge branch</a:t>
            </a:r>
            <a:r>
              <a:rPr lang="ko-KR" altLang="en-US"/>
              <a:t>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3B5FD1-739B-4F65-0628-C9D9ED4073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8. git switch google</a:t>
            </a:r>
            <a:br>
              <a:rPr lang="en-US" altLang="ko-KR"/>
            </a:br>
            <a:r>
              <a:rPr lang="en-US" altLang="ko-KR"/>
              <a:t>9. git merge main</a:t>
            </a:r>
            <a:br>
              <a:rPr lang="en-US" altLang="ko-KR"/>
            </a:br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15FA3A1-57FB-AE35-3905-11498EAF431A}"/>
              </a:ext>
            </a:extLst>
          </p:cNvPr>
          <p:cNvGrpSpPr/>
          <p:nvPr/>
        </p:nvGrpSpPr>
        <p:grpSpPr>
          <a:xfrm>
            <a:off x="2923195" y="629346"/>
            <a:ext cx="3840905" cy="1282685"/>
            <a:chOff x="3509349" y="970132"/>
            <a:chExt cx="3840905" cy="128268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E69C8BD-0F78-B795-5B85-14C1999F7251}"/>
                </a:ext>
              </a:extLst>
            </p:cNvPr>
            <p:cNvGrpSpPr/>
            <p:nvPr/>
          </p:nvGrpSpPr>
          <p:grpSpPr>
            <a:xfrm>
              <a:off x="3509349" y="970132"/>
              <a:ext cx="3840905" cy="1282685"/>
              <a:chOff x="3484696" y="1087441"/>
              <a:chExt cx="4120984" cy="1376220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0BC975FF-E3D6-438F-5BF2-ADD57ED8ACD3}"/>
                  </a:ext>
                </a:extLst>
              </p:cNvPr>
              <p:cNvSpPr/>
              <p:nvPr/>
            </p:nvSpPr>
            <p:spPr>
              <a:xfrm>
                <a:off x="3484696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fA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5E42782-B4FA-149F-6880-4073059DE15A}"/>
                  </a:ext>
                </a:extLst>
              </p:cNvPr>
              <p:cNvSpPr/>
              <p:nvPr/>
            </p:nvSpPr>
            <p:spPr>
              <a:xfrm>
                <a:off x="4207619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fB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4DADF62-1D66-7A24-DB53-E8570CB6E0A4}"/>
                  </a:ext>
                </a:extLst>
              </p:cNvPr>
              <p:cNvSpPr/>
              <p:nvPr/>
            </p:nvSpPr>
            <p:spPr>
              <a:xfrm>
                <a:off x="4930542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fC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65815FE8-4341-0DD2-06EE-38ADFCF61DF6}"/>
                  </a:ext>
                </a:extLst>
              </p:cNvPr>
              <p:cNvSpPr/>
              <p:nvPr/>
            </p:nvSpPr>
            <p:spPr>
              <a:xfrm>
                <a:off x="5653465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fD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47B1AE07-4FF3-E796-F639-3A3517091BF1}"/>
                  </a:ext>
                </a:extLst>
              </p:cNvPr>
              <p:cNvSpPr/>
              <p:nvPr/>
            </p:nvSpPr>
            <p:spPr>
              <a:xfrm>
                <a:off x="6376388" y="1087441"/>
                <a:ext cx="409147" cy="405096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mfE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62000EED-02BB-1367-5FFE-DF59438CD1A9}"/>
                  </a:ext>
                </a:extLst>
              </p:cNvPr>
              <p:cNvCxnSpPr>
                <a:stCxn id="11" idx="6"/>
                <a:endCxn id="12" idx="2"/>
              </p:cNvCxnSpPr>
              <p:nvPr/>
            </p:nvCxnSpPr>
            <p:spPr>
              <a:xfrm>
                <a:off x="3893843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66468237-0F02-84DA-E421-680EABC14EB3}"/>
                  </a:ext>
                </a:extLst>
              </p:cNvPr>
              <p:cNvCxnSpPr>
                <a:stCxn id="12" idx="6"/>
                <a:endCxn id="13" idx="2"/>
              </p:cNvCxnSpPr>
              <p:nvPr/>
            </p:nvCxnSpPr>
            <p:spPr>
              <a:xfrm>
                <a:off x="4616766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F56D31CA-65D2-ECEE-364D-74CF6C749E4B}"/>
                  </a:ext>
                </a:extLst>
              </p:cNvPr>
              <p:cNvCxnSpPr>
                <a:stCxn id="13" idx="6"/>
                <a:endCxn id="14" idx="2"/>
              </p:cNvCxnSpPr>
              <p:nvPr/>
            </p:nvCxnSpPr>
            <p:spPr>
              <a:xfrm>
                <a:off x="5339689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D952E0-EA9B-DD8C-9C8F-396E23C906D0}"/>
                  </a:ext>
                </a:extLst>
              </p:cNvPr>
              <p:cNvSpPr txBox="1"/>
              <p:nvPr/>
            </p:nvSpPr>
            <p:spPr>
              <a:xfrm>
                <a:off x="7079048" y="1433089"/>
                <a:ext cx="526632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main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0BD684-81DE-BFCD-A258-0276A4BA2673}"/>
                  </a:ext>
                </a:extLst>
              </p:cNvPr>
              <p:cNvSpPr txBox="1"/>
              <p:nvPr/>
            </p:nvSpPr>
            <p:spPr>
              <a:xfrm>
                <a:off x="5917912" y="2182974"/>
                <a:ext cx="564470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apple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5E203F-F031-7911-A33F-9544F127D151}"/>
                  </a:ext>
                </a:extLst>
              </p:cNvPr>
              <p:cNvSpPr txBox="1"/>
              <p:nvPr/>
            </p:nvSpPr>
            <p:spPr>
              <a:xfrm>
                <a:off x="5598191" y="1441933"/>
                <a:ext cx="653904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google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88454A-F45E-EC1F-DFA1-26688751A5AF}"/>
                  </a:ext>
                </a:extLst>
              </p:cNvPr>
              <p:cNvSpPr txBox="1"/>
              <p:nvPr/>
            </p:nvSpPr>
            <p:spPr>
              <a:xfrm>
                <a:off x="5598191" y="1632439"/>
                <a:ext cx="402800" cy="28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ms</a:t>
                </a:r>
                <a:endParaRPr lang="ko-KR" altLang="en-US" sz="1100" b="1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4E4E59E8-24D0-E734-2590-BE784AB5B942}"/>
                  </a:ext>
                </a:extLst>
              </p:cNvPr>
              <p:cNvCxnSpPr>
                <a:cxnSpLocks/>
                <a:stCxn id="14" idx="6"/>
                <a:endCxn id="15" idx="2"/>
              </p:cNvCxnSpPr>
              <p:nvPr/>
            </p:nvCxnSpPr>
            <p:spPr>
              <a:xfrm>
                <a:off x="6062612" y="1289989"/>
                <a:ext cx="313776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E08C4E6-A8AC-E2A1-1A2E-3214E4F02F4B}"/>
                  </a:ext>
                </a:extLst>
              </p:cNvPr>
              <p:cNvSpPr/>
              <p:nvPr/>
            </p:nvSpPr>
            <p:spPr>
              <a:xfrm>
                <a:off x="7104770" y="1087441"/>
                <a:ext cx="450062" cy="405096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Mba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8DA954EF-4F0C-CAD8-94BB-96F0A520F764}"/>
                  </a:ext>
                </a:extLst>
              </p:cNvPr>
              <p:cNvCxnSpPr>
                <a:cxnSpLocks/>
                <a:stCxn id="15" idx="6"/>
                <a:endCxn id="26" idx="2"/>
              </p:cNvCxnSpPr>
              <p:nvPr/>
            </p:nvCxnSpPr>
            <p:spPr>
              <a:xfrm>
                <a:off x="6785535" y="1289989"/>
                <a:ext cx="319234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A1CF37A-8457-4967-EDD6-364BB92CDEE5}"/>
                </a:ext>
              </a:extLst>
            </p:cNvPr>
            <p:cNvSpPr/>
            <p:nvPr/>
          </p:nvSpPr>
          <p:spPr>
            <a:xfrm>
              <a:off x="5849576" y="1663990"/>
              <a:ext cx="381340" cy="377564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afE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65AAB7C-5CCC-0375-3DE1-6F471B90D0A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6030934" y="1165089"/>
              <a:ext cx="9312" cy="49890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45D5A3-CECC-1023-DEB0-5725870A6DE3}"/>
              </a:ext>
            </a:extLst>
          </p:cNvPr>
          <p:cNvCxnSpPr>
            <a:cxnSpLocks/>
            <a:stCxn id="9" idx="6"/>
            <a:endCxn id="26" idx="3"/>
          </p:cNvCxnSpPr>
          <p:nvPr/>
        </p:nvCxnSpPr>
        <p:spPr>
          <a:xfrm flipV="1">
            <a:off x="5644762" y="951617"/>
            <a:ext cx="713903" cy="56036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A6E9CAA-7C68-E6F2-3158-7DA53A0030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7414"/>
          <a:stretch/>
        </p:blipFill>
        <p:spPr>
          <a:xfrm>
            <a:off x="209549" y="2566426"/>
            <a:ext cx="5642207" cy="18648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847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8485272-5765-CE99-639E-6FC5023ED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1. Git </a:t>
            </a:r>
            <a:r>
              <a:rPr lang="ko-KR" altLang="en-US"/>
              <a:t>과 </a:t>
            </a:r>
            <a:r>
              <a:rPr lang="en-US" altLang="ko-KR"/>
              <a:t>Branch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6F8E705-F461-19AA-5307-7443736AD6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Branch</a:t>
            </a:r>
            <a:r>
              <a:rPr lang="ko-KR" altLang="en-US"/>
              <a:t> 개념</a:t>
            </a:r>
            <a:endParaRPr lang="en-US" altLang="ko-KR"/>
          </a:p>
          <a:p>
            <a:r>
              <a:rPr lang="en-US" altLang="ko-KR"/>
              <a:t>Branch</a:t>
            </a:r>
            <a:r>
              <a:rPr lang="ko-KR" altLang="en-US"/>
              <a:t> 만들기 및 이동하기</a:t>
            </a:r>
            <a:endParaRPr lang="en-US" altLang="ko-KR"/>
          </a:p>
          <a:p>
            <a:r>
              <a:rPr lang="en-US" altLang="ko-KR"/>
              <a:t>Branch</a:t>
            </a:r>
            <a:r>
              <a:rPr lang="ko-KR" altLang="en-US"/>
              <a:t>에서 커밋하기</a:t>
            </a:r>
            <a:endParaRPr lang="en-US" altLang="ko-KR"/>
          </a:p>
          <a:p>
            <a:r>
              <a:rPr lang="en-US" altLang="ko-KR"/>
              <a:t>Branch </a:t>
            </a:r>
            <a:r>
              <a:rPr lang="ko-KR" altLang="en-US"/>
              <a:t>병합하기</a:t>
            </a:r>
            <a:endParaRPr lang="en-US" altLang="ko-KR"/>
          </a:p>
          <a:p>
            <a:r>
              <a:rPr lang="en-US" altLang="ko-KR"/>
              <a:t>Branch </a:t>
            </a:r>
            <a:r>
              <a:rPr lang="ko-KR" altLang="en-US"/>
              <a:t>삭제하기</a:t>
            </a:r>
            <a:endParaRPr lang="en-US" altLang="ko-KR"/>
          </a:p>
          <a:p>
            <a:r>
              <a:rPr lang="ko-KR" altLang="en-US"/>
              <a:t>특정 </a:t>
            </a:r>
            <a:r>
              <a:rPr lang="en-US" altLang="ko-KR"/>
              <a:t>commit </a:t>
            </a:r>
            <a:r>
              <a:rPr lang="ko-KR" altLang="en-US"/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244690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BD45D-5991-D14C-3443-C595C03A3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C61D86B-AA60-54C4-528D-0ABA17F50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병합</a:t>
            </a:r>
            <a:r>
              <a:rPr lang="en-US" altLang="ko-KR"/>
              <a:t>(5)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9A466E-287D-34BF-6B80-4B5D538884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merge branch</a:t>
            </a:r>
            <a:r>
              <a:rPr lang="ko-KR" altLang="en-US"/>
              <a:t>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8EEF3D-9F89-39BA-D84F-20A61C5741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8. git switch google</a:t>
            </a:r>
            <a:br>
              <a:rPr lang="en-US" altLang="ko-KR"/>
            </a:br>
            <a:r>
              <a:rPr lang="en-US" altLang="ko-KR"/>
              <a:t>9. git merge main</a:t>
            </a:r>
            <a:br>
              <a:rPr lang="en-US" altLang="ko-KR"/>
            </a:br>
            <a:r>
              <a:rPr lang="en-US" altLang="ko-KR"/>
              <a:t>10. git log --oneline --branches --graph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11. apple.txt</a:t>
            </a:r>
            <a:r>
              <a:rPr lang="ko-KR" altLang="en-US"/>
              <a:t> 파일 추가 및 내용 확인</a:t>
            </a:r>
            <a:br>
              <a:rPr lang="en-US" altLang="ko-KR"/>
            </a:b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5EC4E2-418E-ECD6-D622-98927BAD5764}"/>
              </a:ext>
            </a:extLst>
          </p:cNvPr>
          <p:cNvGrpSpPr/>
          <p:nvPr/>
        </p:nvGrpSpPr>
        <p:grpSpPr>
          <a:xfrm>
            <a:off x="2923195" y="629346"/>
            <a:ext cx="3919223" cy="1282685"/>
            <a:chOff x="2923195" y="629346"/>
            <a:chExt cx="3919223" cy="128268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495772C-88CD-0CA5-71F8-6EE14484710E}"/>
                </a:ext>
              </a:extLst>
            </p:cNvPr>
            <p:cNvGrpSpPr/>
            <p:nvPr/>
          </p:nvGrpSpPr>
          <p:grpSpPr>
            <a:xfrm>
              <a:off x="2923195" y="629346"/>
              <a:ext cx="3919223" cy="1282685"/>
              <a:chOff x="3509349" y="970132"/>
              <a:chExt cx="3919223" cy="1282685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73C4EC8-6C87-C384-B1ED-ADEA70906340}"/>
                  </a:ext>
                </a:extLst>
              </p:cNvPr>
              <p:cNvGrpSpPr/>
              <p:nvPr/>
            </p:nvGrpSpPr>
            <p:grpSpPr>
              <a:xfrm>
                <a:off x="3509349" y="970132"/>
                <a:ext cx="3919223" cy="1282685"/>
                <a:chOff x="3484696" y="1087441"/>
                <a:chExt cx="4205013" cy="1376220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C8A562CE-2A37-DF21-16C2-1D4894DC5B43}"/>
                    </a:ext>
                  </a:extLst>
                </p:cNvPr>
                <p:cNvSpPr/>
                <p:nvPr/>
              </p:nvSpPr>
              <p:spPr>
                <a:xfrm>
                  <a:off x="3484696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fA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B4A2FBB1-1DEB-A6A6-3DD1-09FEE768520D}"/>
                    </a:ext>
                  </a:extLst>
                </p:cNvPr>
                <p:cNvSpPr/>
                <p:nvPr/>
              </p:nvSpPr>
              <p:spPr>
                <a:xfrm>
                  <a:off x="4207619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fB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52FBC93D-F226-773A-B338-58D947E970B2}"/>
                    </a:ext>
                  </a:extLst>
                </p:cNvPr>
                <p:cNvSpPr/>
                <p:nvPr/>
              </p:nvSpPr>
              <p:spPr>
                <a:xfrm>
                  <a:off x="4930542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fC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53E6EE15-F594-9955-ADF5-25CC65DE973C}"/>
                    </a:ext>
                  </a:extLst>
                </p:cNvPr>
                <p:cNvSpPr/>
                <p:nvPr/>
              </p:nvSpPr>
              <p:spPr>
                <a:xfrm>
                  <a:off x="5653465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fD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3BEF6DA8-4D66-0F5F-280F-4BEB4515FD74}"/>
                    </a:ext>
                  </a:extLst>
                </p:cNvPr>
                <p:cNvSpPr/>
                <p:nvPr/>
              </p:nvSpPr>
              <p:spPr>
                <a:xfrm>
                  <a:off x="6376388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mfE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F47CF949-ECF3-22AC-D3B0-7068FE3159CE}"/>
                    </a:ext>
                  </a:extLst>
                </p:cNvPr>
                <p:cNvCxnSpPr>
                  <a:stCxn id="11" idx="6"/>
                  <a:endCxn id="12" idx="2"/>
                </p:cNvCxnSpPr>
                <p:nvPr/>
              </p:nvCxnSpPr>
              <p:spPr>
                <a:xfrm>
                  <a:off x="3893843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D586FE54-B85D-4D8E-7D8A-36855F6B0F01}"/>
                    </a:ext>
                  </a:extLst>
                </p:cNvPr>
                <p:cNvCxnSpPr>
                  <a:stCxn id="12" idx="6"/>
                  <a:endCxn id="13" idx="2"/>
                </p:cNvCxnSpPr>
                <p:nvPr/>
              </p:nvCxnSpPr>
              <p:spPr>
                <a:xfrm>
                  <a:off x="4616766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79FB299A-32D4-0B07-C71D-63A1B5670769}"/>
                    </a:ext>
                  </a:extLst>
                </p:cNvPr>
                <p:cNvCxnSpPr>
                  <a:stCxn id="13" idx="6"/>
                  <a:endCxn id="14" idx="2"/>
                </p:cNvCxnSpPr>
                <p:nvPr/>
              </p:nvCxnSpPr>
              <p:spPr>
                <a:xfrm>
                  <a:off x="5339689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848812D-B58A-D03D-870C-A5C581F7F1AE}"/>
                    </a:ext>
                  </a:extLst>
                </p:cNvPr>
                <p:cNvSpPr txBox="1"/>
                <p:nvPr/>
              </p:nvSpPr>
              <p:spPr>
                <a:xfrm>
                  <a:off x="7079048" y="1433089"/>
                  <a:ext cx="526632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main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A4FCC3E-96EC-0125-6CA7-674DAE10933C}"/>
                    </a:ext>
                  </a:extLst>
                </p:cNvPr>
                <p:cNvSpPr txBox="1"/>
                <p:nvPr/>
              </p:nvSpPr>
              <p:spPr>
                <a:xfrm>
                  <a:off x="5917912" y="2182974"/>
                  <a:ext cx="564470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apple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61343AB-6A6D-7889-3F47-3DF20C5993F9}"/>
                    </a:ext>
                  </a:extLst>
                </p:cNvPr>
                <p:cNvSpPr txBox="1"/>
                <p:nvPr/>
              </p:nvSpPr>
              <p:spPr>
                <a:xfrm>
                  <a:off x="7035805" y="1590531"/>
                  <a:ext cx="653904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solidFill>
                        <a:srgbClr val="FF0000"/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google</a:t>
                  </a:r>
                  <a:endParaRPr lang="ko-KR" altLang="en-US" sz="1100" b="1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02199F3-75D2-5C21-C7EE-F5D756816105}"/>
                    </a:ext>
                  </a:extLst>
                </p:cNvPr>
                <p:cNvSpPr txBox="1"/>
                <p:nvPr/>
              </p:nvSpPr>
              <p:spPr>
                <a:xfrm>
                  <a:off x="5646320" y="1447928"/>
                  <a:ext cx="402800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ms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854C46AD-95D4-C545-E911-F17CFE2BC685}"/>
                    </a:ext>
                  </a:extLst>
                </p:cNvPr>
                <p:cNvCxnSpPr>
                  <a:cxnSpLocks/>
                  <a:stCxn id="14" idx="6"/>
                  <a:endCxn id="15" idx="2"/>
                </p:cNvCxnSpPr>
                <p:nvPr/>
              </p:nvCxnSpPr>
              <p:spPr>
                <a:xfrm>
                  <a:off x="6062612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FEF77A87-1A22-4A75-5DB9-B8F9D03D6D4C}"/>
                    </a:ext>
                  </a:extLst>
                </p:cNvPr>
                <p:cNvSpPr/>
                <p:nvPr/>
              </p:nvSpPr>
              <p:spPr>
                <a:xfrm>
                  <a:off x="7104770" y="1087441"/>
                  <a:ext cx="450062" cy="405096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Mba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F6742966-8DDA-3106-CD1F-73706A984EEE}"/>
                    </a:ext>
                  </a:extLst>
                </p:cNvPr>
                <p:cNvCxnSpPr>
                  <a:cxnSpLocks/>
                  <a:stCxn id="15" idx="6"/>
                  <a:endCxn id="26" idx="2"/>
                </p:cNvCxnSpPr>
                <p:nvPr/>
              </p:nvCxnSpPr>
              <p:spPr>
                <a:xfrm>
                  <a:off x="6785535" y="1289989"/>
                  <a:ext cx="319234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CF9A457-AF47-07E1-7FCC-05928819F65A}"/>
                  </a:ext>
                </a:extLst>
              </p:cNvPr>
              <p:cNvSpPr/>
              <p:nvPr/>
            </p:nvSpPr>
            <p:spPr>
              <a:xfrm>
                <a:off x="5849576" y="1663990"/>
                <a:ext cx="381340" cy="37756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afE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8A7A8ED7-1937-F29C-1F7A-FB0609FAB4F1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6030934" y="1165089"/>
                <a:ext cx="9312" cy="498901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5D82EA0-FEC1-C963-8E5A-37DFC97F3F3C}"/>
                </a:ext>
              </a:extLst>
            </p:cNvPr>
            <p:cNvCxnSpPr>
              <a:cxnSpLocks/>
              <a:stCxn id="9" idx="6"/>
              <a:endCxn id="26" idx="3"/>
            </p:cNvCxnSpPr>
            <p:nvPr/>
          </p:nvCxnSpPr>
          <p:spPr>
            <a:xfrm flipV="1">
              <a:off x="5644762" y="951617"/>
              <a:ext cx="713903" cy="56036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540C76E-F49E-D8A3-B0E3-2AE7B6AA00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586"/>
          <a:stretch/>
        </p:blipFill>
        <p:spPr>
          <a:xfrm>
            <a:off x="209549" y="2571702"/>
            <a:ext cx="5116355" cy="22799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801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FD0B5C6-ED07-EB37-9378-7949511E7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삭제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0DF0D-3E4B-A7E4-B791-519159712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branch -d branch</a:t>
            </a:r>
            <a:r>
              <a:rPr lang="ko-KR" altLang="en-US"/>
              <a:t>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7BDAAD-2F64-88F5-1D5F-1404FD4A35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git branch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2. git branch -d apple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* -d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옵션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: delete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의 약어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병합된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branch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 삭제</a:t>
            </a:r>
            <a:br>
              <a:rPr lang="en-US" altLang="ko-KR" sz="14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* -D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옵션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병합 안된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branch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강제 삭제</a:t>
            </a:r>
            <a:br>
              <a:rPr lang="en-US" altLang="ko-KR" sz="1400">
                <a:solidFill>
                  <a:schemeClr val="bg1">
                    <a:lumMod val="50000"/>
                  </a:schemeClr>
                </a:solidFill>
              </a:rPr>
            </a:b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D35284-92A4-6A10-95A2-3F79B839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792584"/>
            <a:ext cx="4807927" cy="19019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3377BD9-C159-41F2-162F-58E8766D4B4D}"/>
              </a:ext>
            </a:extLst>
          </p:cNvPr>
          <p:cNvGrpSpPr/>
          <p:nvPr/>
        </p:nvGrpSpPr>
        <p:grpSpPr>
          <a:xfrm>
            <a:off x="2923195" y="970132"/>
            <a:ext cx="3919223" cy="1282684"/>
            <a:chOff x="2923195" y="629345"/>
            <a:chExt cx="3919223" cy="128268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D72A15B-393C-1895-0232-CA566F131848}"/>
                </a:ext>
              </a:extLst>
            </p:cNvPr>
            <p:cNvGrpSpPr/>
            <p:nvPr/>
          </p:nvGrpSpPr>
          <p:grpSpPr>
            <a:xfrm>
              <a:off x="2923195" y="629345"/>
              <a:ext cx="3919223" cy="1282684"/>
              <a:chOff x="3509349" y="970131"/>
              <a:chExt cx="3919223" cy="128268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1AAE12A-66A7-8512-7F0F-CD9A2B908562}"/>
                  </a:ext>
                </a:extLst>
              </p:cNvPr>
              <p:cNvGrpSpPr/>
              <p:nvPr/>
            </p:nvGrpSpPr>
            <p:grpSpPr>
              <a:xfrm>
                <a:off x="3509349" y="970131"/>
                <a:ext cx="3919223" cy="1282684"/>
                <a:chOff x="3484696" y="1087441"/>
                <a:chExt cx="4205013" cy="1376220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0F1EF95F-DF5A-150B-39AA-FDE9A139826D}"/>
                    </a:ext>
                  </a:extLst>
                </p:cNvPr>
                <p:cNvSpPr/>
                <p:nvPr/>
              </p:nvSpPr>
              <p:spPr>
                <a:xfrm>
                  <a:off x="3484696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fA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A8D3A811-019E-8E9B-8C74-2F5244B6E21E}"/>
                    </a:ext>
                  </a:extLst>
                </p:cNvPr>
                <p:cNvSpPr/>
                <p:nvPr/>
              </p:nvSpPr>
              <p:spPr>
                <a:xfrm>
                  <a:off x="4207619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fB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8317BFB3-9B94-C572-09F9-4FA94A6201DD}"/>
                    </a:ext>
                  </a:extLst>
                </p:cNvPr>
                <p:cNvSpPr/>
                <p:nvPr/>
              </p:nvSpPr>
              <p:spPr>
                <a:xfrm>
                  <a:off x="4930542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fC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4D8611B6-F6A1-F562-5ECB-785B6C6AF995}"/>
                    </a:ext>
                  </a:extLst>
                </p:cNvPr>
                <p:cNvSpPr/>
                <p:nvPr/>
              </p:nvSpPr>
              <p:spPr>
                <a:xfrm>
                  <a:off x="5653465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fD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CB21176E-B37A-9287-2FF8-577E7A74E52D}"/>
                    </a:ext>
                  </a:extLst>
                </p:cNvPr>
                <p:cNvSpPr/>
                <p:nvPr/>
              </p:nvSpPr>
              <p:spPr>
                <a:xfrm>
                  <a:off x="6376388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mfE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A6C09843-1426-7CAF-7E18-EB3FFD95352C}"/>
                    </a:ext>
                  </a:extLst>
                </p:cNvPr>
                <p:cNvCxnSpPr>
                  <a:stCxn id="13" idx="6"/>
                  <a:endCxn id="14" idx="2"/>
                </p:cNvCxnSpPr>
                <p:nvPr/>
              </p:nvCxnSpPr>
              <p:spPr>
                <a:xfrm>
                  <a:off x="3893843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383D4EF9-6D9B-D253-101F-A66DCCA3BA51}"/>
                    </a:ext>
                  </a:extLst>
                </p:cNvPr>
                <p:cNvCxnSpPr>
                  <a:stCxn id="14" idx="6"/>
                  <a:endCxn id="15" idx="2"/>
                </p:cNvCxnSpPr>
                <p:nvPr/>
              </p:nvCxnSpPr>
              <p:spPr>
                <a:xfrm>
                  <a:off x="4616766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CB5EAE8A-470E-4496-3531-B7E4BA173E5F}"/>
                    </a:ext>
                  </a:extLst>
                </p:cNvPr>
                <p:cNvCxnSpPr>
                  <a:stCxn id="15" idx="6"/>
                  <a:endCxn id="16" idx="2"/>
                </p:cNvCxnSpPr>
                <p:nvPr/>
              </p:nvCxnSpPr>
              <p:spPr>
                <a:xfrm>
                  <a:off x="5339689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AC9F3FC-1ACC-4E6C-F885-7D4E3C53F91A}"/>
                    </a:ext>
                  </a:extLst>
                </p:cNvPr>
                <p:cNvSpPr txBox="1"/>
                <p:nvPr/>
              </p:nvSpPr>
              <p:spPr>
                <a:xfrm>
                  <a:off x="7079048" y="1433089"/>
                  <a:ext cx="526632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main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CC353A-C921-C655-4CC6-223A0A1CD798}"/>
                    </a:ext>
                  </a:extLst>
                </p:cNvPr>
                <p:cNvSpPr txBox="1"/>
                <p:nvPr/>
              </p:nvSpPr>
              <p:spPr>
                <a:xfrm>
                  <a:off x="5917912" y="2182974"/>
                  <a:ext cx="564470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solidFill>
                        <a:schemeClr val="bg1">
                          <a:lumMod val="75000"/>
                        </a:schemeClr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apple</a:t>
                  </a:r>
                  <a:endParaRPr lang="ko-KR" altLang="en-US" sz="1100" b="1">
                    <a:solidFill>
                      <a:schemeClr val="bg1">
                        <a:lumMod val="7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E2200A-B5E5-4B2D-6F29-E9B2827F9FF7}"/>
                    </a:ext>
                  </a:extLst>
                </p:cNvPr>
                <p:cNvSpPr txBox="1"/>
                <p:nvPr/>
              </p:nvSpPr>
              <p:spPr>
                <a:xfrm>
                  <a:off x="7035805" y="1590531"/>
                  <a:ext cx="653904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solidFill>
                        <a:srgbClr val="FF0000"/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google</a:t>
                  </a:r>
                  <a:endParaRPr lang="ko-KR" altLang="en-US" sz="1100" b="1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2EA89AE-A081-190F-5612-E178A112864D}"/>
                    </a:ext>
                  </a:extLst>
                </p:cNvPr>
                <p:cNvSpPr txBox="1"/>
                <p:nvPr/>
              </p:nvSpPr>
              <p:spPr>
                <a:xfrm>
                  <a:off x="5646320" y="1447928"/>
                  <a:ext cx="402800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ms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7D39EDAE-CFA5-C782-F32C-EF5D7BF0ED15}"/>
                    </a:ext>
                  </a:extLst>
                </p:cNvPr>
                <p:cNvCxnSpPr>
                  <a:cxnSpLocks/>
                  <a:stCxn id="16" idx="6"/>
                  <a:endCxn id="17" idx="2"/>
                </p:cNvCxnSpPr>
                <p:nvPr/>
              </p:nvCxnSpPr>
              <p:spPr>
                <a:xfrm>
                  <a:off x="6062612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2063F37-FFBD-FAA6-DCEC-0955C8FFEB94}"/>
                    </a:ext>
                  </a:extLst>
                </p:cNvPr>
                <p:cNvSpPr/>
                <p:nvPr/>
              </p:nvSpPr>
              <p:spPr>
                <a:xfrm>
                  <a:off x="7104770" y="1087441"/>
                  <a:ext cx="450062" cy="405096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Mba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DC6AD71C-70BB-9955-994E-4F5EE1EE3A55}"/>
                    </a:ext>
                  </a:extLst>
                </p:cNvPr>
                <p:cNvCxnSpPr>
                  <a:cxnSpLocks/>
                  <a:stCxn id="17" idx="6"/>
                  <a:endCxn id="26" idx="2"/>
                </p:cNvCxnSpPr>
                <p:nvPr/>
              </p:nvCxnSpPr>
              <p:spPr>
                <a:xfrm>
                  <a:off x="6785535" y="1289989"/>
                  <a:ext cx="319234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D6CDEF1-03DA-0684-77BD-D44CD39D4198}"/>
                  </a:ext>
                </a:extLst>
              </p:cNvPr>
              <p:cNvSpPr/>
              <p:nvPr/>
            </p:nvSpPr>
            <p:spPr>
              <a:xfrm>
                <a:off x="5849576" y="1663990"/>
                <a:ext cx="381340" cy="37756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afE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294B39A-F7F9-5374-60DC-7474899EE4C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6030934" y="1165089"/>
                <a:ext cx="9312" cy="498901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D38BDA93-FBA3-E749-26F5-625B13A784A0}"/>
                </a:ext>
              </a:extLst>
            </p:cNvPr>
            <p:cNvCxnSpPr>
              <a:cxnSpLocks/>
              <a:stCxn id="11" idx="6"/>
              <a:endCxn id="26" idx="3"/>
            </p:cNvCxnSpPr>
            <p:nvPr/>
          </p:nvCxnSpPr>
          <p:spPr>
            <a:xfrm flipV="1">
              <a:off x="5644762" y="951617"/>
              <a:ext cx="713903" cy="56036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466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B9BB4-CC88-2741-B4EF-0DC22B47E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932CB79-5536-A931-8670-60719D729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삭제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08533-2210-56C9-532C-DBE7C7C158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branch -d branch</a:t>
            </a:r>
            <a:r>
              <a:rPr lang="ko-KR" altLang="en-US"/>
              <a:t>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7B86D-E6FC-475B-C800-3410C52E7D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3. git log --oneline --branches --graph </a:t>
            </a:r>
            <a:r>
              <a:rPr lang="ko-KR" altLang="en-US"/>
              <a:t>입력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BC37C5-66EF-8963-FAE0-AE712C5B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571750"/>
            <a:ext cx="5014180" cy="21839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2534B09-9C52-2DC3-9492-D2B339AADB9C}"/>
              </a:ext>
            </a:extLst>
          </p:cNvPr>
          <p:cNvGrpSpPr/>
          <p:nvPr/>
        </p:nvGrpSpPr>
        <p:grpSpPr>
          <a:xfrm>
            <a:off x="2923195" y="1376964"/>
            <a:ext cx="3919223" cy="1282684"/>
            <a:chOff x="2923195" y="629345"/>
            <a:chExt cx="3919223" cy="128268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D75919B-73BA-00CE-C51C-AA3329EDED19}"/>
                </a:ext>
              </a:extLst>
            </p:cNvPr>
            <p:cNvGrpSpPr/>
            <p:nvPr/>
          </p:nvGrpSpPr>
          <p:grpSpPr>
            <a:xfrm>
              <a:off x="2923195" y="629345"/>
              <a:ext cx="3919223" cy="1282684"/>
              <a:chOff x="3509349" y="970131"/>
              <a:chExt cx="3919223" cy="128268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0930BBF8-5A4A-E3F6-E4A7-9A7667DABA0C}"/>
                  </a:ext>
                </a:extLst>
              </p:cNvPr>
              <p:cNvGrpSpPr/>
              <p:nvPr/>
            </p:nvGrpSpPr>
            <p:grpSpPr>
              <a:xfrm>
                <a:off x="3509349" y="970131"/>
                <a:ext cx="3919223" cy="1282684"/>
                <a:chOff x="3484696" y="1087441"/>
                <a:chExt cx="4205013" cy="1376220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A48D12B5-FFA4-DA5A-51E6-6C968AED2D6E}"/>
                    </a:ext>
                  </a:extLst>
                </p:cNvPr>
                <p:cNvSpPr/>
                <p:nvPr/>
              </p:nvSpPr>
              <p:spPr>
                <a:xfrm>
                  <a:off x="3484696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fA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E8B0F23A-B6FA-5094-A1D9-F1EDE2B39C19}"/>
                    </a:ext>
                  </a:extLst>
                </p:cNvPr>
                <p:cNvSpPr/>
                <p:nvPr/>
              </p:nvSpPr>
              <p:spPr>
                <a:xfrm>
                  <a:off x="4207619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fB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3D66BE79-9259-1E97-FA13-4A8F6B5360F5}"/>
                    </a:ext>
                  </a:extLst>
                </p:cNvPr>
                <p:cNvSpPr/>
                <p:nvPr/>
              </p:nvSpPr>
              <p:spPr>
                <a:xfrm>
                  <a:off x="4930542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fC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63004A69-B3B4-FB49-FF4C-4E379B082C1C}"/>
                    </a:ext>
                  </a:extLst>
                </p:cNvPr>
                <p:cNvSpPr/>
                <p:nvPr/>
              </p:nvSpPr>
              <p:spPr>
                <a:xfrm>
                  <a:off x="5653465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fD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CD8D974-2E07-842C-D2F2-3D86D1375695}"/>
                    </a:ext>
                  </a:extLst>
                </p:cNvPr>
                <p:cNvSpPr/>
                <p:nvPr/>
              </p:nvSpPr>
              <p:spPr>
                <a:xfrm>
                  <a:off x="6376388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mfE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7DD37813-2794-07BC-0C00-52DEEF21FFB2}"/>
                    </a:ext>
                  </a:extLst>
                </p:cNvPr>
                <p:cNvCxnSpPr>
                  <a:stCxn id="14" idx="6"/>
                  <a:endCxn id="15" idx="2"/>
                </p:cNvCxnSpPr>
                <p:nvPr/>
              </p:nvCxnSpPr>
              <p:spPr>
                <a:xfrm>
                  <a:off x="3893843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3575A532-4D27-0B13-9545-5CDB90C5E70A}"/>
                    </a:ext>
                  </a:extLst>
                </p:cNvPr>
                <p:cNvCxnSpPr>
                  <a:stCxn id="15" idx="6"/>
                  <a:endCxn id="16" idx="2"/>
                </p:cNvCxnSpPr>
                <p:nvPr/>
              </p:nvCxnSpPr>
              <p:spPr>
                <a:xfrm>
                  <a:off x="4616766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B96E0DDB-2C88-B829-575B-F956AEEAE306}"/>
                    </a:ext>
                  </a:extLst>
                </p:cNvPr>
                <p:cNvCxnSpPr>
                  <a:stCxn id="16" idx="6"/>
                  <a:endCxn id="17" idx="2"/>
                </p:cNvCxnSpPr>
                <p:nvPr/>
              </p:nvCxnSpPr>
              <p:spPr>
                <a:xfrm>
                  <a:off x="5339689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6210270-F3D0-B816-ABB8-C41854B2AFB6}"/>
                    </a:ext>
                  </a:extLst>
                </p:cNvPr>
                <p:cNvSpPr txBox="1"/>
                <p:nvPr/>
              </p:nvSpPr>
              <p:spPr>
                <a:xfrm>
                  <a:off x="7079048" y="1433089"/>
                  <a:ext cx="526632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main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A2C3994-28AF-EAFA-6298-A2FCD8D4ED5A}"/>
                    </a:ext>
                  </a:extLst>
                </p:cNvPr>
                <p:cNvSpPr txBox="1"/>
                <p:nvPr/>
              </p:nvSpPr>
              <p:spPr>
                <a:xfrm>
                  <a:off x="5917912" y="2182974"/>
                  <a:ext cx="564470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solidFill>
                        <a:schemeClr val="bg1">
                          <a:lumMod val="75000"/>
                        </a:schemeClr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apple</a:t>
                  </a:r>
                  <a:endParaRPr lang="ko-KR" altLang="en-US" sz="1100" b="1">
                    <a:solidFill>
                      <a:schemeClr val="bg1">
                        <a:lumMod val="7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2EAF4F6-8598-8DDB-88AC-C8DF414F05AD}"/>
                    </a:ext>
                  </a:extLst>
                </p:cNvPr>
                <p:cNvSpPr txBox="1"/>
                <p:nvPr/>
              </p:nvSpPr>
              <p:spPr>
                <a:xfrm>
                  <a:off x="7035805" y="1590531"/>
                  <a:ext cx="653904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solidFill>
                        <a:srgbClr val="FF0000"/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google</a:t>
                  </a:r>
                  <a:endParaRPr lang="ko-KR" altLang="en-US" sz="1100" b="1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47672FF-8BA2-E2DA-6DBD-6A35F5D2C574}"/>
                    </a:ext>
                  </a:extLst>
                </p:cNvPr>
                <p:cNvSpPr txBox="1"/>
                <p:nvPr/>
              </p:nvSpPr>
              <p:spPr>
                <a:xfrm>
                  <a:off x="5646320" y="1447928"/>
                  <a:ext cx="402800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ms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DECCBCA9-E44A-EFEF-0EEA-2882A7DFD33F}"/>
                    </a:ext>
                  </a:extLst>
                </p:cNvPr>
                <p:cNvCxnSpPr>
                  <a:cxnSpLocks/>
                  <a:stCxn id="17" idx="6"/>
                  <a:endCxn id="18" idx="2"/>
                </p:cNvCxnSpPr>
                <p:nvPr/>
              </p:nvCxnSpPr>
              <p:spPr>
                <a:xfrm>
                  <a:off x="6062612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F31BEDDA-FA30-3CB5-391C-07862979AEA2}"/>
                    </a:ext>
                  </a:extLst>
                </p:cNvPr>
                <p:cNvSpPr/>
                <p:nvPr/>
              </p:nvSpPr>
              <p:spPr>
                <a:xfrm>
                  <a:off x="7104770" y="1087441"/>
                  <a:ext cx="450062" cy="405096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Mba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121620AA-3504-644D-2177-CBC8ED76887C}"/>
                    </a:ext>
                  </a:extLst>
                </p:cNvPr>
                <p:cNvCxnSpPr>
                  <a:cxnSpLocks/>
                  <a:stCxn id="18" idx="6"/>
                  <a:endCxn id="27" idx="2"/>
                </p:cNvCxnSpPr>
                <p:nvPr/>
              </p:nvCxnSpPr>
              <p:spPr>
                <a:xfrm>
                  <a:off x="6785535" y="1289989"/>
                  <a:ext cx="319234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D1B9823-7A29-DFEC-6A89-3E6248D03312}"/>
                  </a:ext>
                </a:extLst>
              </p:cNvPr>
              <p:cNvSpPr/>
              <p:nvPr/>
            </p:nvSpPr>
            <p:spPr>
              <a:xfrm>
                <a:off x="5849576" y="1663990"/>
                <a:ext cx="381340" cy="37756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afE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31C2D905-4EBB-8FD2-3DDA-6B3E4922CEBB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>
                <a:off x="6030934" y="1165089"/>
                <a:ext cx="9312" cy="498901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754A535-95BE-24E8-607F-86BB9D6C68D7}"/>
                </a:ext>
              </a:extLst>
            </p:cNvPr>
            <p:cNvCxnSpPr>
              <a:cxnSpLocks/>
              <a:stCxn id="12" idx="6"/>
              <a:endCxn id="27" idx="3"/>
            </p:cNvCxnSpPr>
            <p:nvPr/>
          </p:nvCxnSpPr>
          <p:spPr>
            <a:xfrm flipV="1">
              <a:off x="5644762" y="951617"/>
              <a:ext cx="713903" cy="56036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23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85947CC-CAA1-6B20-8602-7D274DA89D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복원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28880-646F-0FA4-5ADD-5DF1AF4D9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branch branch</a:t>
            </a:r>
            <a:r>
              <a:rPr lang="ko-KR" altLang="en-US"/>
              <a:t>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8DD6E3-BD71-3AB8-73FC-9BC98D8AFB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1. git branch apple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2. git log --oneline --branches --graph </a:t>
            </a:r>
            <a:r>
              <a:rPr lang="ko-KR" altLang="en-US"/>
              <a:t>입력</a:t>
            </a:r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405E92-FCFE-74BF-D177-BCF9C2D3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229638"/>
            <a:ext cx="4854819" cy="26391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20B264B-6DB4-ADB2-9961-3EFD172A2BD4}"/>
              </a:ext>
            </a:extLst>
          </p:cNvPr>
          <p:cNvGrpSpPr/>
          <p:nvPr/>
        </p:nvGrpSpPr>
        <p:grpSpPr>
          <a:xfrm>
            <a:off x="2923195" y="929321"/>
            <a:ext cx="3919223" cy="1071423"/>
            <a:chOff x="2923195" y="629345"/>
            <a:chExt cx="3919223" cy="107142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B6F7A92-D79B-F04F-3E43-90C99BB9B700}"/>
                </a:ext>
              </a:extLst>
            </p:cNvPr>
            <p:cNvGrpSpPr/>
            <p:nvPr/>
          </p:nvGrpSpPr>
          <p:grpSpPr>
            <a:xfrm>
              <a:off x="2923195" y="629345"/>
              <a:ext cx="3919223" cy="1071423"/>
              <a:chOff x="3509349" y="970131"/>
              <a:chExt cx="3919223" cy="107142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CF75B6D7-517A-DE46-9698-D210E7A7E952}"/>
                  </a:ext>
                </a:extLst>
              </p:cNvPr>
              <p:cNvGrpSpPr/>
              <p:nvPr/>
            </p:nvGrpSpPr>
            <p:grpSpPr>
              <a:xfrm>
                <a:off x="3509349" y="970131"/>
                <a:ext cx="3919223" cy="877132"/>
                <a:chOff x="3484696" y="1087441"/>
                <a:chExt cx="4205013" cy="941094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1C812938-EE16-7B59-95D9-4069A562D5BE}"/>
                    </a:ext>
                  </a:extLst>
                </p:cNvPr>
                <p:cNvSpPr/>
                <p:nvPr/>
              </p:nvSpPr>
              <p:spPr>
                <a:xfrm>
                  <a:off x="3484696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fA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E309F225-824E-666B-86E7-7571DEDAA66E}"/>
                    </a:ext>
                  </a:extLst>
                </p:cNvPr>
                <p:cNvSpPr/>
                <p:nvPr/>
              </p:nvSpPr>
              <p:spPr>
                <a:xfrm>
                  <a:off x="4207619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fB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73E1C189-EE10-6334-2302-378459EE4FEC}"/>
                    </a:ext>
                  </a:extLst>
                </p:cNvPr>
                <p:cNvSpPr/>
                <p:nvPr/>
              </p:nvSpPr>
              <p:spPr>
                <a:xfrm>
                  <a:off x="4930542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fC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0A2FF6BE-E4F0-EC86-34E6-6606EA7459E4}"/>
                    </a:ext>
                  </a:extLst>
                </p:cNvPr>
                <p:cNvSpPr/>
                <p:nvPr/>
              </p:nvSpPr>
              <p:spPr>
                <a:xfrm>
                  <a:off x="5653465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fD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2C9DE5F5-8274-F907-3789-A30DB056B925}"/>
                    </a:ext>
                  </a:extLst>
                </p:cNvPr>
                <p:cNvSpPr/>
                <p:nvPr/>
              </p:nvSpPr>
              <p:spPr>
                <a:xfrm>
                  <a:off x="6376388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mfE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55A54C2D-53D7-F1C6-428A-CD71201F87CA}"/>
                    </a:ext>
                  </a:extLst>
                </p:cNvPr>
                <p:cNvCxnSpPr>
                  <a:stCxn id="13" idx="6"/>
                  <a:endCxn id="14" idx="2"/>
                </p:cNvCxnSpPr>
                <p:nvPr/>
              </p:nvCxnSpPr>
              <p:spPr>
                <a:xfrm>
                  <a:off x="3893843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5212A844-E1CF-40F9-FB5C-30073227F2E8}"/>
                    </a:ext>
                  </a:extLst>
                </p:cNvPr>
                <p:cNvCxnSpPr>
                  <a:stCxn id="14" idx="6"/>
                  <a:endCxn id="15" idx="2"/>
                </p:cNvCxnSpPr>
                <p:nvPr/>
              </p:nvCxnSpPr>
              <p:spPr>
                <a:xfrm>
                  <a:off x="4616766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E3FF7522-BCBF-A86D-678F-573089FDCBE6}"/>
                    </a:ext>
                  </a:extLst>
                </p:cNvPr>
                <p:cNvCxnSpPr>
                  <a:stCxn id="15" idx="6"/>
                  <a:endCxn id="16" idx="2"/>
                </p:cNvCxnSpPr>
                <p:nvPr/>
              </p:nvCxnSpPr>
              <p:spPr>
                <a:xfrm>
                  <a:off x="5339689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3757703-E793-9F88-149E-7EA1F615B232}"/>
                    </a:ext>
                  </a:extLst>
                </p:cNvPr>
                <p:cNvSpPr txBox="1"/>
                <p:nvPr/>
              </p:nvSpPr>
              <p:spPr>
                <a:xfrm>
                  <a:off x="7079048" y="1433089"/>
                  <a:ext cx="526632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main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2AAC72E-A60B-D683-3109-236D41919A10}"/>
                    </a:ext>
                  </a:extLst>
                </p:cNvPr>
                <p:cNvSpPr txBox="1"/>
                <p:nvPr/>
              </p:nvSpPr>
              <p:spPr>
                <a:xfrm>
                  <a:off x="7076249" y="1747848"/>
                  <a:ext cx="564470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apple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6421338-B874-F56D-C694-FBE10C8093B6}"/>
                    </a:ext>
                  </a:extLst>
                </p:cNvPr>
                <p:cNvSpPr txBox="1"/>
                <p:nvPr/>
              </p:nvSpPr>
              <p:spPr>
                <a:xfrm>
                  <a:off x="7035805" y="1590531"/>
                  <a:ext cx="653904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solidFill>
                        <a:srgbClr val="FF0000"/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google</a:t>
                  </a:r>
                  <a:endParaRPr lang="ko-KR" altLang="en-US" sz="1100" b="1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FE1BFF-FE70-6F3A-31BF-E81ED92FDEFD}"/>
                    </a:ext>
                  </a:extLst>
                </p:cNvPr>
                <p:cNvSpPr txBox="1"/>
                <p:nvPr/>
              </p:nvSpPr>
              <p:spPr>
                <a:xfrm>
                  <a:off x="5646320" y="1447928"/>
                  <a:ext cx="402800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ms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A0F29836-F226-64BE-BF76-18F01B9AC412}"/>
                    </a:ext>
                  </a:extLst>
                </p:cNvPr>
                <p:cNvCxnSpPr>
                  <a:cxnSpLocks/>
                  <a:stCxn id="16" idx="6"/>
                  <a:endCxn id="17" idx="2"/>
                </p:cNvCxnSpPr>
                <p:nvPr/>
              </p:nvCxnSpPr>
              <p:spPr>
                <a:xfrm>
                  <a:off x="6062612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1488B8F9-97BE-75DA-6080-A84139165D98}"/>
                    </a:ext>
                  </a:extLst>
                </p:cNvPr>
                <p:cNvSpPr/>
                <p:nvPr/>
              </p:nvSpPr>
              <p:spPr>
                <a:xfrm>
                  <a:off x="7104770" y="1087441"/>
                  <a:ext cx="450062" cy="405096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Mba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D7C32EA5-2EBB-2E03-0500-C3048BE07D12}"/>
                    </a:ext>
                  </a:extLst>
                </p:cNvPr>
                <p:cNvCxnSpPr>
                  <a:cxnSpLocks/>
                  <a:stCxn id="17" idx="6"/>
                  <a:endCxn id="26" idx="2"/>
                </p:cNvCxnSpPr>
                <p:nvPr/>
              </p:nvCxnSpPr>
              <p:spPr>
                <a:xfrm>
                  <a:off x="6785535" y="1289989"/>
                  <a:ext cx="319234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8E698C52-0AD2-FC06-93FF-4C3DE8981616}"/>
                  </a:ext>
                </a:extLst>
              </p:cNvPr>
              <p:cNvSpPr/>
              <p:nvPr/>
            </p:nvSpPr>
            <p:spPr>
              <a:xfrm>
                <a:off x="5849576" y="1663990"/>
                <a:ext cx="381340" cy="37756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afE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0A634065-5958-A60C-49FB-8817698CB25B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6030934" y="1165089"/>
                <a:ext cx="9312" cy="498901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C9C4593-6486-7E25-0D56-B6C18DA0509F}"/>
                </a:ext>
              </a:extLst>
            </p:cNvPr>
            <p:cNvCxnSpPr>
              <a:cxnSpLocks/>
              <a:stCxn id="11" idx="6"/>
              <a:endCxn id="26" idx="3"/>
            </p:cNvCxnSpPr>
            <p:nvPr/>
          </p:nvCxnSpPr>
          <p:spPr>
            <a:xfrm flipV="1">
              <a:off x="5644762" y="951617"/>
              <a:ext cx="713903" cy="56036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261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E368972-0E7B-20F8-1651-0F61A9398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[Branch </a:t>
            </a:r>
            <a:r>
              <a:rPr lang="ko-KR" altLang="en-US"/>
              <a:t>실습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80B66-56D7-D339-2064-3783393E4B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생성</a:t>
            </a:r>
            <a:r>
              <a:rPr lang="en-US" altLang="ko-KR"/>
              <a:t>, </a:t>
            </a:r>
            <a:r>
              <a:rPr lang="ko-KR" altLang="en-US"/>
              <a:t>병합</a:t>
            </a:r>
            <a:r>
              <a:rPr lang="en-US" altLang="ko-KR"/>
              <a:t>, </a:t>
            </a: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복원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E844EE-7E88-436F-8987-3143934273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2"/>
            <a:ext cx="6730009" cy="38457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/>
              <a:t>※ GitFlow </a:t>
            </a:r>
            <a:r>
              <a:rPr lang="ko-KR" altLang="en-US" sz="1400"/>
              <a:t>상태를 만드세요</a:t>
            </a:r>
            <a:br>
              <a:rPr lang="en-US" altLang="ko-KR" sz="1400"/>
            </a:br>
            <a:br>
              <a:rPr lang="en-US" altLang="ko-KR" sz="1400"/>
            </a:br>
            <a:r>
              <a:rPr lang="en-US" altLang="ko-KR" sz="1400"/>
              <a:t>1. </a:t>
            </a:r>
            <a:r>
              <a:rPr lang="ko-KR" altLang="en-US" sz="1400"/>
              <a:t>프로젝트 폴더 생성 및 </a:t>
            </a:r>
            <a:r>
              <a:rPr lang="en-US" altLang="ko-KR" sz="1400"/>
              <a:t>Git </a:t>
            </a:r>
            <a:r>
              <a:rPr lang="ko-KR" altLang="en-US" sz="1400"/>
              <a:t>초기화</a:t>
            </a:r>
            <a:br>
              <a:rPr lang="en-US" altLang="ko-KR" sz="1400"/>
            </a:br>
            <a:r>
              <a:rPr lang="en-US" altLang="ko-KR" sz="1400"/>
              <a:t>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1) my-branch-project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의 이름으로 폴더 생성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  2) Git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저장소 초기화해 프로젝트를 버전관리 되도록 준비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/>
              <a:t>2.</a:t>
            </a:r>
            <a:r>
              <a:rPr lang="ko-KR" altLang="en-US" sz="1400"/>
              <a:t> 파일</a:t>
            </a:r>
            <a:r>
              <a:rPr lang="en-US" altLang="ko-KR" sz="1400"/>
              <a:t>, branch</a:t>
            </a:r>
            <a:r>
              <a:rPr lang="ko-KR" altLang="en-US" sz="1400"/>
              <a:t> 생성 및 커밋</a:t>
            </a:r>
            <a:br>
              <a:rPr lang="en-US" altLang="ko-KR" sz="1400"/>
            </a:br>
            <a:r>
              <a:rPr lang="en-US" altLang="ko-KR" sz="1400"/>
              <a:t>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main.txt, google.txt, apple.txt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GitFlow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에 맞게 생성 및 커밋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   2) google, apple branch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GitFlow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에 맞게 생성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/>
              <a:t>3. branch </a:t>
            </a:r>
            <a:r>
              <a:rPr lang="ko-KR" altLang="en-US" sz="1400"/>
              <a:t>병합</a:t>
            </a:r>
            <a:br>
              <a:rPr lang="en-US" altLang="ko-KR" sz="1400"/>
            </a:br>
            <a:r>
              <a:rPr lang="en-US" altLang="ko-KR" sz="1400"/>
              <a:t>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google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g2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main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m4 branch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 병합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/>
              <a:t>4. branch </a:t>
            </a:r>
            <a:r>
              <a:rPr lang="ko-KR" altLang="en-US" sz="1400"/>
              <a:t>삭세 및 복원</a:t>
            </a:r>
            <a:br>
              <a:rPr lang="en-US" altLang="ko-KR" sz="1400"/>
            </a:br>
            <a:r>
              <a:rPr lang="en-US" altLang="ko-KR" sz="1400"/>
              <a:t>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1) google branch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삭제 후 복원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/>
              <a:t>5. </a:t>
            </a:r>
            <a:r>
              <a:rPr lang="ko-KR" altLang="en-US" sz="1400"/>
              <a:t>최종 그래프 확인</a:t>
            </a: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altLang="ko-KR" sz="1200">
                <a:solidFill>
                  <a:schemeClr val="bg1">
                    <a:lumMod val="50000"/>
                  </a:schemeClr>
                </a:solidFill>
              </a:rPr>
            </a:br>
            <a:endParaRPr lang="ko-KR" altLang="en-US" sz="120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A28E7B4-38B5-FEAB-657F-6F844FD7192F}"/>
              </a:ext>
            </a:extLst>
          </p:cNvPr>
          <p:cNvGrpSpPr/>
          <p:nvPr/>
        </p:nvGrpSpPr>
        <p:grpSpPr>
          <a:xfrm>
            <a:off x="3429000" y="516924"/>
            <a:ext cx="3411937" cy="1799309"/>
            <a:chOff x="3429000" y="516924"/>
            <a:chExt cx="3411937" cy="179930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98D5F47-1BF1-AD28-675E-5B684E2A32AF}"/>
                </a:ext>
              </a:extLst>
            </p:cNvPr>
            <p:cNvGrpSpPr/>
            <p:nvPr/>
          </p:nvGrpSpPr>
          <p:grpSpPr>
            <a:xfrm>
              <a:off x="3429000" y="1002886"/>
              <a:ext cx="3411937" cy="1313347"/>
              <a:chOff x="3509349" y="740304"/>
              <a:chExt cx="3411937" cy="1313347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91E5D09-B6E5-6EAF-91E0-034A46BF2C65}"/>
                  </a:ext>
                </a:extLst>
              </p:cNvPr>
              <p:cNvGrpSpPr/>
              <p:nvPr/>
            </p:nvGrpSpPr>
            <p:grpSpPr>
              <a:xfrm>
                <a:off x="3509349" y="740304"/>
                <a:ext cx="3411937" cy="1313347"/>
                <a:chOff x="3484696" y="840855"/>
                <a:chExt cx="3660736" cy="1409119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757212F6-498A-201A-2AE3-551B31963E40}"/>
                    </a:ext>
                  </a:extLst>
                </p:cNvPr>
                <p:cNvSpPr/>
                <p:nvPr/>
              </p:nvSpPr>
              <p:spPr>
                <a:xfrm>
                  <a:off x="3484696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m1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4A17314F-8822-B36C-6DCC-148F80F50F8D}"/>
                    </a:ext>
                  </a:extLst>
                </p:cNvPr>
                <p:cNvSpPr/>
                <p:nvPr/>
              </p:nvSpPr>
              <p:spPr>
                <a:xfrm>
                  <a:off x="4207619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m2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F4D347BB-0027-2FCE-C953-29B1B1D2B1E1}"/>
                    </a:ext>
                  </a:extLst>
                </p:cNvPr>
                <p:cNvSpPr/>
                <p:nvPr/>
              </p:nvSpPr>
              <p:spPr>
                <a:xfrm>
                  <a:off x="4930542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m3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4D155917-F3D3-6B29-308C-3E9F4481D133}"/>
                    </a:ext>
                  </a:extLst>
                </p:cNvPr>
                <p:cNvSpPr/>
                <p:nvPr/>
              </p:nvSpPr>
              <p:spPr>
                <a:xfrm>
                  <a:off x="5653465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m4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5C053D1C-B482-C7CE-2AAB-E3E177A6D2E4}"/>
                    </a:ext>
                  </a:extLst>
                </p:cNvPr>
                <p:cNvSpPr/>
                <p:nvPr/>
              </p:nvSpPr>
              <p:spPr>
                <a:xfrm>
                  <a:off x="6376388" y="1087441"/>
                  <a:ext cx="409147" cy="405096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Mbg</a:t>
                  </a:r>
                  <a:endParaRPr lang="ko-KR" altLang="en-US" sz="10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0D1F2EEA-BBA3-A4FF-483E-E0DDF5A0B9C9}"/>
                    </a:ext>
                  </a:extLst>
                </p:cNvPr>
                <p:cNvCxnSpPr>
                  <a:stCxn id="11" idx="6"/>
                  <a:endCxn id="12" idx="2"/>
                </p:cNvCxnSpPr>
                <p:nvPr/>
              </p:nvCxnSpPr>
              <p:spPr>
                <a:xfrm>
                  <a:off x="3893843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6C8FCECD-0F32-0B03-56E1-3553DC1548DF}"/>
                    </a:ext>
                  </a:extLst>
                </p:cNvPr>
                <p:cNvCxnSpPr>
                  <a:stCxn id="12" idx="6"/>
                  <a:endCxn id="13" idx="2"/>
                </p:cNvCxnSpPr>
                <p:nvPr/>
              </p:nvCxnSpPr>
              <p:spPr>
                <a:xfrm>
                  <a:off x="4616766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05469E34-AABE-9B96-E1AA-D017A797C8C0}"/>
                    </a:ext>
                  </a:extLst>
                </p:cNvPr>
                <p:cNvCxnSpPr>
                  <a:stCxn id="13" idx="6"/>
                  <a:endCxn id="14" idx="2"/>
                </p:cNvCxnSpPr>
                <p:nvPr/>
              </p:nvCxnSpPr>
              <p:spPr>
                <a:xfrm>
                  <a:off x="5339689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957E4D3-B460-BDE4-0EDB-B7B87CA7DA37}"/>
                    </a:ext>
                  </a:extLst>
                </p:cNvPr>
                <p:cNvSpPr txBox="1"/>
                <p:nvPr/>
              </p:nvSpPr>
              <p:spPr>
                <a:xfrm>
                  <a:off x="6332518" y="1411155"/>
                  <a:ext cx="526632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main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E816D64-3EF7-1ACE-EEF7-6DAE0F55145E}"/>
                    </a:ext>
                  </a:extLst>
                </p:cNvPr>
                <p:cNvSpPr txBox="1"/>
                <p:nvPr/>
              </p:nvSpPr>
              <p:spPr>
                <a:xfrm>
                  <a:off x="6580962" y="1969287"/>
                  <a:ext cx="564470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apple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F3F703E-5A7B-3C46-4ABF-B671079A83FA}"/>
                    </a:ext>
                  </a:extLst>
                </p:cNvPr>
                <p:cNvSpPr txBox="1"/>
                <p:nvPr/>
              </p:nvSpPr>
              <p:spPr>
                <a:xfrm>
                  <a:off x="6254009" y="840855"/>
                  <a:ext cx="653904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solidFill>
                        <a:srgbClr val="FF0000"/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google</a:t>
                  </a:r>
                  <a:endParaRPr lang="ko-KR" altLang="en-US" sz="1100" b="1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7D8C9B6C-F74C-35C4-3544-8D5A89CC2276}"/>
                    </a:ext>
                  </a:extLst>
                </p:cNvPr>
                <p:cNvCxnSpPr>
                  <a:cxnSpLocks/>
                  <a:stCxn id="14" idx="6"/>
                  <a:endCxn id="15" idx="2"/>
                </p:cNvCxnSpPr>
                <p:nvPr/>
              </p:nvCxnSpPr>
              <p:spPr>
                <a:xfrm>
                  <a:off x="6062612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9A19FB6-7B81-BC0E-78D9-199566E4FC90}"/>
                  </a:ext>
                </a:extLst>
              </p:cNvPr>
              <p:cNvSpPr/>
              <p:nvPr/>
            </p:nvSpPr>
            <p:spPr>
              <a:xfrm>
                <a:off x="5149379" y="1469886"/>
                <a:ext cx="381340" cy="37756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a1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CC7361C-3A23-49A8-A735-2A21F02425D1}"/>
                </a:ext>
              </a:extLst>
            </p:cNvPr>
            <p:cNvSpPr/>
            <p:nvPr/>
          </p:nvSpPr>
          <p:spPr>
            <a:xfrm>
              <a:off x="4408425" y="750402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g1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C64F31C-46EE-75D9-99C4-129B279DA83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52870" y="1275269"/>
              <a:ext cx="2924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27C569D-9BBF-8797-E4E4-FEC8F55EB0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11238" y="1568699"/>
              <a:ext cx="2924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EE6FEE2-F573-D80E-4E59-E5DE1DAB6E0F}"/>
                </a:ext>
              </a:extLst>
            </p:cNvPr>
            <p:cNvSpPr/>
            <p:nvPr/>
          </p:nvSpPr>
          <p:spPr>
            <a:xfrm>
              <a:off x="5698861" y="1732469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a2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19C1D4F-68CB-BFA2-998E-875C15921A34}"/>
                </a:ext>
              </a:extLst>
            </p:cNvPr>
            <p:cNvSpPr/>
            <p:nvPr/>
          </p:nvSpPr>
          <p:spPr>
            <a:xfrm>
              <a:off x="6372652" y="1732469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a3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A7E3B28-FC6F-83BE-B025-D4D264092522}"/>
                </a:ext>
              </a:extLst>
            </p:cNvPr>
            <p:cNvCxnSpPr>
              <a:cxnSpLocks/>
              <a:stCxn id="9" idx="6"/>
              <a:endCxn id="33" idx="2"/>
            </p:cNvCxnSpPr>
            <p:nvPr/>
          </p:nvCxnSpPr>
          <p:spPr>
            <a:xfrm>
              <a:off x="5450370" y="1921250"/>
              <a:ext cx="248491" cy="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B65C1E77-6FC1-78A8-04FE-BBF165FEB395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6080201" y="1921251"/>
              <a:ext cx="29245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930CDF3-E4DC-EB35-BAEA-722A26EA863C}"/>
                </a:ext>
              </a:extLst>
            </p:cNvPr>
            <p:cNvSpPr/>
            <p:nvPr/>
          </p:nvSpPr>
          <p:spPr>
            <a:xfrm>
              <a:off x="5042328" y="745240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g2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5F9B0C4-A40F-F80C-F8B2-AED73E9BC1D0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4793837" y="934021"/>
              <a:ext cx="248491" cy="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EA512F3-AF7D-85F9-2D2F-3F3E255C70C4}"/>
                </a:ext>
              </a:extLst>
            </p:cNvPr>
            <p:cNvCxnSpPr>
              <a:cxnSpLocks/>
              <a:stCxn id="43" idx="6"/>
              <a:endCxn id="15" idx="1"/>
            </p:cNvCxnSpPr>
            <p:nvPr/>
          </p:nvCxnSpPr>
          <p:spPr>
            <a:xfrm>
              <a:off x="5423668" y="934022"/>
              <a:ext cx="756339" cy="35398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E67420B-F560-6506-3707-22DCE6114C6D}"/>
                </a:ext>
              </a:extLst>
            </p:cNvPr>
            <p:cNvSpPr txBox="1"/>
            <p:nvPr/>
          </p:nvSpPr>
          <p:spPr>
            <a:xfrm>
              <a:off x="4952732" y="516924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solidFill>
                    <a:schemeClr val="bg1">
                      <a:lumMod val="7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google</a:t>
              </a:r>
              <a:endParaRPr lang="ko-KR" altLang="en-US" sz="1100" b="1">
                <a:solidFill>
                  <a:schemeClr val="bg1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7A80CD24-2D4D-2CBB-1584-010F9CA3F4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490" r="48454"/>
          <a:stretch/>
        </p:blipFill>
        <p:spPr>
          <a:xfrm>
            <a:off x="4584436" y="2571750"/>
            <a:ext cx="2253381" cy="23142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5403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D6423CB-15EA-194E-70B7-469C00B9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특정 </a:t>
            </a:r>
            <a:r>
              <a:rPr lang="en-US" altLang="ko-KR"/>
              <a:t>commit </a:t>
            </a:r>
            <a:r>
              <a:rPr lang="ko-KR" altLang="en-US"/>
              <a:t>병합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B9036-0CC4-7050-9EC5-BD4873A04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cherry-pick hash</a:t>
            </a:r>
            <a:r>
              <a:rPr lang="ko-KR" altLang="en-US"/>
              <a:t>값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6CAD98-709D-81FE-D6FA-E49CF69244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1. git log --oneline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2. a2</a:t>
            </a:r>
            <a:r>
              <a:rPr lang="ko-KR" altLang="en-US"/>
              <a:t>의 </a:t>
            </a:r>
            <a:r>
              <a:rPr lang="en-US" altLang="ko-KR"/>
              <a:t>hash</a:t>
            </a:r>
            <a:r>
              <a:rPr lang="ko-KR" altLang="en-US"/>
              <a:t>값 복사</a:t>
            </a:r>
            <a:br>
              <a:rPr lang="en-US" altLang="ko-KR"/>
            </a:br>
            <a:r>
              <a:rPr lang="en-US" altLang="ko-KR"/>
              <a:t>3. git cheery-pick ‘a2 hash</a:t>
            </a:r>
            <a:r>
              <a:rPr lang="ko-KR" altLang="en-US"/>
              <a:t>값</a:t>
            </a:r>
            <a:r>
              <a:rPr lang="en-US" altLang="ko-KR"/>
              <a:t>’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4. conflict</a:t>
            </a:r>
            <a:r>
              <a:rPr lang="ko-KR" altLang="en-US"/>
              <a:t> 문제 해결 후 커밋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50FE5F-967D-D2BC-DB62-87F4B3032D55}"/>
              </a:ext>
            </a:extLst>
          </p:cNvPr>
          <p:cNvGrpSpPr/>
          <p:nvPr/>
        </p:nvGrpSpPr>
        <p:grpSpPr>
          <a:xfrm>
            <a:off x="3429000" y="745240"/>
            <a:ext cx="3411937" cy="1570993"/>
            <a:chOff x="3429000" y="745240"/>
            <a:chExt cx="3411937" cy="157099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A75DE5-EF2D-C34C-E7F3-D748794B38E5}"/>
                </a:ext>
              </a:extLst>
            </p:cNvPr>
            <p:cNvGrpSpPr/>
            <p:nvPr/>
          </p:nvGrpSpPr>
          <p:grpSpPr>
            <a:xfrm>
              <a:off x="3429000" y="1002886"/>
              <a:ext cx="3411937" cy="1313347"/>
              <a:chOff x="3509349" y="740304"/>
              <a:chExt cx="3411937" cy="1313347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82566F7-B837-55BC-0530-FAA778DE36F8}"/>
                  </a:ext>
                </a:extLst>
              </p:cNvPr>
              <p:cNvGrpSpPr/>
              <p:nvPr/>
            </p:nvGrpSpPr>
            <p:grpSpPr>
              <a:xfrm>
                <a:off x="3509349" y="740304"/>
                <a:ext cx="3411937" cy="1313347"/>
                <a:chOff x="3484696" y="840855"/>
                <a:chExt cx="3660736" cy="1409119"/>
              </a:xfrm>
            </p:grpSpPr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FB955DB4-E005-8A54-0F21-533FCB9D28C1}"/>
                    </a:ext>
                  </a:extLst>
                </p:cNvPr>
                <p:cNvSpPr/>
                <p:nvPr/>
              </p:nvSpPr>
              <p:spPr>
                <a:xfrm>
                  <a:off x="3484696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m1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E9810E2E-E89C-6DE0-7FFC-E6D304F752D8}"/>
                    </a:ext>
                  </a:extLst>
                </p:cNvPr>
                <p:cNvSpPr/>
                <p:nvPr/>
              </p:nvSpPr>
              <p:spPr>
                <a:xfrm>
                  <a:off x="4207619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m2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9C176CB1-019B-3571-3B8A-C58D9C850993}"/>
                    </a:ext>
                  </a:extLst>
                </p:cNvPr>
                <p:cNvSpPr/>
                <p:nvPr/>
              </p:nvSpPr>
              <p:spPr>
                <a:xfrm>
                  <a:off x="4930542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m3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71BA1932-3635-3348-4650-5C8D80E6CBE2}"/>
                    </a:ext>
                  </a:extLst>
                </p:cNvPr>
                <p:cNvSpPr/>
                <p:nvPr/>
              </p:nvSpPr>
              <p:spPr>
                <a:xfrm>
                  <a:off x="5653465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m4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8E8044C-1721-5706-9176-E655ADA977C1}"/>
                    </a:ext>
                  </a:extLst>
                </p:cNvPr>
                <p:cNvSpPr/>
                <p:nvPr/>
              </p:nvSpPr>
              <p:spPr>
                <a:xfrm>
                  <a:off x="6376388" y="1087441"/>
                  <a:ext cx="409147" cy="405096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Mbg</a:t>
                  </a:r>
                  <a:endParaRPr lang="ko-KR" altLang="en-US" sz="10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48CF08DB-8AE4-C31B-A337-65B4F23B3B4F}"/>
                    </a:ext>
                  </a:extLst>
                </p:cNvPr>
                <p:cNvCxnSpPr>
                  <a:stCxn id="20" idx="6"/>
                  <a:endCxn id="21" idx="2"/>
                </p:cNvCxnSpPr>
                <p:nvPr/>
              </p:nvCxnSpPr>
              <p:spPr>
                <a:xfrm>
                  <a:off x="3893843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130560FD-99D6-89E6-EA67-CC6E4746AA48}"/>
                    </a:ext>
                  </a:extLst>
                </p:cNvPr>
                <p:cNvCxnSpPr>
                  <a:stCxn id="21" idx="6"/>
                  <a:endCxn id="22" idx="2"/>
                </p:cNvCxnSpPr>
                <p:nvPr/>
              </p:nvCxnSpPr>
              <p:spPr>
                <a:xfrm>
                  <a:off x="4616766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240CF1DB-73F0-BE7C-72EF-E88EB16E0BF1}"/>
                    </a:ext>
                  </a:extLst>
                </p:cNvPr>
                <p:cNvCxnSpPr>
                  <a:stCxn id="22" idx="6"/>
                  <a:endCxn id="23" idx="2"/>
                </p:cNvCxnSpPr>
                <p:nvPr/>
              </p:nvCxnSpPr>
              <p:spPr>
                <a:xfrm>
                  <a:off x="5339689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82B271E-5D74-5B40-4C30-B5A96C1A1791}"/>
                    </a:ext>
                  </a:extLst>
                </p:cNvPr>
                <p:cNvSpPr txBox="1"/>
                <p:nvPr/>
              </p:nvSpPr>
              <p:spPr>
                <a:xfrm>
                  <a:off x="6332518" y="1411155"/>
                  <a:ext cx="526632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main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E10930F-63CA-3BA3-D7E4-3A0359FED7C7}"/>
                    </a:ext>
                  </a:extLst>
                </p:cNvPr>
                <p:cNvSpPr txBox="1"/>
                <p:nvPr/>
              </p:nvSpPr>
              <p:spPr>
                <a:xfrm>
                  <a:off x="6580962" y="1969287"/>
                  <a:ext cx="564470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apple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1328335-35E3-E710-8106-EF52A4FFA1A8}"/>
                    </a:ext>
                  </a:extLst>
                </p:cNvPr>
                <p:cNvSpPr txBox="1"/>
                <p:nvPr/>
              </p:nvSpPr>
              <p:spPr>
                <a:xfrm>
                  <a:off x="6254009" y="840855"/>
                  <a:ext cx="653904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solidFill>
                        <a:srgbClr val="FF0000"/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google</a:t>
                  </a:r>
                  <a:endParaRPr lang="ko-KR" altLang="en-US" sz="1100" b="1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619464D7-EBBC-1CA7-CA69-46D2B7F7B3D3}"/>
                    </a:ext>
                  </a:extLst>
                </p:cNvPr>
                <p:cNvCxnSpPr>
                  <a:cxnSpLocks/>
                  <a:stCxn id="23" idx="6"/>
                  <a:endCxn id="24" idx="2"/>
                </p:cNvCxnSpPr>
                <p:nvPr/>
              </p:nvCxnSpPr>
              <p:spPr>
                <a:xfrm>
                  <a:off x="6062612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1037260-D285-E6F2-A3BA-958CF6CB5872}"/>
                  </a:ext>
                </a:extLst>
              </p:cNvPr>
              <p:cNvSpPr/>
              <p:nvPr/>
            </p:nvSpPr>
            <p:spPr>
              <a:xfrm>
                <a:off x="5149379" y="1469886"/>
                <a:ext cx="381340" cy="37756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a1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28C2188-7DD8-3E39-35BC-2BDD4598D5AE}"/>
                </a:ext>
              </a:extLst>
            </p:cNvPr>
            <p:cNvSpPr/>
            <p:nvPr/>
          </p:nvSpPr>
          <p:spPr>
            <a:xfrm>
              <a:off x="4408425" y="750402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g1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A9683B5-EEDA-3C8D-3F35-9F9BD9863AA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52870" y="1275269"/>
              <a:ext cx="2924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00ED75A-A36C-B6DB-9A8E-735CB85C36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11238" y="1568699"/>
              <a:ext cx="2924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1CADB7-38E6-2C77-4376-C44DAA9C3D34}"/>
                </a:ext>
              </a:extLst>
            </p:cNvPr>
            <p:cNvSpPr/>
            <p:nvPr/>
          </p:nvSpPr>
          <p:spPr>
            <a:xfrm>
              <a:off x="5698861" y="1732469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a2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2FB0A6-A7F3-8F4D-00C8-44AD7F437A2E}"/>
                </a:ext>
              </a:extLst>
            </p:cNvPr>
            <p:cNvSpPr/>
            <p:nvPr/>
          </p:nvSpPr>
          <p:spPr>
            <a:xfrm>
              <a:off x="6372652" y="1732469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a3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651FF75-9B11-45D3-DDF7-E27BEA78F29D}"/>
                </a:ext>
              </a:extLst>
            </p:cNvPr>
            <p:cNvCxnSpPr>
              <a:cxnSpLocks/>
              <a:stCxn id="19" idx="6"/>
              <a:endCxn id="10" idx="2"/>
            </p:cNvCxnSpPr>
            <p:nvPr/>
          </p:nvCxnSpPr>
          <p:spPr>
            <a:xfrm>
              <a:off x="5450370" y="1921250"/>
              <a:ext cx="248491" cy="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AAE4000-CEB2-501B-2B82-618EB0BF6776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6080201" y="1921251"/>
              <a:ext cx="29245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81948B-28FA-6786-F5B1-08CDE08142A3}"/>
                </a:ext>
              </a:extLst>
            </p:cNvPr>
            <p:cNvSpPr/>
            <p:nvPr/>
          </p:nvSpPr>
          <p:spPr>
            <a:xfrm>
              <a:off x="5042328" y="745240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g2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F389E2B-7238-3BBC-DD38-83607E7D7D90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4793837" y="934021"/>
              <a:ext cx="248491" cy="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1947232-EDCA-E295-4CDC-41E9214F05F7}"/>
                </a:ext>
              </a:extLst>
            </p:cNvPr>
            <p:cNvCxnSpPr>
              <a:cxnSpLocks/>
              <a:stCxn id="14" idx="6"/>
              <a:endCxn id="24" idx="1"/>
            </p:cNvCxnSpPr>
            <p:nvPr/>
          </p:nvCxnSpPr>
          <p:spPr>
            <a:xfrm>
              <a:off x="5423668" y="934022"/>
              <a:ext cx="756339" cy="35398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2B79775F-6899-04DF-D578-096AE943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02" y="2476224"/>
            <a:ext cx="5824458" cy="23700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2443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14D2E-6A0E-FB1D-1C92-FAD34EC3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8B87F78-56DE-4FC3-F757-7A9290DF5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특정 </a:t>
            </a:r>
            <a:r>
              <a:rPr lang="en-US" altLang="ko-KR"/>
              <a:t>commit </a:t>
            </a:r>
            <a:r>
              <a:rPr lang="ko-KR" altLang="en-US"/>
              <a:t>병합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9B1F4-536C-54A1-BACC-71C4425C15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cherry-pick hash</a:t>
            </a:r>
            <a:r>
              <a:rPr lang="ko-KR" altLang="en-US"/>
              <a:t>값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96091-ADCA-4EE0-C6A3-B3DBB536FB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5. git log --oneline --branches --graph </a:t>
            </a:r>
            <a:r>
              <a:rPr lang="ko-KR" altLang="en-US"/>
              <a:t>입력</a:t>
            </a:r>
            <a:r>
              <a:rPr lang="en-US" altLang="ko-KR"/>
              <a:t> 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D301EE-9FBB-494A-2176-DF3424DD58F6}"/>
              </a:ext>
            </a:extLst>
          </p:cNvPr>
          <p:cNvGrpSpPr/>
          <p:nvPr/>
        </p:nvGrpSpPr>
        <p:grpSpPr>
          <a:xfrm>
            <a:off x="2649557" y="1369604"/>
            <a:ext cx="3794750" cy="1570993"/>
            <a:chOff x="3429000" y="745240"/>
            <a:chExt cx="3794750" cy="157099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54EDECB-6FA3-FE04-4456-20049A660009}"/>
                </a:ext>
              </a:extLst>
            </p:cNvPr>
            <p:cNvGrpSpPr/>
            <p:nvPr/>
          </p:nvGrpSpPr>
          <p:grpSpPr>
            <a:xfrm>
              <a:off x="3429000" y="1002886"/>
              <a:ext cx="3794750" cy="1313347"/>
              <a:chOff x="3509349" y="740304"/>
              <a:chExt cx="3794750" cy="1313347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F387FF3D-8589-3722-7B33-DD89FD1370E1}"/>
                  </a:ext>
                </a:extLst>
              </p:cNvPr>
              <p:cNvGrpSpPr/>
              <p:nvPr/>
            </p:nvGrpSpPr>
            <p:grpSpPr>
              <a:xfrm>
                <a:off x="3509349" y="740304"/>
                <a:ext cx="3794750" cy="1313347"/>
                <a:chOff x="3484696" y="840855"/>
                <a:chExt cx="4071464" cy="1409119"/>
              </a:xfrm>
            </p:grpSpPr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05362F98-C4F0-EB25-C894-B5BBF2600980}"/>
                    </a:ext>
                  </a:extLst>
                </p:cNvPr>
                <p:cNvSpPr/>
                <p:nvPr/>
              </p:nvSpPr>
              <p:spPr>
                <a:xfrm>
                  <a:off x="3484696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m1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78DC080F-29E1-F7FB-D6FD-BF4E0D3BF8AD}"/>
                    </a:ext>
                  </a:extLst>
                </p:cNvPr>
                <p:cNvSpPr/>
                <p:nvPr/>
              </p:nvSpPr>
              <p:spPr>
                <a:xfrm>
                  <a:off x="4207619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m2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7CA5A8F0-E7E3-FAB5-28C2-A020F45C7C25}"/>
                    </a:ext>
                  </a:extLst>
                </p:cNvPr>
                <p:cNvSpPr/>
                <p:nvPr/>
              </p:nvSpPr>
              <p:spPr>
                <a:xfrm>
                  <a:off x="4930542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m3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0E9737F2-0D59-2927-DD95-14BB9A7914D7}"/>
                    </a:ext>
                  </a:extLst>
                </p:cNvPr>
                <p:cNvSpPr/>
                <p:nvPr/>
              </p:nvSpPr>
              <p:spPr>
                <a:xfrm>
                  <a:off x="5653465" y="1087441"/>
                  <a:ext cx="409147" cy="405096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m4</a:t>
                  </a:r>
                  <a:endParaRPr lang="ko-KR" altLang="en-US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A0591E8A-B63B-B32D-7E87-3C93156D0F7D}"/>
                    </a:ext>
                  </a:extLst>
                </p:cNvPr>
                <p:cNvSpPr/>
                <p:nvPr/>
              </p:nvSpPr>
              <p:spPr>
                <a:xfrm>
                  <a:off x="6376388" y="1087441"/>
                  <a:ext cx="409147" cy="405096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Mbg</a:t>
                  </a:r>
                  <a:endParaRPr lang="ko-KR" altLang="en-US" sz="10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D91C7BC6-E5A7-C572-B2EE-30906EE2CFA3}"/>
                    </a:ext>
                  </a:extLst>
                </p:cNvPr>
                <p:cNvCxnSpPr>
                  <a:stCxn id="20" idx="6"/>
                  <a:endCxn id="21" idx="2"/>
                </p:cNvCxnSpPr>
                <p:nvPr/>
              </p:nvCxnSpPr>
              <p:spPr>
                <a:xfrm>
                  <a:off x="3893843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7C5025C4-4F49-4B86-C873-A66A2E539CE9}"/>
                    </a:ext>
                  </a:extLst>
                </p:cNvPr>
                <p:cNvCxnSpPr>
                  <a:stCxn id="21" idx="6"/>
                  <a:endCxn id="22" idx="2"/>
                </p:cNvCxnSpPr>
                <p:nvPr/>
              </p:nvCxnSpPr>
              <p:spPr>
                <a:xfrm>
                  <a:off x="4616766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C687E0E0-D9D3-3FEC-24CD-BE4794D0CBCA}"/>
                    </a:ext>
                  </a:extLst>
                </p:cNvPr>
                <p:cNvCxnSpPr>
                  <a:stCxn id="22" idx="6"/>
                  <a:endCxn id="23" idx="2"/>
                </p:cNvCxnSpPr>
                <p:nvPr/>
              </p:nvCxnSpPr>
              <p:spPr>
                <a:xfrm>
                  <a:off x="5339689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7538636-2909-0ACF-D512-56B3E25155A2}"/>
                    </a:ext>
                  </a:extLst>
                </p:cNvPr>
                <p:cNvSpPr txBox="1"/>
                <p:nvPr/>
              </p:nvSpPr>
              <p:spPr>
                <a:xfrm>
                  <a:off x="7029528" y="1431767"/>
                  <a:ext cx="526632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main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BAA675D-DF22-EEE7-E47D-EE44F6002059}"/>
                    </a:ext>
                  </a:extLst>
                </p:cNvPr>
                <p:cNvSpPr txBox="1"/>
                <p:nvPr/>
              </p:nvSpPr>
              <p:spPr>
                <a:xfrm>
                  <a:off x="6580962" y="1969287"/>
                  <a:ext cx="564470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apple</a:t>
                  </a:r>
                  <a:endParaRPr lang="ko-KR" altLang="en-US" sz="1100" b="1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5DCC411-D618-8803-5457-AA46B0BB8541}"/>
                    </a:ext>
                  </a:extLst>
                </p:cNvPr>
                <p:cNvSpPr txBox="1"/>
                <p:nvPr/>
              </p:nvSpPr>
              <p:spPr>
                <a:xfrm>
                  <a:off x="6254009" y="840855"/>
                  <a:ext cx="653904" cy="2806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>
                      <a:solidFill>
                        <a:srgbClr val="FF0000"/>
                      </a:solidFill>
                      <a:latin typeface="나눔스퀘어 Light" panose="020B0600000101010101" pitchFamily="50" charset="-127"/>
                      <a:ea typeface="나눔스퀘어 Light" panose="020B0600000101010101" pitchFamily="50" charset="-127"/>
                    </a:rPr>
                    <a:t>google</a:t>
                  </a:r>
                  <a:endParaRPr lang="ko-KR" altLang="en-US" sz="1100" b="1">
                    <a:solidFill>
                      <a:srgbClr val="FF0000"/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4A5ADD9C-3346-33A6-B299-8B1E6E569A28}"/>
                    </a:ext>
                  </a:extLst>
                </p:cNvPr>
                <p:cNvCxnSpPr>
                  <a:cxnSpLocks/>
                  <a:stCxn id="23" idx="6"/>
                  <a:endCxn id="24" idx="2"/>
                </p:cNvCxnSpPr>
                <p:nvPr/>
              </p:nvCxnSpPr>
              <p:spPr>
                <a:xfrm>
                  <a:off x="6062612" y="1289989"/>
                  <a:ext cx="313776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6BBFA1C-7B3F-98E4-3508-8CCAC4BE83ED}"/>
                  </a:ext>
                </a:extLst>
              </p:cNvPr>
              <p:cNvSpPr/>
              <p:nvPr/>
            </p:nvSpPr>
            <p:spPr>
              <a:xfrm>
                <a:off x="5149379" y="1469886"/>
                <a:ext cx="381340" cy="37756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a1</a:t>
                </a:r>
                <a:endParaRPr lang="ko-KR" altLang="en-US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83FA8CA-BE30-8245-DE7D-0274B9C3DDDF}"/>
                </a:ext>
              </a:extLst>
            </p:cNvPr>
            <p:cNvSpPr/>
            <p:nvPr/>
          </p:nvSpPr>
          <p:spPr>
            <a:xfrm>
              <a:off x="4408425" y="750402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g1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5F7952E-E9BD-3161-BF4C-C549843FDFE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52870" y="1275269"/>
              <a:ext cx="2924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4B883B8-5D20-9F5E-588C-B80203D6FD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11238" y="1568699"/>
              <a:ext cx="2924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6051BE4-9623-7655-32B8-E6106DD1ECA2}"/>
                </a:ext>
              </a:extLst>
            </p:cNvPr>
            <p:cNvSpPr/>
            <p:nvPr/>
          </p:nvSpPr>
          <p:spPr>
            <a:xfrm>
              <a:off x="5698861" y="1732469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a2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FF6455-58D9-4B0D-68B2-449891F690BC}"/>
                </a:ext>
              </a:extLst>
            </p:cNvPr>
            <p:cNvSpPr/>
            <p:nvPr/>
          </p:nvSpPr>
          <p:spPr>
            <a:xfrm>
              <a:off x="6372652" y="1732469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a3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8D2ED8-8135-6032-9FEB-A3EFC726EDD8}"/>
                </a:ext>
              </a:extLst>
            </p:cNvPr>
            <p:cNvCxnSpPr>
              <a:cxnSpLocks/>
              <a:stCxn id="19" idx="6"/>
              <a:endCxn id="10" idx="2"/>
            </p:cNvCxnSpPr>
            <p:nvPr/>
          </p:nvCxnSpPr>
          <p:spPr>
            <a:xfrm>
              <a:off x="5450370" y="1921250"/>
              <a:ext cx="248491" cy="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16A9707-6793-8EDA-A417-A72EF7274A5A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6080201" y="1921251"/>
              <a:ext cx="29245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8E6F4EE-6F59-A99E-785F-63D3D0A669F5}"/>
                </a:ext>
              </a:extLst>
            </p:cNvPr>
            <p:cNvSpPr/>
            <p:nvPr/>
          </p:nvSpPr>
          <p:spPr>
            <a:xfrm>
              <a:off x="5042328" y="745240"/>
              <a:ext cx="381340" cy="377563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g2</a:t>
              </a:r>
              <a:endParaRPr lang="ko-KR" altLang="en-US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E758EBE-D659-3DF4-8E23-9038F5856145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4793837" y="934021"/>
              <a:ext cx="248491" cy="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1B81364-2117-2503-7978-C326E6A42579}"/>
                </a:ext>
              </a:extLst>
            </p:cNvPr>
            <p:cNvCxnSpPr>
              <a:cxnSpLocks/>
              <a:stCxn id="14" idx="6"/>
              <a:endCxn id="24" idx="1"/>
            </p:cNvCxnSpPr>
            <p:nvPr/>
          </p:nvCxnSpPr>
          <p:spPr>
            <a:xfrm>
              <a:off x="5423668" y="934022"/>
              <a:ext cx="756339" cy="35398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88E9C3A1-17F2-D099-809B-8C843E12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395"/>
          <a:stretch/>
        </p:blipFill>
        <p:spPr>
          <a:xfrm>
            <a:off x="231559" y="2313756"/>
            <a:ext cx="3578439" cy="25666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7609BB1C-399F-E812-297C-075BA4A7BA8C}"/>
              </a:ext>
            </a:extLst>
          </p:cNvPr>
          <p:cNvSpPr/>
          <p:nvPr/>
        </p:nvSpPr>
        <p:spPr>
          <a:xfrm>
            <a:off x="6008217" y="1857076"/>
            <a:ext cx="381340" cy="377563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Ma2</a:t>
            </a:r>
            <a:endParaRPr lang="ko-KR" altLang="en-US" sz="105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0C7D134-62C6-9CC9-F671-8EBFB23DFE6F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5715766" y="2045858"/>
            <a:ext cx="29245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1661F6A-D32B-F643-8CEB-5B6745FFA2E0}"/>
              </a:ext>
            </a:extLst>
          </p:cNvPr>
          <p:cNvCxnSpPr>
            <a:cxnSpLocks/>
            <a:stCxn id="10" idx="7"/>
            <a:endCxn id="34" idx="3"/>
          </p:cNvCxnSpPr>
          <p:nvPr/>
        </p:nvCxnSpPr>
        <p:spPr>
          <a:xfrm flipV="1">
            <a:off x="5244912" y="2179346"/>
            <a:ext cx="819151" cy="2327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55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BB078B-B069-52ED-C8CF-473A425736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수고했습니다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342E24E-374C-FA10-94B5-C54F8B1F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1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0ABB0-6293-7646-B0BB-71622F4F6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Git</a:t>
            </a:r>
            <a:r>
              <a:rPr lang="ko-KR" altLang="en-US"/>
              <a:t>의 </a:t>
            </a:r>
            <a:r>
              <a:rPr lang="en-US" altLang="ko-KR"/>
              <a:t>Branch</a:t>
            </a:r>
            <a:r>
              <a:rPr lang="ko-KR" altLang="en-US"/>
              <a:t>란</a:t>
            </a:r>
            <a:r>
              <a:rPr lang="en-US" altLang="ko-KR"/>
              <a:t>?(1)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77C541-192B-64EB-ED99-543B9295EB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개념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CE7F40-8EF5-421D-3521-BA5708190F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- Git</a:t>
            </a:r>
            <a:r>
              <a:rPr lang="ko-KR" altLang="en-US"/>
              <a:t>에서 </a:t>
            </a:r>
            <a:r>
              <a:rPr lang="ko-KR" altLang="en-US" u="sng"/>
              <a:t>독립적인 작업 공간을 제공</a:t>
            </a:r>
            <a:r>
              <a:rPr lang="ko-KR" altLang="en-US"/>
              <a:t>하여</a:t>
            </a:r>
            <a:r>
              <a:rPr lang="en-US" altLang="ko-KR"/>
              <a:t>, </a:t>
            </a:r>
            <a:r>
              <a:rPr lang="ko-KR" altLang="en-US"/>
              <a:t>메인 코드에 영향을 주지 않고 </a:t>
            </a:r>
            <a:br>
              <a:rPr lang="en-US" altLang="ko-KR"/>
            </a:br>
            <a:r>
              <a:rPr lang="en-US" altLang="ko-KR"/>
              <a:t>  </a:t>
            </a:r>
            <a:r>
              <a:rPr lang="ko-KR" altLang="en-US"/>
              <a:t>새로운 기능 개발이나 버그 수정을 </a:t>
            </a:r>
            <a:r>
              <a:rPr lang="ko-KR" altLang="en-US" u="sng"/>
              <a:t>병렬로 진행</a:t>
            </a:r>
            <a:r>
              <a:rPr lang="ko-KR" altLang="en-US"/>
              <a:t>할 수 있는 기능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작업 완료 후 메인 브랜치에 </a:t>
            </a:r>
            <a:r>
              <a:rPr lang="ko-KR" altLang="en-US" u="sng"/>
              <a:t>병합하여 통합 가능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D37418-BC3A-C9A5-58E4-E5E4B767A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045208"/>
            <a:ext cx="4503127" cy="26330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D96A14-3068-BD0F-9543-C22F41AE7B88}"/>
              </a:ext>
            </a:extLst>
          </p:cNvPr>
          <p:cNvSpPr txBox="1"/>
          <p:nvPr/>
        </p:nvSpPr>
        <p:spPr>
          <a:xfrm>
            <a:off x="1908868" y="4678286"/>
            <a:ext cx="2938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https://leetrue.hashnode.dev/branch-merge-strategy</a:t>
            </a:r>
            <a:endParaRPr lang="ko-KR" altLang="en-US" sz="80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8" name="Picture 4" descr="나뭇잎, 그린, 잎 일러스트 PNG, 나뭇가지 나뭇잎 이미지 벡터, PSD 파일 - Pngtree">
            <a:extLst>
              <a:ext uri="{FF2B5EF4-FFF2-40B4-BE49-F238E27FC236}">
                <a16:creationId xmlns:a16="http://schemas.microsoft.com/office/drawing/2014/main" id="{088C6DDA-A989-4CB0-C967-77C407FC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53354" y="2301246"/>
            <a:ext cx="1948483" cy="194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93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0ABB0-6293-7646-B0BB-71622F4F6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Git</a:t>
            </a:r>
            <a:r>
              <a:rPr lang="ko-KR" altLang="en-US"/>
              <a:t>의 </a:t>
            </a:r>
            <a:r>
              <a:rPr lang="en-US" altLang="ko-KR"/>
              <a:t>Branch</a:t>
            </a:r>
            <a:r>
              <a:rPr lang="ko-KR" altLang="en-US"/>
              <a:t>란</a:t>
            </a:r>
            <a:r>
              <a:rPr lang="en-US" altLang="ko-KR"/>
              <a:t>?(2)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77C541-192B-64EB-ED99-543B9295EB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핵심</a:t>
            </a:r>
            <a:r>
              <a:rPr lang="en-US" altLang="ko-KR"/>
              <a:t> </a:t>
            </a:r>
            <a:r>
              <a:rPr lang="ko-KR" altLang="en-US"/>
              <a:t>장점 </a:t>
            </a:r>
            <a:r>
              <a:rPr lang="en-US" altLang="ko-KR"/>
              <a:t>5</a:t>
            </a:r>
            <a:r>
              <a:rPr lang="ko-KR" altLang="en-US"/>
              <a:t>가지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CE7F40-8EF5-421D-3521-BA5708190F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안정성 유지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각 작업을 독립적으로 수행해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메인 코드에 영향을 주지 않고 </a:t>
            </a:r>
            <a:r>
              <a:rPr lang="ko-KR" altLang="en-US" sz="1400" u="sng">
                <a:solidFill>
                  <a:schemeClr val="bg1">
                    <a:lumMod val="50000"/>
                  </a:schemeClr>
                </a:solidFill>
              </a:rPr>
              <a:t>안전하게 개발 가능</a:t>
            </a:r>
            <a:endParaRPr lang="en-US" altLang="ko-KR" sz="1400" u="sng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/>
              <a:t>2. </a:t>
            </a:r>
            <a:r>
              <a:rPr lang="ko-KR" altLang="en-US"/>
              <a:t>동시 작업 지원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여러 사람이 동시에 다른 기능이나 수정 작업을 </a:t>
            </a:r>
            <a:r>
              <a:rPr lang="ko-KR" altLang="en-US" sz="1400" u="sng">
                <a:solidFill>
                  <a:schemeClr val="bg1">
                    <a:lumMod val="50000"/>
                  </a:schemeClr>
                </a:solidFill>
              </a:rPr>
              <a:t>병렬로 진행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할 수 있음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협업 효율성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 sz="1400" u="sng">
                <a:solidFill>
                  <a:schemeClr val="bg1">
                    <a:lumMod val="50000"/>
                  </a:schemeClr>
                </a:solidFill>
              </a:rPr>
              <a:t>팀원 간 코드 충돌을 최소화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하며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코드 리뷰 및 테스트 절차를 쉽게 관리할 수 있음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문제 해결 용이성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버그 수정이나 기능 개발 중 문제가 발생해도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u="sng">
                <a:solidFill>
                  <a:schemeClr val="bg1">
                    <a:lumMod val="50000"/>
                  </a:schemeClr>
                </a:solidFill>
              </a:rPr>
              <a:t>기존 상태로 쉽게 복구 가능</a:t>
            </a:r>
            <a:endParaRPr lang="en-US" altLang="ko-KR" u="sng"/>
          </a:p>
          <a:p>
            <a:r>
              <a:rPr lang="en-US" altLang="ko-KR"/>
              <a:t>5. </a:t>
            </a:r>
            <a:r>
              <a:rPr lang="ko-KR" altLang="en-US"/>
              <a:t>변경 이력 관리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각 브랜치가 </a:t>
            </a:r>
            <a:r>
              <a:rPr lang="ko-KR" altLang="en-US" sz="1400" u="sng">
                <a:solidFill>
                  <a:schemeClr val="bg1">
                    <a:lumMod val="50000"/>
                  </a:schemeClr>
                </a:solidFill>
              </a:rPr>
              <a:t>독립적으로 변경 사항을 기록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해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추적과 관리를 체계적으로 할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6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D9357C4-9C91-5F44-195D-7B71E4F051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생성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D6301-BAFC-1AC3-9AD0-A686928252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git </a:t>
            </a:r>
            <a:r>
              <a:rPr lang="ko-KR" altLang="en-US"/>
              <a:t>저장소 만들고 초기화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E736F-56E0-F613-9CCE-6BCD2A95D6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2"/>
            <a:ext cx="6730009" cy="2116945"/>
          </a:xfrm>
        </p:spPr>
        <p:txBody>
          <a:bodyPr>
            <a:no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드라이브 선정 → </a:t>
            </a:r>
            <a:r>
              <a:rPr lang="en-US" altLang="ko-KR"/>
              <a:t>Git </a:t>
            </a:r>
            <a:r>
              <a:rPr lang="ko-KR" altLang="en-US"/>
              <a:t>저장소로 사용할 폴더 생성</a:t>
            </a:r>
            <a:br>
              <a:rPr lang="en-US" altLang="ko-KR"/>
            </a:br>
            <a:r>
              <a:rPr lang="en-US" altLang="ko-KR"/>
              <a:t>2. </a:t>
            </a:r>
            <a:r>
              <a:rPr lang="ko-KR" altLang="en-US"/>
              <a:t>폴더 열기 → 파일 → </a:t>
            </a:r>
            <a:r>
              <a:rPr lang="en-US" altLang="ko-KR"/>
              <a:t>PowerShell </a:t>
            </a:r>
            <a:r>
              <a:rPr lang="ko-KR" altLang="en-US"/>
              <a:t>열기</a:t>
            </a:r>
            <a:br>
              <a:rPr lang="en-US" altLang="ko-KR"/>
            </a:br>
            <a:r>
              <a:rPr lang="en-US" altLang="ko-KR"/>
              <a:t>3. </a:t>
            </a:r>
            <a:r>
              <a:rPr lang="ko-KR" altLang="en-US"/>
              <a:t>명령어 입력 </a:t>
            </a:r>
            <a:r>
              <a:rPr lang="en-US" altLang="ko-KR"/>
              <a:t>( code . ) → VS Code </a:t>
            </a:r>
            <a:r>
              <a:rPr lang="ko-KR" altLang="en-US"/>
              <a:t>실행</a:t>
            </a:r>
            <a:br>
              <a:rPr lang="en-US" altLang="ko-KR"/>
            </a:br>
            <a:r>
              <a:rPr lang="en-US" altLang="ko-KR"/>
              <a:t>4. VS Code </a:t>
            </a:r>
            <a:r>
              <a:rPr lang="ko-KR" altLang="en-US"/>
              <a:t>터미널 실행 </a:t>
            </a:r>
            <a:r>
              <a:rPr lang="en-US" altLang="ko-KR"/>
              <a:t>(Ctrl+Shift+`) → Git Bash </a:t>
            </a:r>
            <a:r>
              <a:rPr lang="ko-KR" altLang="en-US"/>
              <a:t>열기</a:t>
            </a:r>
            <a:br>
              <a:rPr lang="en-US" altLang="ko-KR"/>
            </a:br>
            <a:r>
              <a:rPr lang="en-US" altLang="ko-KR"/>
              <a:t>5. </a:t>
            </a:r>
            <a:r>
              <a:rPr lang="ko-KR" altLang="en-US"/>
              <a:t>명령어 입력 </a:t>
            </a:r>
            <a:r>
              <a:rPr lang="en-US" altLang="ko-KR"/>
              <a:t>( git init )</a:t>
            </a:r>
            <a:br>
              <a:rPr lang="en-US" altLang="ko-KR"/>
            </a:br>
            <a:r>
              <a:rPr lang="en-US" altLang="ko-KR"/>
              <a:t>6. .git </a:t>
            </a:r>
            <a:r>
              <a:rPr lang="ko-KR" altLang="en-US"/>
              <a:t>폴더 생성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4971A9-BD47-2913-5D1C-AB8D2B27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3190724"/>
            <a:ext cx="5055211" cy="12120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10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D9357C4-9C91-5F44-195D-7B71E4F051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생성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D6301-BAFC-1AC3-9AD0-A686928252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파일 생성 및 커밋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E736F-56E0-F613-9CCE-6BCD2A95D6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2"/>
            <a:ext cx="6730009" cy="2116945"/>
          </a:xfrm>
        </p:spPr>
        <p:txBody>
          <a:bodyPr>
            <a:noAutofit/>
          </a:bodyPr>
          <a:lstStyle/>
          <a:p>
            <a:r>
              <a:rPr lang="en-US" altLang="ko-KR" sz="1400"/>
              <a:t>1. feature.txt </a:t>
            </a:r>
            <a:r>
              <a:rPr lang="ko-KR" altLang="en-US" sz="1400"/>
              <a:t>파일 생성</a:t>
            </a:r>
            <a:br>
              <a:rPr lang="en-US" altLang="ko-KR" sz="1400"/>
            </a:br>
            <a:r>
              <a:rPr lang="en-US" altLang="ko-KR" sz="1400"/>
              <a:t>2. 1</a:t>
            </a:r>
            <a:r>
              <a:rPr lang="ko-KR" altLang="en-US" sz="1400"/>
              <a:t>번 라인에 “</a:t>
            </a:r>
            <a:r>
              <a:rPr lang="en-US" altLang="ko-KR" sz="1400"/>
              <a:t>feature A” </a:t>
            </a:r>
            <a:r>
              <a:rPr lang="ko-KR" altLang="en-US" sz="1400"/>
              <a:t>추가 및 저장</a:t>
            </a:r>
            <a:br>
              <a:rPr lang="en-US" altLang="ko-KR" sz="1400"/>
            </a:br>
            <a:r>
              <a:rPr lang="en-US" altLang="ko-KR" sz="1400"/>
              <a:t>3. git add feature.txt </a:t>
            </a:r>
            <a:r>
              <a:rPr lang="ko-KR" altLang="en-US" sz="1400"/>
              <a:t>입력</a:t>
            </a:r>
            <a:br>
              <a:rPr lang="en-US" altLang="ko-KR" sz="1400"/>
            </a:br>
            <a:r>
              <a:rPr lang="en-US" altLang="ko-KR" sz="1400"/>
              <a:t>4. git commit -m “add feature A” </a:t>
            </a:r>
            <a:r>
              <a:rPr lang="ko-KR" altLang="en-US" sz="1400"/>
              <a:t>입력</a:t>
            </a:r>
          </a:p>
          <a:p>
            <a:endParaRPr lang="ko-KR" altLang="en-US" sz="1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28988F-492C-2061-30B8-DE4540F25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571751"/>
            <a:ext cx="6162675" cy="5585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A8C6CB-B510-2A38-FAB3-373980B82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3300696"/>
            <a:ext cx="6162675" cy="1295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D549BEC-DCAB-B17A-0BB7-DB005242AFAE}"/>
              </a:ext>
            </a:extLst>
          </p:cNvPr>
          <p:cNvSpPr/>
          <p:nvPr/>
        </p:nvSpPr>
        <p:spPr>
          <a:xfrm>
            <a:off x="3484696" y="1087441"/>
            <a:ext cx="409147" cy="405096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12CDDD-59BD-8947-E44E-55B53B4C1057}"/>
              </a:ext>
            </a:extLst>
          </p:cNvPr>
          <p:cNvSpPr txBox="1"/>
          <p:nvPr/>
        </p:nvSpPr>
        <p:spPr>
          <a:xfrm>
            <a:off x="3429000" y="1439249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main</a:t>
            </a:r>
            <a:endParaRPr lang="ko-KR" altLang="en-US" sz="1200" b="1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21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D9357C4-9C91-5F44-195D-7B71E4F051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생성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D6301-BAFC-1AC3-9AD0-A686928252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파일 생성 및 커밋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E736F-56E0-F613-9CCE-6BCD2A95D6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2"/>
            <a:ext cx="6730009" cy="2116945"/>
          </a:xfrm>
        </p:spPr>
        <p:txBody>
          <a:bodyPr>
            <a:noAutofit/>
          </a:bodyPr>
          <a:lstStyle/>
          <a:p>
            <a:r>
              <a:rPr lang="en-US" altLang="ko-KR" sz="1400"/>
              <a:t>5. 2~4</a:t>
            </a:r>
            <a:r>
              <a:rPr lang="ko-KR" altLang="en-US" sz="1400"/>
              <a:t>번 라인에 “</a:t>
            </a:r>
            <a:r>
              <a:rPr lang="en-US" altLang="ko-KR" sz="1400"/>
              <a:t>feature B/C/D” </a:t>
            </a:r>
            <a:r>
              <a:rPr lang="ko-KR" altLang="en-US" sz="1400"/>
              <a:t>추가 및 </a:t>
            </a:r>
            <a:br>
              <a:rPr lang="en-US" altLang="ko-KR" sz="1400"/>
            </a:br>
            <a:r>
              <a:rPr lang="en-US" altLang="ko-KR" sz="1400"/>
              <a:t>    </a:t>
            </a:r>
            <a:r>
              <a:rPr lang="ko-KR" altLang="en-US" sz="1400"/>
              <a:t>저장하면서 커밋</a:t>
            </a:r>
            <a:br>
              <a:rPr lang="en-US" altLang="ko-KR" sz="1400"/>
            </a:br>
            <a:r>
              <a:rPr lang="en-US" altLang="ko-KR" sz="1400"/>
              <a:t>    ex) git commit -am “add feature B”</a:t>
            </a:r>
            <a:br>
              <a:rPr lang="en-US" altLang="ko-KR" sz="1400"/>
            </a:br>
            <a:r>
              <a:rPr lang="en-US" altLang="ko-KR" sz="1400"/>
              <a:t>6. git log --oneline </a:t>
            </a:r>
            <a:r>
              <a:rPr lang="ko-KR" altLang="en-US" sz="1400"/>
              <a:t>입력</a:t>
            </a:r>
          </a:p>
          <a:p>
            <a:endParaRPr lang="ko-KR" alt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CAAE58-F099-61E0-EE32-150C3997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571750"/>
            <a:ext cx="6162675" cy="1581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F546568-5A77-7D43-3199-CD56536CDC4A}"/>
              </a:ext>
            </a:extLst>
          </p:cNvPr>
          <p:cNvSpPr/>
          <p:nvPr/>
        </p:nvSpPr>
        <p:spPr>
          <a:xfrm>
            <a:off x="3484696" y="1087441"/>
            <a:ext cx="409147" cy="405096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A1B5AF-05FF-DBC1-A433-1D35EFE84276}"/>
              </a:ext>
            </a:extLst>
          </p:cNvPr>
          <p:cNvSpPr/>
          <p:nvPr/>
        </p:nvSpPr>
        <p:spPr>
          <a:xfrm>
            <a:off x="4207619" y="1087441"/>
            <a:ext cx="409147" cy="405096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fB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72DE23A-CCBD-273A-05F9-02DE590FF7C4}"/>
              </a:ext>
            </a:extLst>
          </p:cNvPr>
          <p:cNvSpPr/>
          <p:nvPr/>
        </p:nvSpPr>
        <p:spPr>
          <a:xfrm>
            <a:off x="4930542" y="1087441"/>
            <a:ext cx="409147" cy="405096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E632F74-6BC6-688F-4EF2-155EB13D76B5}"/>
              </a:ext>
            </a:extLst>
          </p:cNvPr>
          <p:cNvSpPr/>
          <p:nvPr/>
        </p:nvSpPr>
        <p:spPr>
          <a:xfrm>
            <a:off x="5653465" y="1087441"/>
            <a:ext cx="409147" cy="405096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fD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87DAB30-CCFF-9B10-1D49-EBD98029FFCC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3893843" y="1289989"/>
            <a:ext cx="31377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975A6A3-8EED-2909-7FA4-1CC846B0A5B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616766" y="1289989"/>
            <a:ext cx="31377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236C1D-2442-6B88-E216-A5C354C4FCF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5339689" y="1289989"/>
            <a:ext cx="31377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5C1D8A-0B9A-156F-D2E0-6C8C4DD09296}"/>
              </a:ext>
            </a:extLst>
          </p:cNvPr>
          <p:cNvSpPr txBox="1"/>
          <p:nvPr/>
        </p:nvSpPr>
        <p:spPr>
          <a:xfrm>
            <a:off x="5598191" y="1433089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main</a:t>
            </a:r>
            <a:endParaRPr lang="ko-KR" altLang="en-US" sz="1200" b="1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82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D9357C4-9C91-5F44-195D-7B71E4F051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생성</a:t>
            </a:r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D6301-BAFC-1AC3-9AD0-A686928252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branch</a:t>
            </a:r>
            <a:r>
              <a:rPr lang="ko-KR" altLang="en-US"/>
              <a:t> 생성 및 확인</a:t>
            </a:r>
            <a:r>
              <a:rPr lang="en-US" altLang="ko-KR"/>
              <a:t>: git branch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E736F-56E0-F613-9CCE-6BCD2A95D6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2"/>
            <a:ext cx="6730009" cy="2116945"/>
          </a:xfrm>
        </p:spPr>
        <p:txBody>
          <a:bodyPr>
            <a:noAutofit/>
          </a:bodyPr>
          <a:lstStyle/>
          <a:p>
            <a:r>
              <a:rPr lang="en-US" altLang="ko-KR"/>
              <a:t>1. git branch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2. git branch apple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3. git log </a:t>
            </a:r>
            <a:r>
              <a:rPr lang="ko-KR" altLang="en-US"/>
              <a:t>입력</a:t>
            </a:r>
          </a:p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7A0EEA-1BCC-5988-D77D-B0F9694B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097851"/>
            <a:ext cx="5433158" cy="27480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0831BCB-A326-5FB7-3C61-025F4084D0EF}"/>
              </a:ext>
            </a:extLst>
          </p:cNvPr>
          <p:cNvSpPr/>
          <p:nvPr/>
        </p:nvSpPr>
        <p:spPr>
          <a:xfrm>
            <a:off x="3484696" y="1087441"/>
            <a:ext cx="409147" cy="405096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39D3654-8DA7-4846-03DD-F84AA7E6473C}"/>
              </a:ext>
            </a:extLst>
          </p:cNvPr>
          <p:cNvSpPr/>
          <p:nvPr/>
        </p:nvSpPr>
        <p:spPr>
          <a:xfrm>
            <a:off x="4207619" y="1087441"/>
            <a:ext cx="409147" cy="405096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fB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45FF0B-9EB7-A5EB-3EDA-35863F3D297D}"/>
              </a:ext>
            </a:extLst>
          </p:cNvPr>
          <p:cNvSpPr/>
          <p:nvPr/>
        </p:nvSpPr>
        <p:spPr>
          <a:xfrm>
            <a:off x="4930542" y="1087441"/>
            <a:ext cx="409147" cy="405096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598ED21-6BB4-E006-F9AB-42F2B410C3B4}"/>
              </a:ext>
            </a:extLst>
          </p:cNvPr>
          <p:cNvSpPr/>
          <p:nvPr/>
        </p:nvSpPr>
        <p:spPr>
          <a:xfrm>
            <a:off x="5653465" y="1087441"/>
            <a:ext cx="409147" cy="405096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fD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8ADA237-11E7-5ED4-FFF9-C7B52666AA8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893843" y="1289989"/>
            <a:ext cx="31377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A82C24-4D1D-400B-5E57-33B86F11C448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4616766" y="1289989"/>
            <a:ext cx="31377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321242-F9F1-BE98-299E-C623A7B01B5F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339689" y="1289989"/>
            <a:ext cx="31377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0BA313-A4E1-BDFE-9C5C-09AD5FF043CD}"/>
              </a:ext>
            </a:extLst>
          </p:cNvPr>
          <p:cNvSpPr txBox="1"/>
          <p:nvPr/>
        </p:nvSpPr>
        <p:spPr>
          <a:xfrm>
            <a:off x="5598191" y="1433089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main</a:t>
            </a:r>
            <a:endParaRPr lang="ko-KR" altLang="en-US" sz="1200" b="1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89D072-A2E3-02E7-BDAC-D754255C4412}"/>
              </a:ext>
            </a:extLst>
          </p:cNvPr>
          <p:cNvSpPr txBox="1"/>
          <p:nvPr/>
        </p:nvSpPr>
        <p:spPr>
          <a:xfrm>
            <a:off x="5598191" y="162186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apple</a:t>
            </a:r>
            <a:endParaRPr lang="ko-KR" altLang="en-US" sz="1200" b="1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780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D9357C4-9C91-5F44-195D-7B71E4F051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Branch </a:t>
            </a:r>
            <a:r>
              <a:rPr lang="ko-KR" altLang="en-US"/>
              <a:t>생성</a:t>
            </a:r>
            <a:r>
              <a:rPr lang="en-US" altLang="ko-KR"/>
              <a:t>(5)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D6301-BAFC-1AC3-9AD0-A686928252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branch</a:t>
            </a:r>
            <a:r>
              <a:rPr lang="ko-KR" altLang="en-US"/>
              <a:t> 생성 및 확인</a:t>
            </a:r>
            <a:r>
              <a:rPr lang="en-US" altLang="ko-KR"/>
              <a:t>: git branch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E736F-56E0-F613-9CCE-6BCD2A95D6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990" y="970132"/>
            <a:ext cx="6730009" cy="2116945"/>
          </a:xfrm>
        </p:spPr>
        <p:txBody>
          <a:bodyPr>
            <a:noAutofit/>
          </a:bodyPr>
          <a:lstStyle/>
          <a:p>
            <a:r>
              <a:rPr lang="en-US" altLang="ko-KR"/>
              <a:t>4. git branch google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5. git branch ms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6. git branch </a:t>
            </a:r>
            <a:r>
              <a:rPr lang="ko-KR" altLang="en-US"/>
              <a:t>입력</a:t>
            </a:r>
            <a:br>
              <a:rPr lang="en-US" altLang="ko-KR"/>
            </a:br>
            <a:r>
              <a:rPr lang="en-US" altLang="ko-KR"/>
              <a:t>7. git log --oneline </a:t>
            </a:r>
            <a:r>
              <a:rPr lang="ko-KR" altLang="en-US"/>
              <a:t>입력</a:t>
            </a:r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D5F794-15D3-CF9C-96C7-4223E586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430849"/>
            <a:ext cx="4917342" cy="24134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C885779-E3B2-F02C-DAAC-A6B2BD9B6EF7}"/>
              </a:ext>
            </a:extLst>
          </p:cNvPr>
          <p:cNvSpPr/>
          <p:nvPr/>
        </p:nvSpPr>
        <p:spPr>
          <a:xfrm>
            <a:off x="875233" y="4385729"/>
            <a:ext cx="18928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"main" branch</a:t>
            </a:r>
            <a:r>
              <a:rPr lang="ko-KR" altLang="en-US" sz="11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있다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8ADF25-F474-055C-C445-42FFCE4A6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23" y="3610000"/>
            <a:ext cx="4030832" cy="12342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E69EA9F1-6139-6587-EA93-559CF823B0B7}"/>
              </a:ext>
            </a:extLst>
          </p:cNvPr>
          <p:cNvSpPr/>
          <p:nvPr/>
        </p:nvSpPr>
        <p:spPr>
          <a:xfrm>
            <a:off x="3484696" y="1087441"/>
            <a:ext cx="409147" cy="405096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6A25A-CB89-F5A3-BFB9-B8A8C298250D}"/>
              </a:ext>
            </a:extLst>
          </p:cNvPr>
          <p:cNvSpPr/>
          <p:nvPr/>
        </p:nvSpPr>
        <p:spPr>
          <a:xfrm>
            <a:off x="4207619" y="1087441"/>
            <a:ext cx="409147" cy="405096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fB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AE0BEB4-DAAD-6F13-4E90-BF6952E08AD8}"/>
              </a:ext>
            </a:extLst>
          </p:cNvPr>
          <p:cNvSpPr/>
          <p:nvPr/>
        </p:nvSpPr>
        <p:spPr>
          <a:xfrm>
            <a:off x="4930542" y="1087441"/>
            <a:ext cx="409147" cy="405096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4B46DC5-AFC0-955D-04A8-0A871EECC990}"/>
              </a:ext>
            </a:extLst>
          </p:cNvPr>
          <p:cNvSpPr/>
          <p:nvPr/>
        </p:nvSpPr>
        <p:spPr>
          <a:xfrm>
            <a:off x="5653465" y="1087441"/>
            <a:ext cx="409147" cy="405096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fD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F10956A-8856-175A-26E5-21C4FB1C2365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893843" y="1289989"/>
            <a:ext cx="31377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D5BF798-9BE6-2F03-ADF3-828B72B049BC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4616766" y="1289989"/>
            <a:ext cx="31377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BE82A84-9359-AC58-4359-A53997647ED5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5339689" y="1289989"/>
            <a:ext cx="31377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0F3C83-AC5B-EA91-764A-742B2868EE4A}"/>
              </a:ext>
            </a:extLst>
          </p:cNvPr>
          <p:cNvSpPr txBox="1"/>
          <p:nvPr/>
        </p:nvSpPr>
        <p:spPr>
          <a:xfrm>
            <a:off x="5598191" y="1433089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main</a:t>
            </a:r>
            <a:endParaRPr lang="ko-KR" altLang="en-US" sz="1200" b="1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22090C-B303-5475-80E3-BD5FE8AC945D}"/>
              </a:ext>
            </a:extLst>
          </p:cNvPr>
          <p:cNvSpPr txBox="1"/>
          <p:nvPr/>
        </p:nvSpPr>
        <p:spPr>
          <a:xfrm>
            <a:off x="5598191" y="162186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apple</a:t>
            </a:r>
            <a:endParaRPr lang="ko-KR" altLang="en-US" sz="1200" b="1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9A2A59-2312-EA39-E05F-931BEA4545AF}"/>
              </a:ext>
            </a:extLst>
          </p:cNvPr>
          <p:cNvSpPr txBox="1"/>
          <p:nvPr/>
        </p:nvSpPr>
        <p:spPr>
          <a:xfrm>
            <a:off x="5598191" y="181699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google</a:t>
            </a:r>
            <a:endParaRPr lang="ko-KR" altLang="en-US" sz="1200" b="1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EE48E0-9BE4-F7C5-5A9D-D22198456A31}"/>
              </a:ext>
            </a:extLst>
          </p:cNvPr>
          <p:cNvSpPr txBox="1"/>
          <p:nvPr/>
        </p:nvSpPr>
        <p:spPr>
          <a:xfrm>
            <a:off x="5598191" y="2007499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</a:t>
            </a:r>
            <a:endParaRPr lang="ko-KR" altLang="en-US" sz="1200" b="1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25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</a:spPr>
      <a:bodyPr lIns="0" tIns="0" rIns="0" bIns="0" rtlCol="0" anchor="ctr"/>
      <a:lstStyle>
        <a:defPPr algn="ctr">
          <a:defRPr sz="1200" smtClean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2_정보처리기사-데이터베이스-인생교수</Template>
  <TotalTime>2415</TotalTime>
  <Words>1403</Words>
  <Application>Microsoft Office PowerPoint</Application>
  <PresentationFormat>사용자 지정</PresentationFormat>
  <Paragraphs>290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41" baseType="lpstr">
      <vt:lpstr>나눔스퀘어</vt:lpstr>
      <vt:lpstr>나눔스퀘어 Bold</vt:lpstr>
      <vt:lpstr>나눔스퀘어 Light</vt:lpstr>
      <vt:lpstr>나눔스퀘어 네오 ExtraBold</vt:lpstr>
      <vt:lpstr>나눔스퀘어 네오 Heavy</vt:lpstr>
      <vt:lpstr>나눔스퀘어 네오 OTF Heavy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Contents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LifeProfessor</dc:creator>
  <cp:lastModifiedBy>컴공박사 인생교수</cp:lastModifiedBy>
  <cp:revision>219</cp:revision>
  <dcterms:modified xsi:type="dcterms:W3CDTF">2024-10-08T10:22:55Z</dcterms:modified>
</cp:coreProperties>
</file>