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PHP &amp; 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59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PHP and MySQL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534400" cy="5105400"/>
          </a:xfrm>
        </p:spPr>
        <p:txBody>
          <a:bodyPr/>
          <a:lstStyle/>
          <a:p>
            <a:r>
              <a:rPr lang="en-IN" dirty="0"/>
              <a:t>MySQL is the most popular database system used with </a:t>
            </a:r>
            <a:r>
              <a:rPr lang="en-IN" dirty="0" smtClean="0"/>
              <a:t>PHP</a:t>
            </a:r>
          </a:p>
          <a:p>
            <a:r>
              <a:rPr lang="en-IN" dirty="0"/>
              <a:t>PHP Connect to MySQL</a:t>
            </a:r>
          </a:p>
          <a:p>
            <a:pPr lvl="1"/>
            <a:r>
              <a:rPr lang="en-IN" dirty="0"/>
              <a:t>$</a:t>
            </a:r>
            <a:r>
              <a:rPr lang="en-IN" dirty="0" err="1"/>
              <a:t>servername</a:t>
            </a:r>
            <a:r>
              <a:rPr lang="en-IN" dirty="0"/>
              <a:t> = "localhost";</a:t>
            </a:r>
            <a:br>
              <a:rPr lang="en-IN" dirty="0"/>
            </a:br>
            <a:r>
              <a:rPr lang="en-IN" dirty="0"/>
              <a:t>$username = "username";</a:t>
            </a:r>
            <a:br>
              <a:rPr lang="en-IN" dirty="0"/>
            </a:br>
            <a:r>
              <a:rPr lang="en-IN" dirty="0"/>
              <a:t>$password = "password</a:t>
            </a:r>
            <a:r>
              <a:rPr lang="en-IN" dirty="0" smtClean="0"/>
              <a:t>";</a:t>
            </a:r>
          </a:p>
          <a:p>
            <a:pPr lvl="1"/>
            <a:r>
              <a:rPr lang="en-IN" dirty="0" smtClean="0"/>
              <a:t>Create connection</a:t>
            </a:r>
          </a:p>
          <a:p>
            <a:pPr lvl="2"/>
            <a:r>
              <a:rPr lang="en-IN" dirty="0"/>
              <a:t>$conn = </a:t>
            </a:r>
            <a:r>
              <a:rPr lang="en-IN" dirty="0" err="1"/>
              <a:t>mysqli_connect</a:t>
            </a:r>
            <a:r>
              <a:rPr lang="en-IN" dirty="0"/>
              <a:t>($</a:t>
            </a:r>
            <a:r>
              <a:rPr lang="en-IN" dirty="0" err="1"/>
              <a:t>servername</a:t>
            </a:r>
            <a:r>
              <a:rPr lang="en-IN" dirty="0"/>
              <a:t>, $username, $password</a:t>
            </a:r>
            <a:r>
              <a:rPr lang="en-IN" dirty="0" smtClean="0"/>
              <a:t>);</a:t>
            </a:r>
          </a:p>
          <a:p>
            <a:pPr lvl="2"/>
            <a:r>
              <a:rPr lang="en-IN" dirty="0" smtClean="0"/>
              <a:t>Check for connection</a:t>
            </a:r>
          </a:p>
          <a:p>
            <a:pPr marL="594360" lvl="2" indent="0">
              <a:buNone/>
            </a:pPr>
            <a:r>
              <a:rPr lang="en-IN" dirty="0" smtClean="0"/>
              <a:t>if</a:t>
            </a:r>
            <a:r>
              <a:rPr lang="en-IN" dirty="0"/>
              <a:t> (!$conn) {</a:t>
            </a:r>
            <a:br>
              <a:rPr lang="en-IN" dirty="0"/>
            </a:br>
            <a:r>
              <a:rPr lang="en-IN" dirty="0"/>
              <a:t>    die("Connection failed: " . </a:t>
            </a:r>
            <a:r>
              <a:rPr lang="en-IN" dirty="0" err="1"/>
              <a:t>mysqli_connect_error</a:t>
            </a:r>
            <a:r>
              <a:rPr lang="en-IN" dirty="0"/>
              <a:t>());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echo "Connected successfully";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082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534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$</a:t>
            </a:r>
            <a:r>
              <a:rPr lang="en-IN" sz="2000" dirty="0" err="1"/>
              <a:t>servername</a:t>
            </a:r>
            <a:r>
              <a:rPr lang="en-IN" sz="2000" dirty="0"/>
              <a:t> = "localhost</a:t>
            </a:r>
            <a:r>
              <a:rPr lang="en-IN" sz="2000" dirty="0" smtClean="0"/>
              <a:t>"; $</a:t>
            </a:r>
            <a:r>
              <a:rPr lang="en-IN" sz="2000" dirty="0"/>
              <a:t>username = "username</a:t>
            </a:r>
            <a:r>
              <a:rPr lang="en-IN" sz="2000" dirty="0" smtClean="0"/>
              <a:t>"; $</a:t>
            </a:r>
            <a:r>
              <a:rPr lang="en-IN" sz="2000" dirty="0"/>
              <a:t>password = "password";</a:t>
            </a:r>
            <a:br>
              <a:rPr lang="en-IN" sz="2000" dirty="0"/>
            </a:br>
            <a:r>
              <a:rPr lang="en-IN" sz="2000" dirty="0" smtClean="0"/>
              <a:t>// </a:t>
            </a:r>
            <a:r>
              <a:rPr lang="en-IN" sz="2000" dirty="0"/>
              <a:t>Create connection</a:t>
            </a:r>
            <a:br>
              <a:rPr lang="en-IN" sz="2000" dirty="0"/>
            </a:br>
            <a:r>
              <a:rPr lang="en-IN" sz="2000" dirty="0"/>
              <a:t>$conn = new </a:t>
            </a:r>
            <a:r>
              <a:rPr lang="en-IN" sz="2000" dirty="0" err="1"/>
              <a:t>mysqli</a:t>
            </a:r>
            <a:r>
              <a:rPr lang="en-IN" sz="2000" dirty="0"/>
              <a:t>($</a:t>
            </a:r>
            <a:r>
              <a:rPr lang="en-IN" sz="2000" dirty="0" err="1"/>
              <a:t>servername</a:t>
            </a:r>
            <a:r>
              <a:rPr lang="en-IN" sz="2000" dirty="0"/>
              <a:t>, $username, $password);</a:t>
            </a:r>
            <a:br>
              <a:rPr lang="en-IN" sz="2000" dirty="0"/>
            </a:br>
            <a:r>
              <a:rPr lang="en-IN" sz="2000" dirty="0"/>
              <a:t>// Check connection</a:t>
            </a:r>
            <a:br>
              <a:rPr lang="en-IN" sz="2000" dirty="0"/>
            </a:br>
            <a:r>
              <a:rPr lang="en-IN" sz="2000" dirty="0"/>
              <a:t>if ($conn-&gt;</a:t>
            </a:r>
            <a:r>
              <a:rPr lang="en-IN" sz="2000" dirty="0" err="1"/>
              <a:t>connect_error</a:t>
            </a:r>
            <a:r>
              <a:rPr lang="en-IN" sz="2000" dirty="0"/>
              <a:t>) {</a:t>
            </a:r>
            <a:br>
              <a:rPr lang="en-IN" sz="2000" dirty="0"/>
            </a:br>
            <a:r>
              <a:rPr lang="en-IN" sz="2000" dirty="0"/>
              <a:t>    die("Connection failed: " . $conn-&gt;</a:t>
            </a:r>
            <a:r>
              <a:rPr lang="en-IN" sz="2000" dirty="0" err="1"/>
              <a:t>connect_error</a:t>
            </a:r>
            <a:r>
              <a:rPr lang="en-IN" sz="2000" dirty="0"/>
              <a:t>);</a:t>
            </a:r>
            <a:br>
              <a:rPr lang="en-IN" sz="2000" dirty="0"/>
            </a:br>
            <a:r>
              <a:rPr lang="en-IN" sz="2000" dirty="0"/>
              <a:t>} 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// Create database</a:t>
            </a:r>
            <a:br>
              <a:rPr lang="en-IN" sz="2000" dirty="0"/>
            </a:br>
            <a:r>
              <a:rPr lang="en-IN" sz="2000" dirty="0"/>
              <a:t>$</a:t>
            </a:r>
            <a:r>
              <a:rPr lang="en-IN" sz="2000" dirty="0" err="1"/>
              <a:t>sql</a:t>
            </a:r>
            <a:r>
              <a:rPr lang="en-IN" sz="2000" dirty="0"/>
              <a:t> = "CREATE DATABASE </a:t>
            </a:r>
            <a:r>
              <a:rPr lang="en-IN" sz="2000" dirty="0" err="1"/>
              <a:t>myDB</a:t>
            </a:r>
            <a:r>
              <a:rPr lang="en-IN" sz="2000" dirty="0"/>
              <a:t>";</a:t>
            </a:r>
            <a:br>
              <a:rPr lang="en-IN" sz="2000" dirty="0"/>
            </a:br>
            <a:r>
              <a:rPr lang="en-IN" sz="2000" dirty="0"/>
              <a:t>if ($conn-&gt;query($</a:t>
            </a:r>
            <a:r>
              <a:rPr lang="en-IN" sz="2000" dirty="0" err="1"/>
              <a:t>sql</a:t>
            </a:r>
            <a:r>
              <a:rPr lang="en-IN" sz="2000" dirty="0"/>
              <a:t>) === TRUE) {</a:t>
            </a:r>
            <a:br>
              <a:rPr lang="en-IN" sz="2000" dirty="0"/>
            </a:br>
            <a:r>
              <a:rPr lang="en-IN" sz="2000" dirty="0"/>
              <a:t>    echo "Database created successfully";</a:t>
            </a:r>
            <a:br>
              <a:rPr lang="en-IN" sz="2000" dirty="0"/>
            </a:br>
            <a:r>
              <a:rPr lang="en-IN" sz="2000" dirty="0"/>
              <a:t>} else {</a:t>
            </a:r>
            <a:br>
              <a:rPr lang="en-IN" sz="2000" dirty="0"/>
            </a:br>
            <a:r>
              <a:rPr lang="en-IN" sz="2000" dirty="0"/>
              <a:t>    echo "Error creating database: " . $conn-&gt;error;</a:t>
            </a:r>
            <a:br>
              <a:rPr lang="en-IN" sz="2000" dirty="0"/>
            </a:br>
            <a:r>
              <a:rPr lang="en-IN" sz="2000" dirty="0"/>
              <a:t>}</a:t>
            </a:r>
            <a:br>
              <a:rPr lang="en-IN" sz="2000" dirty="0"/>
            </a:br>
            <a:r>
              <a:rPr lang="en-IN" sz="2000" dirty="0" smtClean="0"/>
              <a:t>$</a:t>
            </a:r>
            <a:r>
              <a:rPr lang="en-IN" sz="2000" dirty="0"/>
              <a:t>conn-&gt;close();</a:t>
            </a:r>
            <a:br>
              <a:rPr lang="en-IN" sz="2000" dirty="0"/>
            </a:br>
            <a:r>
              <a:rPr lang="en-IN" sz="2000" dirty="0" smtClean="0"/>
              <a:t>?&gt;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6050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</TotalTime>
  <Words>21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PHP &amp; MySQL</vt:lpstr>
      <vt:lpstr>PHP and MySQL</vt:lpstr>
      <vt:lpstr>Create DB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&amp; MySQL</dc:title>
  <dc:creator>admin</dc:creator>
  <cp:lastModifiedBy>HP</cp:lastModifiedBy>
  <cp:revision>4</cp:revision>
  <dcterms:created xsi:type="dcterms:W3CDTF">2006-08-16T00:00:00Z</dcterms:created>
  <dcterms:modified xsi:type="dcterms:W3CDTF">2017-03-08T07:12:06Z</dcterms:modified>
</cp:coreProperties>
</file>