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comments/comment1.xml" ContentType="application/vnd.openxmlformats-officedocument.presentationml.comment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2" r:id="rId10"/>
    <p:sldId id="263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=""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969" autoAdjust="0"/>
    <p:restoredTop sz="94660"/>
  </p:normalViewPr>
  <p:slideViewPr>
    <p:cSldViewPr snapToGrid="0">
      <p:cViewPr varScale="1">
        <p:scale>
          <a:sx n="75" d="100"/>
          <a:sy n="75" d="100"/>
        </p:scale>
        <p:origin x="-60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8-29T13:06:36.370" idx="1">
    <p:pos x="10" y="10"/>
    <p:text/>
    <p:extLst>
      <p:ext uri="{C676402C-5697-4E1C-873F-D02D1690AC5C}">
        <p15:threadingInfo xmlns=""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762458B-B6D4-3F74-D9F0-F7193742D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1200073"/>
          </a:xfrm>
        </p:spPr>
        <p:txBody>
          <a:bodyPr/>
          <a:lstStyle/>
          <a:p>
            <a:r>
              <a:rPr lang="ko-KR" altLang="en-US" dirty="0"/>
              <a:t>게시판 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B6F168C-0203-F8A6-5FFE-CCA200B77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스프링부트와</a:t>
            </a:r>
            <a:r>
              <a:rPr lang="ko-KR" altLang="en-US" dirty="0"/>
              <a:t> </a:t>
            </a:r>
            <a:r>
              <a:rPr lang="ko-KR" altLang="en-US" dirty="0" err="1"/>
              <a:t>스벨트를</a:t>
            </a:r>
            <a:r>
              <a:rPr lang="ko-KR" altLang="en-US" dirty="0"/>
              <a:t> 통한 게시판 만들기</a:t>
            </a:r>
          </a:p>
        </p:txBody>
      </p:sp>
    </p:spTree>
    <p:extLst>
      <p:ext uri="{BB962C8B-B14F-4D97-AF65-F5344CB8AC3E}">
        <p14:creationId xmlns="" xmlns:p14="http://schemas.microsoft.com/office/powerpoint/2010/main" val="758749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AFE77B-7451-C299-2A0F-2616DA5C2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세부 구조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B9FAE324-B808-5D7C-FAB5-797560F30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422" y="1691555"/>
            <a:ext cx="8777155" cy="44806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DFB9072-417D-C13A-5FD7-68B4F9ED1F9C}"/>
              </a:ext>
            </a:extLst>
          </p:cNvPr>
          <p:cNvSpPr txBox="1"/>
          <p:nvPr/>
        </p:nvSpPr>
        <p:spPr>
          <a:xfrm>
            <a:off x="1707422" y="1648480"/>
            <a:ext cx="2069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게시글 생성</a:t>
            </a:r>
          </a:p>
        </p:txBody>
      </p:sp>
      <p:sp>
        <p:nvSpPr>
          <p:cNvPr id="15" name="화살표: 굽음 14">
            <a:extLst>
              <a:ext uri="{FF2B5EF4-FFF2-40B4-BE49-F238E27FC236}">
                <a16:creationId xmlns="" xmlns:a16="http://schemas.microsoft.com/office/drawing/2014/main" id="{01BE8D03-BE6C-6B62-DCD7-4A4AD0766B90}"/>
              </a:ext>
            </a:extLst>
          </p:cNvPr>
          <p:cNvSpPr/>
          <p:nvPr/>
        </p:nvSpPr>
        <p:spPr>
          <a:xfrm rot="16200000">
            <a:off x="8958054" y="1724030"/>
            <a:ext cx="490331" cy="49115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2B7AEC9-C055-8554-0D76-FB845B34E717}"/>
              </a:ext>
            </a:extLst>
          </p:cNvPr>
          <p:cNvSpPr txBox="1"/>
          <p:nvPr/>
        </p:nvSpPr>
        <p:spPr>
          <a:xfrm>
            <a:off x="7461788" y="1279148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게시글생성</a:t>
            </a:r>
            <a:r>
              <a:rPr lang="ko-KR" altLang="en-US" dirty="0"/>
              <a:t> </a:t>
            </a:r>
            <a:r>
              <a:rPr lang="ko-KR" altLang="en-US" dirty="0" err="1"/>
              <a:t>클릭시</a:t>
            </a:r>
            <a:r>
              <a:rPr lang="ko-KR" altLang="en-US" dirty="0"/>
              <a:t> 나오는 화면</a:t>
            </a:r>
          </a:p>
        </p:txBody>
      </p:sp>
    </p:spTree>
    <p:extLst>
      <p:ext uri="{BB962C8B-B14F-4D97-AF65-F5344CB8AC3E}">
        <p14:creationId xmlns="" xmlns:p14="http://schemas.microsoft.com/office/powerpoint/2010/main" val="3435539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제목 없음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722" y="774700"/>
            <a:ext cx="3275978" cy="6002690"/>
          </a:xfrm>
        </p:spPr>
      </p:pic>
      <p:sp>
        <p:nvSpPr>
          <p:cNvPr id="4" name="TextBox 3"/>
          <p:cNvSpPr txBox="1"/>
          <p:nvPr/>
        </p:nvSpPr>
        <p:spPr>
          <a:xfrm>
            <a:off x="1130300" y="228600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글생성</a:t>
            </a:r>
            <a:r>
              <a:rPr lang="ko-KR" altLang="en-US" dirty="0" smtClean="0"/>
              <a:t> 관련 코드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err="1" smtClean="0"/>
              <a:t>보완및</a:t>
            </a:r>
            <a:r>
              <a:rPr lang="ko-KR" altLang="en-US" dirty="0" smtClean="0"/>
              <a:t> 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-</a:t>
            </a:r>
            <a:r>
              <a:rPr lang="ko-KR" altLang="en-US" sz="2400" dirty="0" smtClean="0"/>
              <a:t>디자인의 부재</a:t>
            </a:r>
            <a:endParaRPr lang="en-US" altLang="ko-KR" sz="2400" dirty="0" smtClean="0"/>
          </a:p>
          <a:p>
            <a:r>
              <a:rPr lang="en-US" altLang="ko-KR" sz="2400" dirty="0" smtClean="0"/>
              <a:t>-</a:t>
            </a:r>
            <a:r>
              <a:rPr lang="ko-KR" altLang="en-US" sz="2400" dirty="0" err="1" smtClean="0"/>
              <a:t>게시글</a:t>
            </a:r>
            <a:r>
              <a:rPr lang="ko-KR" altLang="en-US" sz="2400" dirty="0" smtClean="0"/>
              <a:t> 작성시 </a:t>
            </a:r>
            <a:r>
              <a:rPr lang="ko-KR" altLang="en-US" sz="2400" dirty="0" err="1" smtClean="0"/>
              <a:t>그림등</a:t>
            </a:r>
            <a:r>
              <a:rPr lang="ko-KR" altLang="en-US" sz="2400" dirty="0" smtClean="0"/>
              <a:t> 특수파일 추가 불가</a:t>
            </a:r>
            <a:endParaRPr lang="en-US" altLang="ko-KR" sz="2400" dirty="0" smtClean="0"/>
          </a:p>
          <a:p>
            <a:r>
              <a:rPr lang="en-US" altLang="ko-KR" sz="2400" dirty="0" smtClean="0"/>
              <a:t>-</a:t>
            </a:r>
            <a:r>
              <a:rPr lang="en-US" altLang="ko-KR" sz="2400" dirty="0" err="1" smtClean="0"/>
              <a:t>url</a:t>
            </a:r>
            <a:r>
              <a:rPr lang="ko-KR" altLang="en-US" sz="2400" dirty="0" smtClean="0"/>
              <a:t>경로와 관련한 버그 발생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254EEA7-087A-8BDF-3864-6BC3EE628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A9423BE-98C2-F622-3324-5957AD556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-</a:t>
            </a:r>
            <a:r>
              <a:rPr lang="ko-KR" altLang="en-US" sz="4000" dirty="0"/>
              <a:t>개발 환경</a:t>
            </a:r>
            <a:endParaRPr lang="en-US" altLang="ko-KR" sz="4000" dirty="0"/>
          </a:p>
          <a:p>
            <a:r>
              <a:rPr lang="en-US" altLang="ko-KR" sz="4000" dirty="0"/>
              <a:t>-</a:t>
            </a:r>
            <a:r>
              <a:rPr lang="ko-KR" altLang="en-US" sz="4000" dirty="0"/>
              <a:t>구조</a:t>
            </a:r>
            <a:endParaRPr lang="en-US" altLang="ko-KR" sz="4000" dirty="0"/>
          </a:p>
          <a:p>
            <a:r>
              <a:rPr lang="en-US" altLang="ko-KR" sz="4000" dirty="0"/>
              <a:t>-</a:t>
            </a:r>
            <a:r>
              <a:rPr lang="ko-KR" altLang="en-US" sz="4000" dirty="0"/>
              <a:t>세부 구조</a:t>
            </a:r>
          </a:p>
        </p:txBody>
      </p:sp>
    </p:spTree>
    <p:extLst>
      <p:ext uri="{BB962C8B-B14F-4D97-AF65-F5344CB8AC3E}">
        <p14:creationId xmlns="" xmlns:p14="http://schemas.microsoft.com/office/powerpoint/2010/main" val="74903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A9F7C7-B588-508C-930F-E7BFDC7A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개발 환경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D3930E3-0A97-422F-9385-E4C28EDF6FDA}"/>
              </a:ext>
            </a:extLst>
          </p:cNvPr>
          <p:cNvSpPr/>
          <p:nvPr/>
        </p:nvSpPr>
        <p:spPr>
          <a:xfrm>
            <a:off x="1449659" y="1945888"/>
            <a:ext cx="9601200" cy="42263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="" xmlns:a16="http://schemas.microsoft.com/office/drawing/2014/main" id="{30D9337E-83C6-561E-C97B-F6CD95E7C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6585" y="2917603"/>
            <a:ext cx="2295525" cy="1990725"/>
          </a:xfr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61D6E108-057B-3C13-3F00-4C34A0160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342" y="3161186"/>
            <a:ext cx="3494284" cy="174714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22082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BAEAE5A-039A-5AA6-C562-97259BC8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구조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5B91D6E9-8A3C-A544-A209-16477C729715}"/>
              </a:ext>
            </a:extLst>
          </p:cNvPr>
          <p:cNvSpPr/>
          <p:nvPr/>
        </p:nvSpPr>
        <p:spPr>
          <a:xfrm>
            <a:off x="2014330" y="2124489"/>
            <a:ext cx="1643270" cy="90114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71A883BF-52AF-720A-8198-7B370692BEC6}"/>
              </a:ext>
            </a:extLst>
          </p:cNvPr>
          <p:cNvSpPr/>
          <p:nvPr/>
        </p:nvSpPr>
        <p:spPr>
          <a:xfrm>
            <a:off x="5158409" y="3025637"/>
            <a:ext cx="2027582" cy="121257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(spring boot)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Controller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ED4B69B2-343C-6D14-94F5-6238C3493FD7}"/>
              </a:ext>
            </a:extLst>
          </p:cNvPr>
          <p:cNvSpPr/>
          <p:nvPr/>
        </p:nvSpPr>
        <p:spPr>
          <a:xfrm>
            <a:off x="8481390" y="2978426"/>
            <a:ext cx="2179983" cy="135503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(</a:t>
            </a:r>
            <a:r>
              <a:rPr lang="en-US" altLang="ko-KR" sz="2400" dirty="0" err="1">
                <a:solidFill>
                  <a:schemeClr val="tx1"/>
                </a:solidFill>
              </a:rPr>
              <a:t>mysql</a:t>
            </a:r>
            <a:r>
              <a:rPr lang="en-US" altLang="ko-KR" sz="24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="" xmlns:a16="http://schemas.microsoft.com/office/drawing/2014/main" id="{97140969-8171-B22B-C71E-78049A30609F}"/>
              </a:ext>
            </a:extLst>
          </p:cNvPr>
          <p:cNvSpPr/>
          <p:nvPr/>
        </p:nvSpPr>
        <p:spPr>
          <a:xfrm>
            <a:off x="2014329" y="1815548"/>
            <a:ext cx="2027583" cy="121257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Client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03BBC1B8-B9BC-0413-2092-65B45E1B90FA}"/>
              </a:ext>
            </a:extLst>
          </p:cNvPr>
          <p:cNvSpPr/>
          <p:nvPr/>
        </p:nvSpPr>
        <p:spPr>
          <a:xfrm>
            <a:off x="1974572" y="4157870"/>
            <a:ext cx="2027582" cy="121257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(svelte)</a:t>
            </a:r>
          </a:p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View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E61BFE01-0ECB-5496-6FDC-31089D902A77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4041912" y="2421835"/>
            <a:ext cx="1116497" cy="1210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6FFFAFE8-C512-B404-B8DE-7438373054A8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flipH="1">
            <a:off x="4002154" y="3631924"/>
            <a:ext cx="1156255" cy="1132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="" xmlns:a16="http://schemas.microsoft.com/office/drawing/2014/main" id="{D479F4F9-FCF3-060E-A1A8-786216802DD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7185991" y="3631924"/>
            <a:ext cx="1295399" cy="24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3460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2AB1CAC-149E-79FA-FE08-8479E8A5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세부 구조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1758D4A6-33E7-F577-7961-D4CC259B7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1700"/>
            <a:ext cx="9953825" cy="44175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2864ED88-D398-9459-3C12-C3774781B5F2}"/>
              </a:ext>
            </a:extLst>
          </p:cNvPr>
          <p:cNvSpPr txBox="1"/>
          <p:nvPr/>
        </p:nvSpPr>
        <p:spPr>
          <a:xfrm>
            <a:off x="1371600" y="1648480"/>
            <a:ext cx="1710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기본 화면</a:t>
            </a:r>
          </a:p>
        </p:txBody>
      </p:sp>
    </p:spTree>
    <p:extLst>
      <p:ext uri="{BB962C8B-B14F-4D97-AF65-F5344CB8AC3E}">
        <p14:creationId xmlns="" xmlns:p14="http://schemas.microsoft.com/office/powerpoint/2010/main" val="68047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세부 구조</a:t>
            </a:r>
            <a:endParaRPr lang="ko-KR" altLang="en-US" dirty="0"/>
          </a:p>
        </p:txBody>
      </p:sp>
      <p:pic>
        <p:nvPicPr>
          <p:cNvPr id="5" name="그림 4" descr="제목 없음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728" y="1924908"/>
            <a:ext cx="3907915" cy="472851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3951" y="1424803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기본 화면 관련 코드</a:t>
            </a:r>
            <a:endParaRPr lang="ko-KR" altLang="en-US" dirty="0"/>
          </a:p>
        </p:txBody>
      </p:sp>
      <p:pic>
        <p:nvPicPr>
          <p:cNvPr id="7" name="그림 6" descr="제목 없음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798" y="1819029"/>
            <a:ext cx="2896004" cy="3524742"/>
          </a:xfrm>
          <a:prstGeom prst="rect">
            <a:avLst/>
          </a:prstGeom>
        </p:spPr>
      </p:pic>
      <p:sp>
        <p:nvSpPr>
          <p:cNvPr id="8" name="오른쪽 중괄호 7"/>
          <p:cNvSpPr/>
          <p:nvPr/>
        </p:nvSpPr>
        <p:spPr>
          <a:xfrm>
            <a:off x="5575300" y="2082800"/>
            <a:ext cx="901700" cy="2971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CF4C129-7894-D04E-422B-E1394573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세부 구조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9F971859-3964-4784-CED5-D0E8212C4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431533"/>
            <a:ext cx="10109472" cy="36257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C48E400-561C-4FA8-FC4E-55E12B1553D5}"/>
              </a:ext>
            </a:extLst>
          </p:cNvPr>
          <p:cNvSpPr txBox="1"/>
          <p:nvPr/>
        </p:nvSpPr>
        <p:spPr>
          <a:xfrm>
            <a:off x="1371600" y="1908313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자유 게시판 및 타게시판 </a:t>
            </a:r>
            <a:r>
              <a:rPr lang="ko-KR" altLang="en-US" sz="2800" dirty="0" err="1"/>
              <a:t>클릭시</a:t>
            </a:r>
            <a:endParaRPr lang="ko-KR" altLang="en-US" sz="2800" dirty="0"/>
          </a:p>
        </p:txBody>
      </p:sp>
      <p:sp>
        <p:nvSpPr>
          <p:cNvPr id="9" name="오른쪽 중괄호 8">
            <a:extLst>
              <a:ext uri="{FF2B5EF4-FFF2-40B4-BE49-F238E27FC236}">
                <a16:creationId xmlns="" xmlns:a16="http://schemas.microsoft.com/office/drawing/2014/main" id="{4138FD81-DE93-2785-EF8E-E18E7EED1B90}"/>
              </a:ext>
            </a:extLst>
          </p:cNvPr>
          <p:cNvSpPr/>
          <p:nvPr/>
        </p:nvSpPr>
        <p:spPr>
          <a:xfrm>
            <a:off x="6215270" y="3710609"/>
            <a:ext cx="368013" cy="1987826"/>
          </a:xfrm>
          <a:prstGeom prst="rightBrac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39A6688-B82E-CB50-CE87-380D96CD5638}"/>
              </a:ext>
            </a:extLst>
          </p:cNvPr>
          <p:cNvSpPr txBox="1"/>
          <p:nvPr/>
        </p:nvSpPr>
        <p:spPr>
          <a:xfrm>
            <a:off x="6689301" y="4381356"/>
            <a:ext cx="3528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게시판에 해당하는 글 중 제목만이 출력이 된다</a:t>
            </a:r>
          </a:p>
        </p:txBody>
      </p:sp>
    </p:spTree>
    <p:extLst>
      <p:ext uri="{BB962C8B-B14F-4D97-AF65-F5344CB8AC3E}">
        <p14:creationId xmlns="" xmlns:p14="http://schemas.microsoft.com/office/powerpoint/2010/main" val="405976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세부 구조</a:t>
            </a:r>
            <a:endParaRPr lang="ko-KR" altLang="en-US" dirty="0"/>
          </a:p>
        </p:txBody>
      </p:sp>
      <p:pic>
        <p:nvPicPr>
          <p:cNvPr id="5" name="그림 4" descr="제목 없음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165" y="4578214"/>
            <a:ext cx="3534269" cy="1943371"/>
          </a:xfrm>
          <a:prstGeom prst="rect">
            <a:avLst/>
          </a:prstGeom>
        </p:spPr>
      </p:pic>
      <p:pic>
        <p:nvPicPr>
          <p:cNvPr id="6" name="그림 5" descr="제목 없음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986" y="2344145"/>
            <a:ext cx="4778714" cy="4169663"/>
          </a:xfrm>
          <a:prstGeom prst="rect">
            <a:avLst/>
          </a:prstGeom>
        </p:spPr>
      </p:pic>
      <p:pic>
        <p:nvPicPr>
          <p:cNvPr id="8" name="그림 7" descr="제목 없음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759" y="2403340"/>
            <a:ext cx="5601482" cy="19243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81100" y="1854200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내부 부분 관련 코드</a:t>
            </a:r>
            <a:endParaRPr lang="ko-KR" altLang="en-US" dirty="0"/>
          </a:p>
        </p:txBody>
      </p:sp>
      <p:sp>
        <p:nvSpPr>
          <p:cNvPr id="12" name="오른쪽 중괄호 11"/>
          <p:cNvSpPr/>
          <p:nvPr/>
        </p:nvSpPr>
        <p:spPr>
          <a:xfrm>
            <a:off x="3035300" y="5410200"/>
            <a:ext cx="228600" cy="355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327401" y="5334000"/>
            <a:ext cx="1193800" cy="659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bg1"/>
                </a:solidFill>
              </a:rPr>
              <a:t>주소 관련 코드</a:t>
            </a:r>
            <a:endParaRPr lang="ko-KR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4A4E78C-8EAD-646A-50C7-04A2CF13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세부 구조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924F232-778A-FE44-69DA-FA8132A22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451852"/>
            <a:ext cx="9843901" cy="37203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59E57DEC-0127-0FC5-7805-1D1F156D3453}"/>
              </a:ext>
            </a:extLst>
          </p:cNvPr>
          <p:cNvSpPr txBox="1"/>
          <p:nvPr/>
        </p:nvSpPr>
        <p:spPr>
          <a:xfrm>
            <a:off x="1464364" y="1928632"/>
            <a:ext cx="5360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내용 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4B277AE-B422-199A-20D3-515C0FBEA6B7}"/>
              </a:ext>
            </a:extLst>
          </p:cNvPr>
          <p:cNvSpPr txBox="1"/>
          <p:nvPr/>
        </p:nvSpPr>
        <p:spPr>
          <a:xfrm>
            <a:off x="5473147" y="4406149"/>
            <a:ext cx="56056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제목과 시간 내용을 출력 및</a:t>
            </a:r>
            <a:endParaRPr lang="en-US" altLang="ko-KR" sz="2800" dirty="0"/>
          </a:p>
          <a:p>
            <a:r>
              <a:rPr lang="ko-KR" altLang="en-US" sz="2800" dirty="0"/>
              <a:t>이 글을 바로 삭제 할 수 있는 버튼 생성</a:t>
            </a:r>
            <a:endParaRPr lang="en-US" altLang="ko-KR" sz="2800" dirty="0"/>
          </a:p>
        </p:txBody>
      </p:sp>
    </p:spTree>
    <p:extLst>
      <p:ext uri="{BB962C8B-B14F-4D97-AF65-F5344CB8AC3E}">
        <p14:creationId xmlns="" xmlns:p14="http://schemas.microsoft.com/office/powerpoint/2010/main" val="2036317055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77</TotalTime>
  <Words>114</Words>
  <Application>Microsoft Office PowerPoint</Application>
  <PresentationFormat>사용자 지정</PresentationFormat>
  <Paragraphs>37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자르기</vt:lpstr>
      <vt:lpstr>게시판 만들기</vt:lpstr>
      <vt:lpstr>개요</vt:lpstr>
      <vt:lpstr>개발 환경</vt:lpstr>
      <vt:lpstr>구조</vt:lpstr>
      <vt:lpstr>세부 구조</vt:lpstr>
      <vt:lpstr>세부 구조</vt:lpstr>
      <vt:lpstr>세부 구조</vt:lpstr>
      <vt:lpstr>세부 구조</vt:lpstr>
      <vt:lpstr>세부 구조</vt:lpstr>
      <vt:lpstr>세부 구조</vt:lpstr>
      <vt:lpstr>슬라이드 11</vt:lpstr>
      <vt:lpstr>보완및 문제점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게시판 만들기</dc:title>
  <dc:creator>User</dc:creator>
  <cp:lastModifiedBy>User</cp:lastModifiedBy>
  <cp:revision>13</cp:revision>
  <dcterms:created xsi:type="dcterms:W3CDTF">2022-08-29T04:00:16Z</dcterms:created>
  <dcterms:modified xsi:type="dcterms:W3CDTF">2022-08-29T17:25:06Z</dcterms:modified>
</cp:coreProperties>
</file>