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1a4ab2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1a4ab2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38a875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38a875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38a8757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38a8757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21a4ab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21a4ab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38a8757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38a8757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8a8757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8a8757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21a4ab2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21a4ab2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21a4ab2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21a4ab2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24d3aac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24d3aac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d3aac0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24d3aac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6ff5f2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6ff5f2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24d3aac0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24d3aac0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ff5f23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ff5f23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4d3aac0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4d3aac0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ff5f23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ff5f23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ff5f23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ff5f23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ff5f23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ff5f23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ff5f23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ff5f23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1a4ab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1a4ab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프로젝트</a:t>
            </a:r>
            <a:endParaRPr/>
          </a:p>
          <a:p>
            <a:pPr indent="-476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Char char="-"/>
            </a:pPr>
            <a:r>
              <a:rPr lang="ko" sz="3900"/>
              <a:t>타코 클라우드 온라인 앱 만들기 - 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김세환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700" y="3143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장: 웹앱 개발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모델 데이터</a:t>
            </a:r>
            <a:r>
              <a:rPr lang="ko"/>
              <a:t>를 브라우저에서 보여주기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폼 입력 처리</a:t>
            </a:r>
            <a:r>
              <a:rPr lang="ko"/>
              <a:t>하고 검사하기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뷰 템플릿 라이브러리 선택하기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2장: 웹앱 개발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타코 식자재의 속성을 정의하는 domain 클래스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식자재 정보를 가져와서 뷰에 전달</a:t>
            </a:r>
            <a:r>
              <a:rPr lang="ko"/>
              <a:t>하는 </a:t>
            </a:r>
            <a:r>
              <a:rPr b="1" i="1" lang="ko">
                <a:solidFill>
                  <a:srgbClr val="FF0000"/>
                </a:solidFill>
              </a:rPr>
              <a:t>스프링 mvc 컨트롤러</a:t>
            </a:r>
            <a:r>
              <a:rPr lang="ko">
                <a:solidFill>
                  <a:srgbClr val="FF0000"/>
                </a:solidFill>
              </a:rPr>
              <a:t> </a:t>
            </a:r>
            <a:r>
              <a:rPr lang="ko"/>
              <a:t>클래스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식자재 내역을 사용자의 브라우저에 보여주는 뷰 템플릿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src/main/java/tacos 패키지/</a:t>
            </a:r>
            <a:r>
              <a:rPr b="1" i="1" lang="ko"/>
              <a:t>Ingredient.java</a:t>
            </a:r>
            <a:r>
              <a:rPr lang="ko"/>
              <a:t> 생성: 타코 식자재를 정의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2장: 웹앱 개발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lombok 사용 &lt;-&gt; 메서드 직접 작성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src/main/java/tacos/</a:t>
            </a:r>
            <a:r>
              <a:rPr b="1" i="1" lang="ko"/>
              <a:t>Taco.java</a:t>
            </a:r>
            <a:r>
              <a:rPr lang="ko"/>
              <a:t> 생성: 타코 디자인을 정의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src/main/java/tacos.web /</a:t>
            </a:r>
            <a:r>
              <a:rPr b="1" i="1" lang="ko"/>
              <a:t>DesignTacoController.java</a:t>
            </a:r>
            <a:r>
              <a:rPr lang="ko"/>
              <a:t> 생성: 스프링 컨트롤러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*DesignTacoController 주석 지우기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ko"/>
              <a:t>slf4j 애노테이션</a:t>
            </a:r>
            <a:r>
              <a:rPr lang="ko"/>
              <a:t>: simple logging facade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2장: 웹앱 개발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thymeleaf 뷰 라이브러리</a:t>
            </a:r>
            <a:r>
              <a:rPr lang="ko"/>
              <a:t>: 어떤 웹프레임워크와도 사용 가능하도록 설계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스프링 mvc(웹 프레임워크): 스프링 앱웹 프론트엔드 개발에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애노테이션을 기반으로 함: 요청 처리 메서드 선언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대부분 요청 처리 메서드: 마지막에 논리 뷰 이름을 반환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유효성 검사 지원: 자바 빈 유효성 검사 api / hibernate validator api 구현 컴포넌트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뷰 컨트롤러: 모델 데이터 없거나, 처리 필요 없는 http get 요청 처리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2장: 웹앱 개발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src/main/resources/templates/</a:t>
            </a:r>
            <a:r>
              <a:rPr b="1" i="1" lang="ko"/>
              <a:t>design.html</a:t>
            </a:r>
            <a:r>
              <a:rPr lang="ko"/>
              <a:t>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src/main/resources/static/</a:t>
            </a:r>
            <a:r>
              <a:rPr b="1" i="1" lang="ko"/>
              <a:t>style.css</a:t>
            </a:r>
            <a:r>
              <a:rPr lang="ko"/>
              <a:t>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design.html에서 &lt;link rel="</a:t>
            </a:r>
            <a:r>
              <a:rPr b="1" lang="ko"/>
              <a:t>stylesheet</a:t>
            </a:r>
            <a:r>
              <a:rPr lang="ko"/>
              <a:t>" th:href="@{/</a:t>
            </a:r>
            <a:r>
              <a:rPr b="1" lang="ko">
                <a:solidFill>
                  <a:srgbClr val="FF0000"/>
                </a:solidFill>
              </a:rPr>
              <a:t>style.css</a:t>
            </a:r>
            <a:r>
              <a:rPr lang="ko"/>
              <a:t>}" /&gt; 적용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src/main/resources/templates/</a:t>
            </a:r>
            <a:r>
              <a:rPr b="1" i="1" lang="ko"/>
              <a:t>orderForm.html</a:t>
            </a:r>
            <a:r>
              <a:rPr lang="ko"/>
              <a:t>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2장: 웹앱 개발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src/main/java/tacos/</a:t>
            </a:r>
            <a:r>
              <a:rPr b="1" i="1" lang="ko"/>
              <a:t>Order.java</a:t>
            </a:r>
            <a:r>
              <a:rPr lang="ko"/>
              <a:t> 생성: 타코 주문 정보를 가지는 도메인 객체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폼 입력 유효성 검사하기!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스프링: 자바의 빈 </a:t>
            </a:r>
            <a:r>
              <a:rPr b="1" i="1" lang="ko"/>
              <a:t>유효성 검사 api</a:t>
            </a:r>
            <a:r>
              <a:rPr lang="ko"/>
              <a:t>를 지원함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장: 데이터로 작업하기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</a:t>
            </a:r>
            <a:r>
              <a:rPr b="1" i="1" lang="ko" u="sng"/>
              <a:t>jdbc</a:t>
            </a:r>
            <a:r>
              <a:rPr lang="ko"/>
              <a:t>template 사용하기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simplejdbcinsert 사용하여 데이터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spring data를 사용해서 </a:t>
            </a:r>
            <a:r>
              <a:rPr b="1" i="1" lang="ko" u="sng"/>
              <a:t>jpa</a:t>
            </a:r>
            <a:r>
              <a:rPr b="1" i="1" lang="ko"/>
              <a:t>(java persistence api) 선언 및 사용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동적 앱: 사용자에게 보여주고 저장하는 데이터가 차별점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타코 클라우드 앱: 정보를 유지, 관리 할 수 있어야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데이터를 저장할 수 있어야 함!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3장: 데이터로 작업하기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데이터 persistence(저장 및 지속성 유지)를 앱에 추가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관계형 데이터 사용시: </a:t>
            </a:r>
            <a:r>
              <a:rPr b="1" i="1" lang="ko"/>
              <a:t>jdbc / jpa</a:t>
            </a:r>
            <a:r>
              <a:rPr lang="ko"/>
              <a:t> 가장 많이 사용, 스프링은 모두 지원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스프링의 jdbc 지원: jdbctemplate 클래스에 기반을 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pom.xml에 jdbc api / h2 database 의존성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tacos.data 패키지: 데이터베이스 관련 클래스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3장: 데이터로 작업하기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jpa 기반으로 변경 후 design 페이지에 선택 버튼이 사라짐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 tacocloudapplication.java 변경 후 페이지 정상화!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675" y="2227625"/>
            <a:ext cx="4234000" cy="26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3장: 데이터로 작업하기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23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2장: 스프링 mvc 사용한 </a:t>
            </a:r>
            <a:r>
              <a:rPr b="1" i="1" lang="ko"/>
              <a:t>앱웹 계층 개발</a:t>
            </a:r>
            <a:r>
              <a:rPr lang="ko"/>
              <a:t>(웹 요청 처리 컨트롤러, 정보 뷰 개발)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3장: 관계형 db에 </a:t>
            </a:r>
            <a:r>
              <a:rPr b="1" i="1" lang="ko"/>
              <a:t>데이터 저장법</a:t>
            </a:r>
            <a:r>
              <a:rPr lang="ko"/>
              <a:t>(앱에 persistence 추가)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3장: 데이터로 작업하기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데이터 jpa의 crudrepository에서 제공하는 메서드들은 범용적인 데이터 저장에는 훌륭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기본적인 데이터 저장 이상의 요구사항</a:t>
            </a:r>
            <a:r>
              <a:rPr lang="ko"/>
              <a:t>이 있다면?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도메인에 고유한 쿼리를 수행하기 위해 </a:t>
            </a:r>
            <a:r>
              <a:rPr b="1" i="1" lang="ko"/>
              <a:t>리퍼지터리 커스터마이즈하는 방법</a:t>
            </a:r>
            <a:r>
              <a:rPr lang="ko"/>
              <a:t>을 알아보자!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애노테이션: 의미를 추가할 수 있는 기능(클래스, 인터페이스, 함수, 매개변수, 속성, 생성자)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주석으로 처리</a:t>
            </a:r>
            <a:r>
              <a:rPr lang="ko"/>
              <a:t>되지만, 그것이 갖는 의미대로 컴파일러가 작업을 수행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@로 시작하는 이름을 가짐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C:\Users\User\Documents\workspace-spring-tool-suite-4-4.15.1.RELEASE\taco-cloud 에 스프링 스타터 프로젝트 저장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750" y="1859075"/>
            <a:ext cx="2302651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패키징: jar(자바 아카이브)</a:t>
            </a:r>
            <a:r>
              <a:rPr lang="ko"/>
              <a:t>, 라이브러리와 데스크톱 ui 앱 패키징에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ko"/>
              <a:t>클라우드 염두에 둔 선택</a:t>
            </a:r>
            <a:r>
              <a:rPr lang="ko"/>
              <a:t>: 모든 자바 클라우드 플랫폼은 실행 가능한 jar 파일 사용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236" y="1152475"/>
            <a:ext cx="258098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의존성 지정: 앱에서 사용하는 외부 라이브러리 모듈 지정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spring boot</a:t>
            </a:r>
            <a:r>
              <a:rPr b="1" lang="ko"/>
              <a:t> dev tools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lombok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thymeleaf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spring web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explorer에서!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maven / gradle 프로젝트 구조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앱 소스 코드: src/main/java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/>
              <a:t>테스트 코드: src/test/java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자바 리소스가 아닌 것: src/main/resources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정적 콘텐츠 보관소: src/main/resources/static/images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1장: 스프링 앱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스프링 initializer</a:t>
            </a:r>
            <a:r>
              <a:rPr lang="ko"/>
              <a:t> 사용하여 </a:t>
            </a:r>
            <a:r>
              <a:rPr b="1" i="1" lang="ko"/>
              <a:t>프로젝트 초기 구조를 생성 pom.xml(빌드 명세 정의)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홈페이지 웹 </a:t>
            </a:r>
            <a:r>
              <a:rPr b="1" i="1" lang="ko"/>
              <a:t>요청</a:t>
            </a:r>
            <a:r>
              <a:rPr lang="ko"/>
              <a:t> 처리를 위해 </a:t>
            </a:r>
            <a:r>
              <a:rPr b="1" i="1" lang="ko"/>
              <a:t>컨트롤러</a:t>
            </a:r>
            <a:r>
              <a:rPr lang="ko"/>
              <a:t> 클래스 작성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홈페이지를 보여주기 위해 </a:t>
            </a:r>
            <a:r>
              <a:rPr b="1" i="1" lang="ko"/>
              <a:t>뷰 템플릿</a:t>
            </a:r>
            <a:r>
              <a:rPr lang="ko"/>
              <a:t> 정의함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앱 테스트를 위해 간단한 테스트 클래스 작성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앱 요구를 충족하는 코드 &gt; 프레임워크 요구를 만족시키기 위한 코드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