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52" r:id="rId4"/>
    <p:sldId id="355" r:id="rId5"/>
    <p:sldId id="356" r:id="rId6"/>
    <p:sldId id="365" r:id="rId7"/>
    <p:sldId id="366" r:id="rId8"/>
    <p:sldId id="369" r:id="rId9"/>
    <p:sldId id="370" r:id="rId10"/>
    <p:sldId id="367" r:id="rId11"/>
    <p:sldId id="354" r:id="rId12"/>
    <p:sldId id="3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54621" y="2672130"/>
            <a:ext cx="87428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spc="-15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  관리  시스템</a:t>
            </a:r>
            <a:endParaRPr kumimoji="0" lang="en-US" altLang="ko-KR" sz="80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01C1A54-329C-5B47-52A2-A4F715B1A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48" y="1000125"/>
            <a:ext cx="7515225" cy="19632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A472DE-EF69-8468-0E8D-9C2687600A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48" y="3337309"/>
            <a:ext cx="7515225" cy="27682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D5CDF4-7759-192E-A935-A0E87196D53B}"/>
              </a:ext>
            </a:extLst>
          </p:cNvPr>
          <p:cNvSpPr/>
          <p:nvPr/>
        </p:nvSpPr>
        <p:spPr>
          <a:xfrm>
            <a:off x="8763000" y="1936925"/>
            <a:ext cx="21336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프론트엔드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프레임워크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50" noProof="0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부트스트랩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처럼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50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Racts</a:t>
            </a:r>
            <a:r>
              <a:rPr lang="ko-KR" altLang="en-US" sz="16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는 </a:t>
            </a:r>
            <a:r>
              <a:rPr lang="en-US" altLang="ko-KR" sz="16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material-</a:t>
            </a:r>
            <a:r>
              <a:rPr lang="en-US" altLang="ko-KR" sz="1600" spc="-1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ui</a:t>
            </a:r>
            <a:r>
              <a:rPr lang="en-US" altLang="ko-KR" sz="16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50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라이브러리를 제공 하여 </a:t>
            </a:r>
            <a:endParaRPr lang="en-US" altLang="ko-KR" sz="1600" spc="-150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디자인 적용을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50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도와준다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6AD604-D0B4-AB1A-0A4C-7EAF33D8A920}"/>
              </a:ext>
            </a:extLst>
          </p:cNvPr>
          <p:cNvSpPr/>
          <p:nvPr/>
        </p:nvSpPr>
        <p:spPr>
          <a:xfrm>
            <a:off x="1028348" y="517263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Components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7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10585" y="722219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개발 환경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0143" y="2253163"/>
            <a:ext cx="5206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r>
              <a:rPr lang="ko-KR" altLang="en-US" sz="2800" b="1" spc="-150" dirty="0" err="1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비주얼</a:t>
            </a:r>
            <a:r>
              <a:rPr lang="ko-KR" altLang="en-US" sz="2800" b="1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스튜디오  코드</a:t>
            </a:r>
            <a:endParaRPr lang="en-US" altLang="ko-KR" sz="2800" b="1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0143" y="2872904"/>
            <a:ext cx="5206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r>
              <a:rPr lang="en-US" altLang="ko-KR" sz="2800" b="1" spc="-150" dirty="0">
                <a:solidFill>
                  <a:schemeClr val="bg2">
                    <a:lumMod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  </a:t>
            </a:r>
            <a:r>
              <a:rPr lang="en-US" altLang="ko-KR" sz="2800" b="1" spc="-150" dirty="0" err="1">
                <a:solidFill>
                  <a:schemeClr val="bg2">
                    <a:lumMod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js</a:t>
            </a:r>
            <a:endParaRPr lang="en-US" altLang="ko-KR" sz="2800" b="1" spc="-150" dirty="0">
              <a:solidFill>
                <a:schemeClr val="bg2">
                  <a:lumMod val="2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0143" y="3436925"/>
            <a:ext cx="5206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en-US" altLang="ko-KR" sz="2800" b="1" spc="-150" dirty="0" err="1">
                <a:solidFill>
                  <a:schemeClr val="bg2">
                    <a:lumMod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MySql</a:t>
            </a:r>
            <a:endParaRPr lang="en-US" altLang="ko-KR" sz="2800" b="1" spc="-150" dirty="0">
              <a:solidFill>
                <a:schemeClr val="bg2">
                  <a:lumMod val="2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0143" y="4000902"/>
            <a:ext cx="5206944" cy="657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solidFill>
                  <a:schemeClr val="bg2">
                    <a:lumMod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React</a:t>
            </a:r>
          </a:p>
        </p:txBody>
      </p:sp>
    </p:spTree>
    <p:extLst>
      <p:ext uri="{BB962C8B-B14F-4D97-AF65-F5344CB8AC3E}">
        <p14:creationId xmlns:p14="http://schemas.microsoft.com/office/powerpoint/2010/main" val="119279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06172" y="2752810"/>
            <a:ext cx="39796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감사합니다</a:t>
            </a:r>
            <a:endParaRPr kumimoji="0" lang="en-US" altLang="ko-KR" sz="60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67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10585" y="722219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화면  구성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03" y="1449000"/>
            <a:ext cx="9762394" cy="3960000"/>
          </a:xfrm>
          <a:prstGeom prst="rect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688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61284" y="3613254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0585" y="722219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 능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20" y="1449000"/>
            <a:ext cx="8902160" cy="3960000"/>
          </a:xfrm>
          <a:prstGeom prst="rect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599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10585" y="722219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기 능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85" y="1449000"/>
            <a:ext cx="9051429" cy="39600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717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10585" y="722219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 능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94" y="1449000"/>
            <a:ext cx="8782811" cy="3960000"/>
          </a:xfrm>
          <a:prstGeom prst="rect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107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28348" y="517263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CLIENT – SERVER 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구조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79D73-4538-6E34-43FC-85319FF01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025"/>
          <a:stretch/>
        </p:blipFill>
        <p:spPr>
          <a:xfrm>
            <a:off x="5080555" y="2081344"/>
            <a:ext cx="5367623" cy="39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C62D94-00C0-026D-644B-7406BF2EE059}"/>
              </a:ext>
            </a:extLst>
          </p:cNvPr>
          <p:cNvSpPr/>
          <p:nvPr/>
        </p:nvSpPr>
        <p:spPr>
          <a:xfrm>
            <a:off x="5582852" y="1211554"/>
            <a:ext cx="4363031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client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폴더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루트 폴더에서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각각 클라이언트 모듈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서버 모듈 실행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C22675-ED6E-5EE8-4992-46EF23D6B867}"/>
              </a:ext>
            </a:extLst>
          </p:cNvPr>
          <p:cNvSpPr/>
          <p:nvPr/>
        </p:nvSpPr>
        <p:spPr>
          <a:xfrm>
            <a:off x="5434498" y="3388568"/>
            <a:ext cx="4659741" cy="793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357EFB-344E-4F18-6645-70D823A68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83" y="2081344"/>
            <a:ext cx="238526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6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E0F7F1-EAEF-EF5C-463D-26413F082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74" y="1066800"/>
            <a:ext cx="5786150" cy="49496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89792B0-B3C7-40B9-024B-06F22E28F81D}"/>
              </a:ext>
            </a:extLst>
          </p:cNvPr>
          <p:cNvSpPr/>
          <p:nvPr/>
        </p:nvSpPr>
        <p:spPr>
          <a:xfrm>
            <a:off x="7658526" y="1919372"/>
            <a:ext cx="293370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node express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이용해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REST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API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개발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MYSQL DB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구축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NODE EXPRESS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연동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 관리 시스템의 백 엔드 구축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4730BA-0279-7A36-DBCC-33F2E54BBCBF}"/>
              </a:ext>
            </a:extLst>
          </p:cNvPr>
          <p:cNvSpPr/>
          <p:nvPr/>
        </p:nvSpPr>
        <p:spPr>
          <a:xfrm>
            <a:off x="1028348" y="517263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SERVER </a:t>
            </a:r>
          </a:p>
        </p:txBody>
      </p:sp>
    </p:spTree>
    <p:extLst>
      <p:ext uri="{BB962C8B-B14F-4D97-AF65-F5344CB8AC3E}">
        <p14:creationId xmlns:p14="http://schemas.microsoft.com/office/powerpoint/2010/main" val="372014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2F45D-3AD9-80CA-B930-5D123056FE21}"/>
              </a:ext>
            </a:extLst>
          </p:cNvPr>
          <p:cNvSpPr/>
          <p:nvPr/>
        </p:nvSpPr>
        <p:spPr>
          <a:xfrm>
            <a:off x="1028348" y="517263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SERVER 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의</a:t>
            </a:r>
            <a:r>
              <a:rPr lang="en-US" altLang="ko-KR" sz="20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 데이터 모듈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583C54-C229-89E6-5D76-4DF3143AE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42" y="1024415"/>
            <a:ext cx="4804283" cy="50811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C293BA-549A-0CFA-0409-A72BDA93D368}"/>
              </a:ext>
            </a:extLst>
          </p:cNvPr>
          <p:cNvSpPr/>
          <p:nvPr/>
        </p:nvSpPr>
        <p:spPr>
          <a:xfrm>
            <a:off x="1644142" y="1024415"/>
            <a:ext cx="4659741" cy="831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531BF-10B2-9F5C-0792-F6C048F6D6EF}"/>
              </a:ext>
            </a:extLst>
          </p:cNvPr>
          <p:cNvSpPr/>
          <p:nvPr/>
        </p:nvSpPr>
        <p:spPr>
          <a:xfrm>
            <a:off x="1644141" y="2417017"/>
            <a:ext cx="4659741" cy="210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61A7E4-C4C3-7239-DA35-E28DBBEE39FA}"/>
              </a:ext>
            </a:extLst>
          </p:cNvPr>
          <p:cNvSpPr/>
          <p:nvPr/>
        </p:nvSpPr>
        <p:spPr>
          <a:xfrm>
            <a:off x="1644140" y="4779217"/>
            <a:ext cx="4659741" cy="1054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081C73-8EB8-9BEC-6C43-9E4E6E6CB659}"/>
              </a:ext>
            </a:extLst>
          </p:cNvPr>
          <p:cNvSpPr/>
          <p:nvPr/>
        </p:nvSpPr>
        <p:spPr>
          <a:xfrm>
            <a:off x="5582852" y="1211554"/>
            <a:ext cx="436303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 데이터 조회 모듈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453B1-C8C6-D152-8B1D-74FDA46BD1D7}"/>
              </a:ext>
            </a:extLst>
          </p:cNvPr>
          <p:cNvSpPr/>
          <p:nvPr/>
        </p:nvSpPr>
        <p:spPr>
          <a:xfrm>
            <a:off x="5582851" y="3109648"/>
            <a:ext cx="436303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 데이터 추가 모듈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BFA25C-CA0B-8181-47B1-56BDA002331C}"/>
              </a:ext>
            </a:extLst>
          </p:cNvPr>
          <p:cNvSpPr/>
          <p:nvPr/>
        </p:nvSpPr>
        <p:spPr>
          <a:xfrm>
            <a:off x="5582851" y="4904866"/>
            <a:ext cx="436303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 데이터 삭제 모듈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81C899-06B4-B6A0-F42F-C3FB5265CA36}"/>
              </a:ext>
            </a:extLst>
          </p:cNvPr>
          <p:cNvCxnSpPr/>
          <p:nvPr/>
        </p:nvCxnSpPr>
        <p:spPr>
          <a:xfrm>
            <a:off x="6303881" y="1438700"/>
            <a:ext cx="4017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6EF39F-EB83-5470-AE51-0AC9E7A7E534}"/>
              </a:ext>
            </a:extLst>
          </p:cNvPr>
          <p:cNvCxnSpPr/>
          <p:nvPr/>
        </p:nvCxnSpPr>
        <p:spPr>
          <a:xfrm>
            <a:off x="6303881" y="5179637"/>
            <a:ext cx="4017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807AE8-A902-267B-885E-79502A153456}"/>
              </a:ext>
            </a:extLst>
          </p:cNvPr>
          <p:cNvCxnSpPr/>
          <p:nvPr/>
        </p:nvCxnSpPr>
        <p:spPr>
          <a:xfrm>
            <a:off x="6303881" y="3374894"/>
            <a:ext cx="4017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6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44413" y="1193538"/>
            <a:ext cx="62806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Ract</a:t>
            </a:r>
            <a:r>
              <a:rPr lang="ko-KR" altLang="en-US" sz="16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는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form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처리를 위해 이벤트 처리를 수행 해야 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 받은 양식의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고객 정보 처리를 위해 서버와의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통신 목적의 라이브러리 </a:t>
            </a:r>
            <a:r>
              <a:rPr kumimoji="0" lang="en-US" altLang="ko-KR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axios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설치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해야됨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79DF84-9DC6-1BC5-A8D6-FF4DAC9EE9DB}"/>
              </a:ext>
            </a:extLst>
          </p:cNvPr>
          <p:cNvSpPr/>
          <p:nvPr/>
        </p:nvSpPr>
        <p:spPr>
          <a:xfrm>
            <a:off x="1028348" y="517263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Components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2F747-C438-D058-E6BF-A7B2EEC67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82" y="2305049"/>
            <a:ext cx="6672818" cy="3701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82A8D7-1AAE-41C0-FB8B-4895C29E7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2305049"/>
            <a:ext cx="2800349" cy="37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123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CJK KR Bold</vt:lpstr>
      <vt:lpstr>맑은 고딕</vt:lpstr>
      <vt:lpstr>Arial</vt:lpstr>
      <vt:lpstr>Microsoft Sans Serif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company</cp:lastModifiedBy>
  <cp:revision>71</cp:revision>
  <dcterms:created xsi:type="dcterms:W3CDTF">2021-05-30T08:06:49Z</dcterms:created>
  <dcterms:modified xsi:type="dcterms:W3CDTF">2022-08-28T18:21:27Z</dcterms:modified>
</cp:coreProperties>
</file>