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16" y="18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6C94D-E59B-44F4-A445-5442F277CC60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8F83-DC6A-4762-828D-C537E43C2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531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8F83-DC6A-4762-828D-C537E43C288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74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139952" y="116632"/>
            <a:ext cx="864096" cy="2880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开始</a:t>
            </a:r>
            <a:endParaRPr lang="zh-CN" altLang="en-US" sz="1100" dirty="0"/>
          </a:p>
        </p:txBody>
      </p:sp>
      <p:cxnSp>
        <p:nvCxnSpPr>
          <p:cNvPr id="6" name="直接箭头连接符 5"/>
          <p:cNvCxnSpPr>
            <a:stCxn id="4" idx="2"/>
            <a:endCxn id="8" idx="0"/>
          </p:cNvCxnSpPr>
          <p:nvPr/>
        </p:nvCxnSpPr>
        <p:spPr>
          <a:xfrm>
            <a:off x="4572000" y="40466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3959932" y="764704"/>
            <a:ext cx="1224136" cy="432048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是否登录</a:t>
            </a:r>
            <a:endParaRPr lang="zh-CN" altLang="en-US" sz="800" dirty="0"/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>
            <a:off x="5184068" y="980728"/>
            <a:ext cx="11161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292394" y="818710"/>
            <a:ext cx="1008112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返回登录</a:t>
            </a:r>
            <a:endParaRPr lang="zh-CN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580112" y="81871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否</a:t>
            </a:r>
            <a:endParaRPr lang="zh-CN" altLang="en-US" sz="1200" dirty="0"/>
          </a:p>
        </p:txBody>
      </p:sp>
      <p:cxnSp>
        <p:nvCxnSpPr>
          <p:cNvPr id="16" name="直接箭头连接符 15"/>
          <p:cNvCxnSpPr>
            <a:stCxn id="8" idx="2"/>
          </p:cNvCxnSpPr>
          <p:nvPr/>
        </p:nvCxnSpPr>
        <p:spPr>
          <a:xfrm>
            <a:off x="4572000" y="119675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55976" y="119675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是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4067944" y="1629291"/>
            <a:ext cx="1008112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创建团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467545" y="1026087"/>
            <a:ext cx="1519020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收到</a:t>
            </a:r>
            <a:r>
              <a:rPr lang="zh-CN" altLang="en-US" sz="1100" dirty="0" smtClean="0"/>
              <a:t>邀请消息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722999" y="252028"/>
            <a:ext cx="1008112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</a:t>
            </a:r>
            <a:r>
              <a:rPr lang="en-US" altLang="zh-CN" sz="1100" dirty="0" smtClean="0"/>
              <a:t>1</a:t>
            </a:r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4067944" y="4365104"/>
            <a:ext cx="1008112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发送邀请</a:t>
            </a:r>
            <a:endParaRPr lang="zh-CN" altLang="en-US" sz="1100" dirty="0"/>
          </a:p>
        </p:txBody>
      </p:sp>
      <p:sp>
        <p:nvSpPr>
          <p:cNvPr id="23" name="矩形 22"/>
          <p:cNvSpPr/>
          <p:nvPr/>
        </p:nvSpPr>
        <p:spPr>
          <a:xfrm>
            <a:off x="4067944" y="3717032"/>
            <a:ext cx="1008112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搜索用户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4067944" y="3076613"/>
            <a:ext cx="1008112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添加团员</a:t>
            </a:r>
            <a:endParaRPr lang="zh-CN" altLang="en-US" sz="1100" dirty="0"/>
          </a:p>
        </p:txBody>
      </p:sp>
      <p:sp>
        <p:nvSpPr>
          <p:cNvPr id="25" name="平行四边形 24"/>
          <p:cNvSpPr/>
          <p:nvPr/>
        </p:nvSpPr>
        <p:spPr>
          <a:xfrm>
            <a:off x="3375593" y="2334950"/>
            <a:ext cx="2376264" cy="360040"/>
          </a:xfrm>
          <a:prstGeom prst="parallelogram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输入团名描述等</a:t>
            </a:r>
            <a:endParaRPr lang="zh-CN" altLang="en-US" sz="1200" dirty="0"/>
          </a:p>
        </p:txBody>
      </p:sp>
      <p:cxnSp>
        <p:nvCxnSpPr>
          <p:cNvPr id="26" name="直接箭头连接符 25"/>
          <p:cNvCxnSpPr>
            <a:endCxn id="25" idx="0"/>
          </p:cNvCxnSpPr>
          <p:nvPr/>
        </p:nvCxnSpPr>
        <p:spPr>
          <a:xfrm>
            <a:off x="4555191" y="1953327"/>
            <a:ext cx="8534" cy="381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546657" y="2694990"/>
            <a:ext cx="8534" cy="381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3" idx="0"/>
          </p:cNvCxnSpPr>
          <p:nvPr/>
        </p:nvCxnSpPr>
        <p:spPr>
          <a:xfrm rot="16200000" flipV="1">
            <a:off x="5549210" y="-428530"/>
            <a:ext cx="270030" cy="22244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4" idx="2"/>
            <a:endCxn id="23" idx="0"/>
          </p:cNvCxnSpPr>
          <p:nvPr/>
        </p:nvCxnSpPr>
        <p:spPr>
          <a:xfrm>
            <a:off x="4572000" y="3400649"/>
            <a:ext cx="0" cy="316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563725" y="4048721"/>
            <a:ext cx="0" cy="316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菱形 37"/>
          <p:cNvSpPr/>
          <p:nvPr/>
        </p:nvSpPr>
        <p:spPr>
          <a:xfrm>
            <a:off x="614986" y="2638813"/>
            <a:ext cx="1224136" cy="432048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是否加入</a:t>
            </a:r>
            <a:endParaRPr lang="zh-CN" altLang="en-US" sz="800" dirty="0"/>
          </a:p>
        </p:txBody>
      </p:sp>
      <p:sp>
        <p:nvSpPr>
          <p:cNvPr id="39" name="矩形 38"/>
          <p:cNvSpPr/>
          <p:nvPr/>
        </p:nvSpPr>
        <p:spPr>
          <a:xfrm>
            <a:off x="3759722" y="5161359"/>
            <a:ext cx="1624556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等待回复邀请</a:t>
            </a:r>
            <a:endParaRPr lang="zh-CN" altLang="en-US" sz="1100" dirty="0"/>
          </a:p>
        </p:txBody>
      </p:sp>
      <p:sp>
        <p:nvSpPr>
          <p:cNvPr id="40" name="矩形 39"/>
          <p:cNvSpPr/>
          <p:nvPr/>
        </p:nvSpPr>
        <p:spPr>
          <a:xfrm>
            <a:off x="467544" y="1823706"/>
            <a:ext cx="1519020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回复</a:t>
            </a:r>
            <a:r>
              <a:rPr lang="zh-CN" altLang="en-US" sz="1100" dirty="0" smtClean="0"/>
              <a:t>邀请消息</a:t>
            </a:r>
            <a:endParaRPr lang="zh-CN" altLang="en-US" sz="1100" dirty="0"/>
          </a:p>
        </p:txBody>
      </p:sp>
      <p:cxnSp>
        <p:nvCxnSpPr>
          <p:cNvPr id="42" name="直接箭头连接符 41"/>
          <p:cNvCxnSpPr>
            <a:stCxn id="21" idx="2"/>
            <a:endCxn id="20" idx="0"/>
          </p:cNvCxnSpPr>
          <p:nvPr/>
        </p:nvCxnSpPr>
        <p:spPr>
          <a:xfrm>
            <a:off x="1227055" y="576064"/>
            <a:ext cx="0" cy="450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416218" y="4023039"/>
            <a:ext cx="1468150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继续添加团员</a:t>
            </a:r>
            <a:endParaRPr lang="zh-CN" altLang="en-US" sz="1100" dirty="0"/>
          </a:p>
        </p:txBody>
      </p:sp>
      <p:cxnSp>
        <p:nvCxnSpPr>
          <p:cNvPr id="52" name="肘形连接符 51"/>
          <p:cNvCxnSpPr>
            <a:endCxn id="50" idx="2"/>
          </p:cNvCxnSpPr>
          <p:nvPr/>
        </p:nvCxnSpPr>
        <p:spPr>
          <a:xfrm flipV="1">
            <a:off x="4572000" y="4347075"/>
            <a:ext cx="2578293" cy="5781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50" idx="0"/>
          </p:cNvCxnSpPr>
          <p:nvPr/>
        </p:nvCxnSpPr>
        <p:spPr>
          <a:xfrm rot="16200000" flipV="1">
            <a:off x="5618510" y="2491255"/>
            <a:ext cx="464199" cy="25993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2" idx="2"/>
            <a:endCxn id="39" idx="0"/>
          </p:cNvCxnSpPr>
          <p:nvPr/>
        </p:nvCxnSpPr>
        <p:spPr>
          <a:xfrm>
            <a:off x="4572000" y="4689140"/>
            <a:ext cx="0" cy="472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0" idx="2"/>
            <a:endCxn id="40" idx="0"/>
          </p:cNvCxnSpPr>
          <p:nvPr/>
        </p:nvCxnSpPr>
        <p:spPr>
          <a:xfrm flipH="1">
            <a:off x="1227054" y="1350123"/>
            <a:ext cx="1" cy="473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0" idx="2"/>
            <a:endCxn id="38" idx="0"/>
          </p:cNvCxnSpPr>
          <p:nvPr/>
        </p:nvCxnSpPr>
        <p:spPr>
          <a:xfrm>
            <a:off x="1227054" y="2147742"/>
            <a:ext cx="0" cy="491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22999" y="4511190"/>
            <a:ext cx="1008112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加入团</a:t>
            </a:r>
            <a:endParaRPr lang="zh-CN" alt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13617" y="151431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否</a:t>
            </a:r>
            <a:endParaRPr lang="zh-CN" altLang="en-US" sz="1200" dirty="0"/>
          </a:p>
        </p:txBody>
      </p:sp>
      <p:sp>
        <p:nvSpPr>
          <p:cNvPr id="71" name="矩形 70"/>
          <p:cNvSpPr/>
          <p:nvPr/>
        </p:nvSpPr>
        <p:spPr>
          <a:xfrm>
            <a:off x="636162" y="3537012"/>
            <a:ext cx="1181785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生成确认消息</a:t>
            </a:r>
            <a:endParaRPr lang="zh-CN" alt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1057778" y="313709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是</a:t>
            </a:r>
          </a:p>
        </p:txBody>
      </p:sp>
      <p:cxnSp>
        <p:nvCxnSpPr>
          <p:cNvPr id="75" name="直接箭头连接符 74"/>
          <p:cNvCxnSpPr>
            <a:stCxn id="38" idx="2"/>
            <a:endCxn id="71" idx="0"/>
          </p:cNvCxnSpPr>
          <p:nvPr/>
        </p:nvCxnSpPr>
        <p:spPr>
          <a:xfrm>
            <a:off x="1227054" y="3070861"/>
            <a:ext cx="1" cy="466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38" idx="1"/>
            <a:endCxn id="21" idx="1"/>
          </p:cNvCxnSpPr>
          <p:nvPr/>
        </p:nvCxnSpPr>
        <p:spPr>
          <a:xfrm rot="10800000" flipH="1">
            <a:off x="614985" y="414047"/>
            <a:ext cx="108013" cy="2440791"/>
          </a:xfrm>
          <a:prstGeom prst="bentConnector3">
            <a:avLst>
              <a:gd name="adj1" fmla="val -3713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2285154" y="5985284"/>
            <a:ext cx="1181785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收到消息</a:t>
            </a:r>
            <a:endParaRPr lang="zh-CN" altLang="en-US" sz="1100" dirty="0"/>
          </a:p>
        </p:txBody>
      </p:sp>
      <p:cxnSp>
        <p:nvCxnSpPr>
          <p:cNvPr id="86" name="肘形连接符 85"/>
          <p:cNvCxnSpPr>
            <a:stCxn id="22" idx="1"/>
            <a:endCxn id="20" idx="3"/>
          </p:cNvCxnSpPr>
          <p:nvPr/>
        </p:nvCxnSpPr>
        <p:spPr>
          <a:xfrm rot="10800000">
            <a:off x="1986566" y="1188106"/>
            <a:ext cx="2081379" cy="3339017"/>
          </a:xfrm>
          <a:prstGeom prst="bentConnector3">
            <a:avLst>
              <a:gd name="adj1" fmla="val 371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71" idx="2"/>
            <a:endCxn id="67" idx="0"/>
          </p:cNvCxnSpPr>
          <p:nvPr/>
        </p:nvCxnSpPr>
        <p:spPr>
          <a:xfrm>
            <a:off x="1227055" y="3861048"/>
            <a:ext cx="0" cy="65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467545" y="5985284"/>
            <a:ext cx="1524826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生成加入成功消息</a:t>
            </a:r>
            <a:endParaRPr lang="zh-CN" altLang="en-US" sz="1100" dirty="0"/>
          </a:p>
        </p:txBody>
      </p:sp>
      <p:cxnSp>
        <p:nvCxnSpPr>
          <p:cNvPr id="111" name="直接箭头连接符 110"/>
          <p:cNvCxnSpPr>
            <a:stCxn id="67" idx="2"/>
            <a:endCxn id="109" idx="0"/>
          </p:cNvCxnSpPr>
          <p:nvPr/>
        </p:nvCxnSpPr>
        <p:spPr>
          <a:xfrm>
            <a:off x="1227055" y="4835226"/>
            <a:ext cx="2903" cy="1150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09" idx="3"/>
            <a:endCxn id="78" idx="1"/>
          </p:cNvCxnSpPr>
          <p:nvPr/>
        </p:nvCxnSpPr>
        <p:spPr>
          <a:xfrm>
            <a:off x="1992371" y="6147302"/>
            <a:ext cx="2927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3972832" y="5985284"/>
            <a:ext cx="1181785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刷新团员列表</a:t>
            </a:r>
            <a:endParaRPr lang="zh-CN" altLang="en-US" sz="1100" dirty="0"/>
          </a:p>
        </p:txBody>
      </p:sp>
      <p:cxnSp>
        <p:nvCxnSpPr>
          <p:cNvPr id="119" name="肘形连接符 118"/>
          <p:cNvCxnSpPr>
            <a:stCxn id="39" idx="1"/>
            <a:endCxn id="78" idx="0"/>
          </p:cNvCxnSpPr>
          <p:nvPr/>
        </p:nvCxnSpPr>
        <p:spPr>
          <a:xfrm rot="10800000" flipV="1">
            <a:off x="2876048" y="5323376"/>
            <a:ext cx="883675" cy="6619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78" idx="3"/>
            <a:endCxn id="115" idx="1"/>
          </p:cNvCxnSpPr>
          <p:nvPr/>
        </p:nvCxnSpPr>
        <p:spPr>
          <a:xfrm>
            <a:off x="3466939" y="6147302"/>
            <a:ext cx="5058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4139952" y="6562955"/>
            <a:ext cx="864096" cy="2880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结束</a:t>
            </a:r>
          </a:p>
        </p:txBody>
      </p:sp>
      <p:cxnSp>
        <p:nvCxnSpPr>
          <p:cNvPr id="129" name="直接箭头连接符 128"/>
          <p:cNvCxnSpPr>
            <a:stCxn id="115" idx="2"/>
            <a:endCxn id="127" idx="0"/>
          </p:cNvCxnSpPr>
          <p:nvPr/>
        </p:nvCxnSpPr>
        <p:spPr>
          <a:xfrm>
            <a:off x="4563725" y="6309320"/>
            <a:ext cx="8275" cy="253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100392" y="252028"/>
            <a:ext cx="461665" cy="1539281"/>
          </a:xfrm>
          <a:prstGeom prst="rect">
            <a:avLst/>
          </a:prstGeom>
          <a:solidFill>
            <a:schemeClr val="tx2"/>
          </a:solidFill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创建团的流程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7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211960" y="116632"/>
            <a:ext cx="648072" cy="2880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开始</a:t>
            </a:r>
            <a:endParaRPr lang="zh-CN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100392" y="252028"/>
            <a:ext cx="461665" cy="1808820"/>
          </a:xfrm>
          <a:prstGeom prst="rect">
            <a:avLst/>
          </a:prstGeom>
          <a:solidFill>
            <a:schemeClr val="tx2"/>
          </a:solidFill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团员管理的流程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1556792"/>
            <a:ext cx="1008112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选择</a:t>
            </a:r>
            <a:r>
              <a:rPr lang="zh-CN" altLang="en-US" sz="1100" dirty="0" smtClean="0"/>
              <a:t>团</a:t>
            </a:r>
            <a:endParaRPr lang="zh-CN" altLang="en-US" sz="1100" dirty="0"/>
          </a:p>
        </p:txBody>
      </p:sp>
      <p:sp>
        <p:nvSpPr>
          <p:cNvPr id="8" name="菱形 7"/>
          <p:cNvSpPr/>
          <p:nvPr/>
        </p:nvSpPr>
        <p:spPr>
          <a:xfrm>
            <a:off x="3959932" y="764704"/>
            <a:ext cx="1224136" cy="432048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是否登录</a:t>
            </a:r>
            <a:endParaRPr lang="zh-CN" altLang="en-US" sz="800" dirty="0"/>
          </a:p>
        </p:txBody>
      </p:sp>
      <p:sp>
        <p:nvSpPr>
          <p:cNvPr id="9" name="矩形 8"/>
          <p:cNvSpPr/>
          <p:nvPr/>
        </p:nvSpPr>
        <p:spPr>
          <a:xfrm>
            <a:off x="6292394" y="818710"/>
            <a:ext cx="1008112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返回登录</a:t>
            </a:r>
            <a:endParaRPr lang="zh-CN" altLang="en-US" sz="11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5184068" y="980728"/>
            <a:ext cx="11161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0112" y="81871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否</a:t>
            </a:r>
            <a:endParaRPr lang="zh-CN" altLang="en-US" sz="1200" dirty="0"/>
          </a:p>
        </p:txBody>
      </p:sp>
      <p:cxnSp>
        <p:nvCxnSpPr>
          <p:cNvPr id="12" name="肘形连接符 11"/>
          <p:cNvCxnSpPr/>
          <p:nvPr/>
        </p:nvCxnSpPr>
        <p:spPr>
          <a:xfrm rot="16200000" flipV="1">
            <a:off x="5549210" y="-428530"/>
            <a:ext cx="270030" cy="22244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572000" y="40466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572000" y="119675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5976" y="119675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是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7020272" y="3121645"/>
            <a:ext cx="1008112" cy="3159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添加成员</a:t>
            </a:r>
            <a:endParaRPr lang="zh-CN" altLang="en-US" sz="1100" dirty="0"/>
          </a:p>
        </p:txBody>
      </p:sp>
      <p:cxnSp>
        <p:nvCxnSpPr>
          <p:cNvPr id="17" name="直接箭头连接符 16"/>
          <p:cNvCxnSpPr>
            <a:stCxn id="7" idx="2"/>
            <a:endCxn id="20" idx="0"/>
          </p:cNvCxnSpPr>
          <p:nvPr/>
        </p:nvCxnSpPr>
        <p:spPr>
          <a:xfrm>
            <a:off x="4572000" y="1880828"/>
            <a:ext cx="0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菱形 19"/>
          <p:cNvSpPr/>
          <p:nvPr/>
        </p:nvSpPr>
        <p:spPr>
          <a:xfrm>
            <a:off x="3959932" y="2150858"/>
            <a:ext cx="1224136" cy="432048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选择操作</a:t>
            </a:r>
            <a:endParaRPr lang="zh-CN" altLang="en-US" sz="800" dirty="0"/>
          </a:p>
        </p:txBody>
      </p:sp>
      <p:sp>
        <p:nvSpPr>
          <p:cNvPr id="25" name="矩形 24"/>
          <p:cNvSpPr/>
          <p:nvPr/>
        </p:nvSpPr>
        <p:spPr>
          <a:xfrm>
            <a:off x="5508104" y="3129181"/>
            <a:ext cx="1008112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成员授权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3455874" y="3129181"/>
            <a:ext cx="1008112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删除</a:t>
            </a:r>
            <a:r>
              <a:rPr lang="zh-CN" altLang="en-US" sz="1100" dirty="0" smtClean="0"/>
              <a:t>成员</a:t>
            </a:r>
            <a:endParaRPr lang="zh-CN" altLang="en-US" sz="1100" dirty="0"/>
          </a:p>
        </p:txBody>
      </p:sp>
      <p:cxnSp>
        <p:nvCxnSpPr>
          <p:cNvPr id="29" name="肘形连接符 28"/>
          <p:cNvCxnSpPr>
            <a:stCxn id="20" idx="3"/>
            <a:endCxn id="16" idx="0"/>
          </p:cNvCxnSpPr>
          <p:nvPr/>
        </p:nvCxnSpPr>
        <p:spPr>
          <a:xfrm>
            <a:off x="5184068" y="2366882"/>
            <a:ext cx="2340260" cy="7547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0" idx="1"/>
            <a:endCxn id="26" idx="0"/>
          </p:cNvCxnSpPr>
          <p:nvPr/>
        </p:nvCxnSpPr>
        <p:spPr>
          <a:xfrm rot="10800000" flipV="1">
            <a:off x="3959930" y="2366881"/>
            <a:ext cx="2" cy="7622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11560" y="3104964"/>
            <a:ext cx="1519020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收到</a:t>
            </a:r>
            <a:r>
              <a:rPr lang="zh-CN" altLang="en-US" sz="1100" dirty="0" smtClean="0"/>
              <a:t>操作</a:t>
            </a:r>
            <a:r>
              <a:rPr lang="zh-CN" altLang="en-US" sz="1100" dirty="0"/>
              <a:t>报告</a:t>
            </a:r>
            <a:endParaRPr lang="zh-CN" altLang="en-US" sz="1100" dirty="0"/>
          </a:p>
        </p:txBody>
      </p:sp>
      <p:sp>
        <p:nvSpPr>
          <p:cNvPr id="35" name="矩形 34"/>
          <p:cNvSpPr/>
          <p:nvPr/>
        </p:nvSpPr>
        <p:spPr>
          <a:xfrm>
            <a:off x="867014" y="2330905"/>
            <a:ext cx="1008112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</a:t>
            </a:r>
            <a:r>
              <a:rPr lang="en-US" altLang="zh-CN" sz="1100" dirty="0" smtClean="0"/>
              <a:t>1</a:t>
            </a:r>
            <a:endParaRPr lang="zh-CN" altLang="en-US" sz="1100" dirty="0"/>
          </a:p>
        </p:txBody>
      </p:sp>
      <p:cxnSp>
        <p:nvCxnSpPr>
          <p:cNvPr id="36" name="直接箭头连接符 35"/>
          <p:cNvCxnSpPr>
            <a:stCxn id="35" idx="2"/>
            <a:endCxn id="34" idx="0"/>
          </p:cNvCxnSpPr>
          <p:nvPr/>
        </p:nvCxnSpPr>
        <p:spPr>
          <a:xfrm>
            <a:off x="1371070" y="2654941"/>
            <a:ext cx="0" cy="450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0" idx="2"/>
            <a:endCxn id="25" idx="0"/>
          </p:cNvCxnSpPr>
          <p:nvPr/>
        </p:nvCxnSpPr>
        <p:spPr>
          <a:xfrm rot="16200000" flipH="1">
            <a:off x="5018943" y="2135963"/>
            <a:ext cx="546275" cy="14401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26" idx="1"/>
            <a:endCxn id="34" idx="3"/>
          </p:cNvCxnSpPr>
          <p:nvPr/>
        </p:nvCxnSpPr>
        <p:spPr>
          <a:xfrm rot="10800000">
            <a:off x="2130580" y="3266983"/>
            <a:ext cx="1325294" cy="242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5" idx="2"/>
            <a:endCxn id="34" idx="2"/>
          </p:cNvCxnSpPr>
          <p:nvPr/>
        </p:nvCxnSpPr>
        <p:spPr>
          <a:xfrm rot="5400000" flipH="1">
            <a:off x="3679506" y="1120564"/>
            <a:ext cx="24217" cy="4641090"/>
          </a:xfrm>
          <a:prstGeom prst="bentConnector3">
            <a:avLst>
              <a:gd name="adj1" fmla="val -9439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788024" y="4653136"/>
            <a:ext cx="1130642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刷新</a:t>
            </a:r>
            <a:r>
              <a:rPr lang="zh-CN" altLang="en-US" sz="1100" dirty="0" smtClean="0"/>
              <a:t>成员列表</a:t>
            </a:r>
            <a:endParaRPr lang="zh-CN" altLang="en-US" sz="1100" dirty="0"/>
          </a:p>
        </p:txBody>
      </p:sp>
      <p:cxnSp>
        <p:nvCxnSpPr>
          <p:cNvPr id="23" name="肘形连接符 22"/>
          <p:cNvCxnSpPr>
            <a:stCxn id="26" idx="2"/>
            <a:endCxn id="30" idx="0"/>
          </p:cNvCxnSpPr>
          <p:nvPr/>
        </p:nvCxnSpPr>
        <p:spPr>
          <a:xfrm rot="16200000" flipH="1">
            <a:off x="4056678" y="3356468"/>
            <a:ext cx="1199919" cy="139341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5" idx="2"/>
            <a:endCxn id="30" idx="0"/>
          </p:cNvCxnSpPr>
          <p:nvPr/>
        </p:nvCxnSpPr>
        <p:spPr>
          <a:xfrm rot="5400000">
            <a:off x="5082794" y="3723769"/>
            <a:ext cx="1199919" cy="65881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6" idx="2"/>
            <a:endCxn id="30" idx="0"/>
          </p:cNvCxnSpPr>
          <p:nvPr/>
        </p:nvCxnSpPr>
        <p:spPr>
          <a:xfrm rot="5400000">
            <a:off x="5831069" y="2959877"/>
            <a:ext cx="1215536" cy="217098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3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52792" y="404428"/>
            <a:ext cx="461665" cy="1944452"/>
          </a:xfrm>
          <a:prstGeom prst="rect">
            <a:avLst/>
          </a:prstGeom>
          <a:solidFill>
            <a:schemeClr val="tx2"/>
          </a:solidFill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普通团记账的流程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11960" y="116632"/>
            <a:ext cx="648072" cy="2880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开始</a:t>
            </a:r>
            <a:endParaRPr lang="zh-CN" altLang="en-US" sz="1100" dirty="0"/>
          </a:p>
        </p:txBody>
      </p:sp>
      <p:sp>
        <p:nvSpPr>
          <p:cNvPr id="4" name="矩形 3"/>
          <p:cNvSpPr/>
          <p:nvPr/>
        </p:nvSpPr>
        <p:spPr>
          <a:xfrm>
            <a:off x="4067944" y="1556792"/>
            <a:ext cx="1008112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选择</a:t>
            </a:r>
            <a:r>
              <a:rPr lang="zh-CN" altLang="en-US" sz="1100" dirty="0" smtClean="0"/>
              <a:t>团</a:t>
            </a:r>
            <a:endParaRPr lang="zh-CN" altLang="en-US" sz="1100" dirty="0"/>
          </a:p>
        </p:txBody>
      </p:sp>
      <p:sp>
        <p:nvSpPr>
          <p:cNvPr id="5" name="菱形 4"/>
          <p:cNvSpPr/>
          <p:nvPr/>
        </p:nvSpPr>
        <p:spPr>
          <a:xfrm>
            <a:off x="3959932" y="764704"/>
            <a:ext cx="1224136" cy="432048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是否登录</a:t>
            </a:r>
            <a:endParaRPr lang="zh-CN" altLang="en-US" sz="800" dirty="0"/>
          </a:p>
        </p:txBody>
      </p:sp>
      <p:sp>
        <p:nvSpPr>
          <p:cNvPr id="6" name="矩形 5"/>
          <p:cNvSpPr/>
          <p:nvPr/>
        </p:nvSpPr>
        <p:spPr>
          <a:xfrm>
            <a:off x="6292394" y="818710"/>
            <a:ext cx="1008112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返回登录</a:t>
            </a:r>
            <a:endParaRPr lang="zh-CN" altLang="en-US" sz="11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184068" y="980728"/>
            <a:ext cx="11161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80112" y="81871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否</a:t>
            </a:r>
            <a:endParaRPr lang="zh-CN" altLang="en-US" sz="1200" dirty="0"/>
          </a:p>
        </p:txBody>
      </p:sp>
      <p:cxnSp>
        <p:nvCxnSpPr>
          <p:cNvPr id="9" name="肘形连接符 8"/>
          <p:cNvCxnSpPr/>
          <p:nvPr/>
        </p:nvCxnSpPr>
        <p:spPr>
          <a:xfrm rot="16200000" flipV="1">
            <a:off x="5549210" y="-428530"/>
            <a:ext cx="270030" cy="22244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572000" y="40466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4" idx="0"/>
          </p:cNvCxnSpPr>
          <p:nvPr/>
        </p:nvCxnSpPr>
        <p:spPr>
          <a:xfrm>
            <a:off x="4572000" y="119675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5976" y="119675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是</a:t>
            </a:r>
            <a:endParaRPr lang="zh-CN" altLang="en-US" sz="1200" dirty="0"/>
          </a:p>
        </p:txBody>
      </p:sp>
      <p:cxnSp>
        <p:nvCxnSpPr>
          <p:cNvPr id="13" name="直接箭头连接符 12"/>
          <p:cNvCxnSpPr>
            <a:stCxn id="4" idx="2"/>
            <a:endCxn id="14" idx="0"/>
          </p:cNvCxnSpPr>
          <p:nvPr/>
        </p:nvCxnSpPr>
        <p:spPr>
          <a:xfrm>
            <a:off x="4572000" y="1880828"/>
            <a:ext cx="0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3959932" y="2150858"/>
            <a:ext cx="1224136" cy="432048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选择操作</a:t>
            </a:r>
            <a:endParaRPr lang="zh-CN" altLang="en-US" sz="800" dirty="0"/>
          </a:p>
        </p:txBody>
      </p:sp>
      <p:sp>
        <p:nvSpPr>
          <p:cNvPr id="16" name="矩形 15"/>
          <p:cNvSpPr/>
          <p:nvPr/>
        </p:nvSpPr>
        <p:spPr>
          <a:xfrm>
            <a:off x="4067944" y="2996952"/>
            <a:ext cx="1008112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记账</a:t>
            </a:r>
            <a:endParaRPr lang="zh-CN" altLang="en-US" sz="1100" dirty="0"/>
          </a:p>
        </p:txBody>
      </p:sp>
      <p:cxnSp>
        <p:nvCxnSpPr>
          <p:cNvPr id="18" name="直接箭头连接符 17"/>
          <p:cNvCxnSpPr>
            <a:stCxn id="14" idx="2"/>
            <a:endCxn id="16" idx="0"/>
          </p:cNvCxnSpPr>
          <p:nvPr/>
        </p:nvCxnSpPr>
        <p:spPr>
          <a:xfrm>
            <a:off x="4572000" y="2582906"/>
            <a:ext cx="0" cy="414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平行四边形 18"/>
          <p:cNvSpPr/>
          <p:nvPr/>
        </p:nvSpPr>
        <p:spPr>
          <a:xfrm>
            <a:off x="3916669" y="3573016"/>
            <a:ext cx="1310662" cy="360040"/>
          </a:xfrm>
          <a:prstGeom prst="parallelogram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输入</a:t>
            </a:r>
            <a:r>
              <a:rPr lang="zh-CN" altLang="en-US" sz="1200" dirty="0"/>
              <a:t>金额</a:t>
            </a:r>
            <a:endParaRPr lang="zh-CN" altLang="en-US" sz="1200" dirty="0"/>
          </a:p>
        </p:txBody>
      </p:sp>
      <p:sp>
        <p:nvSpPr>
          <p:cNvPr id="20" name="平行四边形 19"/>
          <p:cNvSpPr/>
          <p:nvPr/>
        </p:nvSpPr>
        <p:spPr>
          <a:xfrm>
            <a:off x="3906544" y="4293096"/>
            <a:ext cx="1310662" cy="360040"/>
          </a:xfrm>
          <a:prstGeom prst="parallelogram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选择成员</a:t>
            </a:r>
            <a:endParaRPr lang="zh-CN" altLang="en-US" sz="1200" dirty="0"/>
          </a:p>
        </p:txBody>
      </p:sp>
      <p:sp>
        <p:nvSpPr>
          <p:cNvPr id="21" name="平行四边形 20"/>
          <p:cNvSpPr/>
          <p:nvPr/>
        </p:nvSpPr>
        <p:spPr>
          <a:xfrm>
            <a:off x="3927434" y="5733256"/>
            <a:ext cx="1310662" cy="360040"/>
          </a:xfrm>
          <a:prstGeom prst="parallelogram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选择日期</a:t>
            </a:r>
            <a:endParaRPr lang="zh-CN" altLang="en-US" sz="1200" dirty="0"/>
          </a:p>
        </p:txBody>
      </p:sp>
      <p:sp>
        <p:nvSpPr>
          <p:cNvPr id="22" name="菱形 21"/>
          <p:cNvSpPr/>
          <p:nvPr/>
        </p:nvSpPr>
        <p:spPr>
          <a:xfrm>
            <a:off x="3733783" y="4941168"/>
            <a:ext cx="1656184" cy="603436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成员是否存在</a:t>
            </a:r>
            <a:endParaRPr lang="zh-CN" altLang="en-US" sz="800" dirty="0"/>
          </a:p>
        </p:txBody>
      </p:sp>
      <p:sp>
        <p:nvSpPr>
          <p:cNvPr id="23" name="矩形 22"/>
          <p:cNvSpPr/>
          <p:nvPr/>
        </p:nvSpPr>
        <p:spPr>
          <a:xfrm>
            <a:off x="6404102" y="5072152"/>
            <a:ext cx="1008112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添加成员</a:t>
            </a:r>
            <a:endParaRPr lang="zh-CN" altLang="en-US" sz="1100" dirty="0"/>
          </a:p>
        </p:txBody>
      </p:sp>
      <p:cxnSp>
        <p:nvCxnSpPr>
          <p:cNvPr id="24" name="直接箭头连接符 23"/>
          <p:cNvCxnSpPr>
            <a:stCxn id="19" idx="4"/>
            <a:endCxn id="20" idx="0"/>
          </p:cNvCxnSpPr>
          <p:nvPr/>
        </p:nvCxnSpPr>
        <p:spPr>
          <a:xfrm flipH="1">
            <a:off x="4561875" y="3933056"/>
            <a:ext cx="10125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4"/>
            <a:endCxn id="22" idx="0"/>
          </p:cNvCxnSpPr>
          <p:nvPr/>
        </p:nvCxnSpPr>
        <p:spPr>
          <a:xfrm>
            <a:off x="4561875" y="46531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6" idx="2"/>
            <a:endCxn id="19" idx="0"/>
          </p:cNvCxnSpPr>
          <p:nvPr/>
        </p:nvCxnSpPr>
        <p:spPr>
          <a:xfrm>
            <a:off x="4572000" y="3320988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2" idx="3"/>
            <a:endCxn id="23" idx="1"/>
          </p:cNvCxnSpPr>
          <p:nvPr/>
        </p:nvCxnSpPr>
        <p:spPr>
          <a:xfrm flipV="1">
            <a:off x="5389967" y="5234170"/>
            <a:ext cx="1014135" cy="8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平行四边形 36"/>
          <p:cNvSpPr/>
          <p:nvPr/>
        </p:nvSpPr>
        <p:spPr>
          <a:xfrm>
            <a:off x="3763608" y="6313139"/>
            <a:ext cx="1638313" cy="360040"/>
          </a:xfrm>
          <a:prstGeom prst="parallelogram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选择早晚餐类型</a:t>
            </a:r>
            <a:endParaRPr lang="zh-CN" altLang="en-US" sz="1200" dirty="0"/>
          </a:p>
        </p:txBody>
      </p:sp>
      <p:cxnSp>
        <p:nvCxnSpPr>
          <p:cNvPr id="39" name="肘形连接符 38"/>
          <p:cNvCxnSpPr>
            <a:stCxn id="23" idx="0"/>
            <a:endCxn id="20" idx="2"/>
          </p:cNvCxnSpPr>
          <p:nvPr/>
        </p:nvCxnSpPr>
        <p:spPr>
          <a:xfrm rot="16200000" flipV="1">
            <a:off x="5740662" y="3904655"/>
            <a:ext cx="599036" cy="17359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2" idx="2"/>
            <a:endCxn id="21" idx="0"/>
          </p:cNvCxnSpPr>
          <p:nvPr/>
        </p:nvCxnSpPr>
        <p:spPr>
          <a:xfrm>
            <a:off x="4561875" y="5544604"/>
            <a:ext cx="20890" cy="188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1" idx="4"/>
            <a:endCxn id="37" idx="0"/>
          </p:cNvCxnSpPr>
          <p:nvPr/>
        </p:nvCxnSpPr>
        <p:spPr>
          <a:xfrm>
            <a:off x="4582765" y="6093296"/>
            <a:ext cx="0" cy="219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7555662" y="6349143"/>
            <a:ext cx="864096" cy="2880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结束</a:t>
            </a:r>
          </a:p>
        </p:txBody>
      </p:sp>
      <p:cxnSp>
        <p:nvCxnSpPr>
          <p:cNvPr id="49" name="直接箭头连接符 48"/>
          <p:cNvCxnSpPr>
            <a:stCxn id="55" idx="3"/>
            <a:endCxn id="47" idx="1"/>
          </p:cNvCxnSpPr>
          <p:nvPr/>
        </p:nvCxnSpPr>
        <p:spPr>
          <a:xfrm flipV="1">
            <a:off x="6926778" y="6493159"/>
            <a:ext cx="628884" cy="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918666" y="6331992"/>
            <a:ext cx="1008112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计算</a:t>
            </a:r>
            <a:endParaRPr lang="zh-CN" altLang="en-US" sz="1100" dirty="0"/>
          </a:p>
        </p:txBody>
      </p:sp>
      <p:cxnSp>
        <p:nvCxnSpPr>
          <p:cNvPr id="61" name="直接箭头连接符 60"/>
          <p:cNvCxnSpPr>
            <a:stCxn id="37" idx="2"/>
            <a:endCxn id="55" idx="1"/>
          </p:cNvCxnSpPr>
          <p:nvPr/>
        </p:nvCxnSpPr>
        <p:spPr>
          <a:xfrm>
            <a:off x="5356916" y="6493159"/>
            <a:ext cx="561750" cy="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260485" y="2963157"/>
            <a:ext cx="1008112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成员充值</a:t>
            </a:r>
            <a:endParaRPr lang="zh-CN" altLang="en-US" sz="1100" dirty="0"/>
          </a:p>
        </p:txBody>
      </p:sp>
      <p:cxnSp>
        <p:nvCxnSpPr>
          <p:cNvPr id="72" name="肘形连接符 71"/>
          <p:cNvCxnSpPr>
            <a:stCxn id="14" idx="1"/>
            <a:endCxn id="70" idx="0"/>
          </p:cNvCxnSpPr>
          <p:nvPr/>
        </p:nvCxnSpPr>
        <p:spPr>
          <a:xfrm rot="10800000" flipV="1">
            <a:off x="2764542" y="2366881"/>
            <a:ext cx="1195391" cy="5962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平行四边形 73"/>
          <p:cNvSpPr/>
          <p:nvPr/>
        </p:nvSpPr>
        <p:spPr>
          <a:xfrm>
            <a:off x="2109210" y="3573016"/>
            <a:ext cx="1310662" cy="360040"/>
          </a:xfrm>
          <a:prstGeom prst="parallelogram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选择成员</a:t>
            </a:r>
            <a:endParaRPr lang="zh-CN" altLang="en-US" sz="1200" dirty="0"/>
          </a:p>
        </p:txBody>
      </p:sp>
      <p:sp>
        <p:nvSpPr>
          <p:cNvPr id="75" name="平行四边形 74"/>
          <p:cNvSpPr/>
          <p:nvPr/>
        </p:nvSpPr>
        <p:spPr>
          <a:xfrm>
            <a:off x="2109209" y="4221088"/>
            <a:ext cx="1310662" cy="360040"/>
          </a:xfrm>
          <a:prstGeom prst="parallelogram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输入</a:t>
            </a:r>
            <a:r>
              <a:rPr lang="zh-CN" altLang="en-US" sz="1200" dirty="0"/>
              <a:t>金额</a:t>
            </a:r>
            <a:endParaRPr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260484" y="4941168"/>
            <a:ext cx="1008112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充值</a:t>
            </a:r>
            <a:endParaRPr lang="zh-CN" altLang="en-US" sz="1100" dirty="0"/>
          </a:p>
        </p:txBody>
      </p:sp>
      <p:cxnSp>
        <p:nvCxnSpPr>
          <p:cNvPr id="78" name="直接箭头连接符 77"/>
          <p:cNvCxnSpPr>
            <a:stCxn id="70" idx="2"/>
            <a:endCxn id="74" idx="0"/>
          </p:cNvCxnSpPr>
          <p:nvPr/>
        </p:nvCxnSpPr>
        <p:spPr>
          <a:xfrm>
            <a:off x="2764541" y="3287193"/>
            <a:ext cx="0" cy="285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4" idx="4"/>
            <a:endCxn id="75" idx="0"/>
          </p:cNvCxnSpPr>
          <p:nvPr/>
        </p:nvCxnSpPr>
        <p:spPr>
          <a:xfrm flipH="1">
            <a:off x="2764540" y="3933056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5" idx="4"/>
            <a:endCxn id="76" idx="0"/>
          </p:cNvCxnSpPr>
          <p:nvPr/>
        </p:nvCxnSpPr>
        <p:spPr>
          <a:xfrm>
            <a:off x="2764540" y="458112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2173647" y="5553286"/>
            <a:ext cx="1181785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刷新团员列表</a:t>
            </a:r>
            <a:endParaRPr lang="zh-CN" altLang="en-US" sz="1100" dirty="0"/>
          </a:p>
        </p:txBody>
      </p:sp>
      <p:cxnSp>
        <p:nvCxnSpPr>
          <p:cNvPr id="86" name="直接箭头连接符 85"/>
          <p:cNvCxnSpPr>
            <a:stCxn id="76" idx="2"/>
            <a:endCxn id="84" idx="0"/>
          </p:cNvCxnSpPr>
          <p:nvPr/>
        </p:nvCxnSpPr>
        <p:spPr>
          <a:xfrm>
            <a:off x="2764540" y="5265204"/>
            <a:ext cx="0" cy="288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圆角矩形 86"/>
          <p:cNvSpPr/>
          <p:nvPr/>
        </p:nvSpPr>
        <p:spPr>
          <a:xfrm>
            <a:off x="2332491" y="6148685"/>
            <a:ext cx="864096" cy="2880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结束</a:t>
            </a:r>
          </a:p>
        </p:txBody>
      </p:sp>
      <p:cxnSp>
        <p:nvCxnSpPr>
          <p:cNvPr id="89" name="直接箭头连接符 88"/>
          <p:cNvCxnSpPr>
            <a:stCxn id="84" idx="2"/>
            <a:endCxn id="87" idx="0"/>
          </p:cNvCxnSpPr>
          <p:nvPr/>
        </p:nvCxnSpPr>
        <p:spPr>
          <a:xfrm flipH="1">
            <a:off x="2764539" y="5877322"/>
            <a:ext cx="1" cy="271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172660" y="6057292"/>
            <a:ext cx="1519020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收到</a:t>
            </a:r>
            <a:r>
              <a:rPr lang="zh-CN" altLang="en-US" sz="1100" dirty="0" smtClean="0"/>
              <a:t>操作</a:t>
            </a:r>
            <a:r>
              <a:rPr lang="zh-CN" altLang="en-US" sz="1100" dirty="0"/>
              <a:t>报告</a:t>
            </a:r>
            <a:endParaRPr lang="zh-CN" altLang="en-US" sz="1100" dirty="0"/>
          </a:p>
        </p:txBody>
      </p:sp>
      <p:sp>
        <p:nvSpPr>
          <p:cNvPr id="91" name="矩形 90"/>
          <p:cNvSpPr/>
          <p:nvPr/>
        </p:nvSpPr>
        <p:spPr>
          <a:xfrm>
            <a:off x="428114" y="5283233"/>
            <a:ext cx="1008112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</a:t>
            </a:r>
            <a:r>
              <a:rPr lang="en-US" altLang="zh-CN" sz="1100" dirty="0" smtClean="0"/>
              <a:t>1</a:t>
            </a:r>
            <a:endParaRPr lang="zh-CN" altLang="en-US" sz="1100" dirty="0"/>
          </a:p>
        </p:txBody>
      </p:sp>
      <p:cxnSp>
        <p:nvCxnSpPr>
          <p:cNvPr id="92" name="直接箭头连接符 91"/>
          <p:cNvCxnSpPr>
            <a:stCxn id="91" idx="2"/>
            <a:endCxn id="90" idx="0"/>
          </p:cNvCxnSpPr>
          <p:nvPr/>
        </p:nvCxnSpPr>
        <p:spPr>
          <a:xfrm>
            <a:off x="932170" y="5607269"/>
            <a:ext cx="0" cy="450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84" idx="1"/>
            <a:endCxn id="90" idx="3"/>
          </p:cNvCxnSpPr>
          <p:nvPr/>
        </p:nvCxnSpPr>
        <p:spPr>
          <a:xfrm rot="10800000" flipV="1">
            <a:off x="1691681" y="5715304"/>
            <a:ext cx="481967" cy="5040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55" idx="2"/>
            <a:endCxn id="90" idx="2"/>
          </p:cNvCxnSpPr>
          <p:nvPr/>
        </p:nvCxnSpPr>
        <p:spPr>
          <a:xfrm rot="5400000" flipH="1">
            <a:off x="3540096" y="3773402"/>
            <a:ext cx="274700" cy="5490552"/>
          </a:xfrm>
          <a:prstGeom prst="bentConnector3">
            <a:avLst>
              <a:gd name="adj1" fmla="val -392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90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52792" y="404428"/>
            <a:ext cx="461665" cy="1800436"/>
          </a:xfrm>
          <a:prstGeom prst="rect">
            <a:avLst/>
          </a:prstGeom>
          <a:solidFill>
            <a:schemeClr val="tx2"/>
          </a:solidFill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合租记账的流程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11960" y="116632"/>
            <a:ext cx="648072" cy="2880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开始</a:t>
            </a:r>
            <a:endParaRPr lang="zh-CN" altLang="en-US" sz="1100" dirty="0"/>
          </a:p>
        </p:txBody>
      </p:sp>
      <p:sp>
        <p:nvSpPr>
          <p:cNvPr id="4" name="矩形 3"/>
          <p:cNvSpPr/>
          <p:nvPr/>
        </p:nvSpPr>
        <p:spPr>
          <a:xfrm>
            <a:off x="4067944" y="1556792"/>
            <a:ext cx="1008112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选择</a:t>
            </a:r>
            <a:r>
              <a:rPr lang="zh-CN" altLang="en-US" sz="1100" dirty="0" smtClean="0"/>
              <a:t>团</a:t>
            </a:r>
            <a:endParaRPr lang="zh-CN" altLang="en-US" sz="1100" dirty="0"/>
          </a:p>
        </p:txBody>
      </p:sp>
      <p:sp>
        <p:nvSpPr>
          <p:cNvPr id="5" name="菱形 4"/>
          <p:cNvSpPr/>
          <p:nvPr/>
        </p:nvSpPr>
        <p:spPr>
          <a:xfrm>
            <a:off x="3959932" y="764704"/>
            <a:ext cx="1224136" cy="432048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是否登录</a:t>
            </a:r>
            <a:endParaRPr lang="zh-CN" altLang="en-US" sz="800" dirty="0"/>
          </a:p>
        </p:txBody>
      </p:sp>
      <p:sp>
        <p:nvSpPr>
          <p:cNvPr id="6" name="矩形 5"/>
          <p:cNvSpPr/>
          <p:nvPr/>
        </p:nvSpPr>
        <p:spPr>
          <a:xfrm>
            <a:off x="6292394" y="818710"/>
            <a:ext cx="1008112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返回登录</a:t>
            </a:r>
            <a:endParaRPr lang="zh-CN" altLang="en-US" sz="11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184068" y="980728"/>
            <a:ext cx="11161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80112" y="81871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否</a:t>
            </a:r>
            <a:endParaRPr lang="zh-CN" altLang="en-US" sz="1200" dirty="0"/>
          </a:p>
        </p:txBody>
      </p:sp>
      <p:cxnSp>
        <p:nvCxnSpPr>
          <p:cNvPr id="9" name="肘形连接符 8"/>
          <p:cNvCxnSpPr/>
          <p:nvPr/>
        </p:nvCxnSpPr>
        <p:spPr>
          <a:xfrm rot="16200000" flipV="1">
            <a:off x="5549210" y="-428530"/>
            <a:ext cx="270030" cy="22244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572000" y="40466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572000" y="119675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5976" y="119675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是</a:t>
            </a:r>
            <a:endParaRPr lang="zh-CN" altLang="en-US" sz="1200" dirty="0"/>
          </a:p>
        </p:txBody>
      </p:sp>
      <p:cxnSp>
        <p:nvCxnSpPr>
          <p:cNvPr id="13" name="直接箭头连接符 12"/>
          <p:cNvCxnSpPr>
            <a:stCxn id="4" idx="2"/>
            <a:endCxn id="14" idx="0"/>
          </p:cNvCxnSpPr>
          <p:nvPr/>
        </p:nvCxnSpPr>
        <p:spPr>
          <a:xfrm>
            <a:off x="4572000" y="1880828"/>
            <a:ext cx="0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3959932" y="2150858"/>
            <a:ext cx="1224136" cy="432048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选择操作</a:t>
            </a:r>
            <a:endParaRPr lang="zh-CN" altLang="en-US" sz="800" dirty="0"/>
          </a:p>
        </p:txBody>
      </p:sp>
      <p:sp>
        <p:nvSpPr>
          <p:cNvPr id="15" name="矩形 14"/>
          <p:cNvSpPr/>
          <p:nvPr/>
        </p:nvSpPr>
        <p:spPr>
          <a:xfrm>
            <a:off x="4067944" y="2996952"/>
            <a:ext cx="1008112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记账</a:t>
            </a:r>
            <a:endParaRPr lang="zh-CN" altLang="en-US" sz="1100" dirty="0"/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4572000" y="2582906"/>
            <a:ext cx="0" cy="414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3916669" y="3573016"/>
            <a:ext cx="1310662" cy="360040"/>
          </a:xfrm>
          <a:prstGeom prst="parallelogram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输入</a:t>
            </a:r>
            <a:r>
              <a:rPr lang="zh-CN" altLang="en-US" sz="1200" dirty="0"/>
              <a:t>金额</a:t>
            </a:r>
            <a:endParaRPr lang="zh-CN" altLang="en-US" sz="1200" dirty="0"/>
          </a:p>
        </p:txBody>
      </p:sp>
      <p:sp>
        <p:nvSpPr>
          <p:cNvPr id="18" name="平行四边形 17"/>
          <p:cNvSpPr/>
          <p:nvPr/>
        </p:nvSpPr>
        <p:spPr>
          <a:xfrm>
            <a:off x="3906544" y="4293096"/>
            <a:ext cx="1310662" cy="360040"/>
          </a:xfrm>
          <a:prstGeom prst="parallelogram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选择成员</a:t>
            </a:r>
            <a:endParaRPr lang="zh-CN" altLang="en-US" sz="1200" dirty="0"/>
          </a:p>
        </p:txBody>
      </p:sp>
      <p:sp>
        <p:nvSpPr>
          <p:cNvPr id="19" name="平行四边形 18"/>
          <p:cNvSpPr/>
          <p:nvPr/>
        </p:nvSpPr>
        <p:spPr>
          <a:xfrm>
            <a:off x="3927434" y="5733256"/>
            <a:ext cx="1310662" cy="360040"/>
          </a:xfrm>
          <a:prstGeom prst="parallelogram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选择日期</a:t>
            </a:r>
            <a:endParaRPr lang="zh-CN" altLang="en-US" sz="1200" dirty="0"/>
          </a:p>
        </p:txBody>
      </p:sp>
      <p:sp>
        <p:nvSpPr>
          <p:cNvPr id="20" name="菱形 19"/>
          <p:cNvSpPr/>
          <p:nvPr/>
        </p:nvSpPr>
        <p:spPr>
          <a:xfrm>
            <a:off x="3733783" y="4941168"/>
            <a:ext cx="1656184" cy="603436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成员是否存在</a:t>
            </a:r>
            <a:endParaRPr lang="zh-CN" altLang="en-US" sz="800" dirty="0"/>
          </a:p>
        </p:txBody>
      </p:sp>
      <p:sp>
        <p:nvSpPr>
          <p:cNvPr id="21" name="矩形 20"/>
          <p:cNvSpPr/>
          <p:nvPr/>
        </p:nvSpPr>
        <p:spPr>
          <a:xfrm>
            <a:off x="6012160" y="5080869"/>
            <a:ext cx="1008112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添加成员</a:t>
            </a:r>
            <a:endParaRPr lang="zh-CN" altLang="en-US" sz="1100" dirty="0"/>
          </a:p>
        </p:txBody>
      </p:sp>
      <p:cxnSp>
        <p:nvCxnSpPr>
          <p:cNvPr id="22" name="直接箭头连接符 21"/>
          <p:cNvCxnSpPr>
            <a:stCxn id="17" idx="4"/>
            <a:endCxn id="18" idx="0"/>
          </p:cNvCxnSpPr>
          <p:nvPr/>
        </p:nvCxnSpPr>
        <p:spPr>
          <a:xfrm flipH="1">
            <a:off x="4561875" y="3933056"/>
            <a:ext cx="10125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4"/>
            <a:endCxn id="20" idx="0"/>
          </p:cNvCxnSpPr>
          <p:nvPr/>
        </p:nvCxnSpPr>
        <p:spPr>
          <a:xfrm>
            <a:off x="4561875" y="46531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2"/>
            <a:endCxn id="17" idx="0"/>
          </p:cNvCxnSpPr>
          <p:nvPr/>
        </p:nvCxnSpPr>
        <p:spPr>
          <a:xfrm>
            <a:off x="4572000" y="3320988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3"/>
            <a:endCxn id="21" idx="1"/>
          </p:cNvCxnSpPr>
          <p:nvPr/>
        </p:nvCxnSpPr>
        <p:spPr>
          <a:xfrm>
            <a:off x="5389967" y="5242886"/>
            <a:ext cx="62219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平行四边形 25"/>
          <p:cNvSpPr/>
          <p:nvPr/>
        </p:nvSpPr>
        <p:spPr>
          <a:xfrm>
            <a:off x="3763608" y="6313139"/>
            <a:ext cx="1638313" cy="360040"/>
          </a:xfrm>
          <a:prstGeom prst="parallelogram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输入备注信息</a:t>
            </a:r>
            <a:endParaRPr lang="zh-CN" altLang="en-US" sz="1200" dirty="0"/>
          </a:p>
        </p:txBody>
      </p:sp>
      <p:cxnSp>
        <p:nvCxnSpPr>
          <p:cNvPr id="27" name="肘形连接符 26"/>
          <p:cNvCxnSpPr>
            <a:stCxn id="21" idx="0"/>
            <a:endCxn id="18" idx="2"/>
          </p:cNvCxnSpPr>
          <p:nvPr/>
        </p:nvCxnSpPr>
        <p:spPr>
          <a:xfrm rot="16200000" flipV="1">
            <a:off x="5540333" y="4104985"/>
            <a:ext cx="607753" cy="13440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2"/>
            <a:endCxn id="19" idx="0"/>
          </p:cNvCxnSpPr>
          <p:nvPr/>
        </p:nvCxnSpPr>
        <p:spPr>
          <a:xfrm>
            <a:off x="4561875" y="5544604"/>
            <a:ext cx="20890" cy="188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9" idx="4"/>
            <a:endCxn id="26" idx="0"/>
          </p:cNvCxnSpPr>
          <p:nvPr/>
        </p:nvCxnSpPr>
        <p:spPr>
          <a:xfrm>
            <a:off x="4582765" y="6093296"/>
            <a:ext cx="0" cy="219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7555662" y="6349143"/>
            <a:ext cx="864096" cy="2880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结束</a:t>
            </a:r>
          </a:p>
        </p:txBody>
      </p:sp>
      <p:cxnSp>
        <p:nvCxnSpPr>
          <p:cNvPr id="31" name="直接箭头连接符 30"/>
          <p:cNvCxnSpPr>
            <a:stCxn id="32" idx="3"/>
            <a:endCxn id="30" idx="1"/>
          </p:cNvCxnSpPr>
          <p:nvPr/>
        </p:nvCxnSpPr>
        <p:spPr>
          <a:xfrm flipV="1">
            <a:off x="6926778" y="6493159"/>
            <a:ext cx="628884" cy="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918666" y="6331992"/>
            <a:ext cx="1008112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计算</a:t>
            </a:r>
            <a:endParaRPr lang="zh-CN" altLang="en-US" sz="1100" dirty="0"/>
          </a:p>
        </p:txBody>
      </p:sp>
      <p:cxnSp>
        <p:nvCxnSpPr>
          <p:cNvPr id="33" name="直接箭头连接符 32"/>
          <p:cNvCxnSpPr>
            <a:stCxn id="26" idx="2"/>
            <a:endCxn id="32" idx="1"/>
          </p:cNvCxnSpPr>
          <p:nvPr/>
        </p:nvCxnSpPr>
        <p:spPr>
          <a:xfrm>
            <a:off x="5356916" y="6493159"/>
            <a:ext cx="561750" cy="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231740" y="2996952"/>
            <a:ext cx="1008112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清算</a:t>
            </a:r>
            <a:endParaRPr lang="zh-CN" altLang="en-US" sz="1100" dirty="0"/>
          </a:p>
        </p:txBody>
      </p:sp>
      <p:sp>
        <p:nvSpPr>
          <p:cNvPr id="44" name="矩形 43"/>
          <p:cNvSpPr/>
          <p:nvPr/>
        </p:nvSpPr>
        <p:spPr>
          <a:xfrm>
            <a:off x="2123728" y="3746029"/>
            <a:ext cx="1224136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生成清算报告</a:t>
            </a:r>
            <a:endParaRPr lang="zh-CN" altLang="en-US" sz="1100" dirty="0"/>
          </a:p>
        </p:txBody>
      </p:sp>
      <p:sp>
        <p:nvSpPr>
          <p:cNvPr id="45" name="矩形 44"/>
          <p:cNvSpPr/>
          <p:nvPr/>
        </p:nvSpPr>
        <p:spPr>
          <a:xfrm>
            <a:off x="2123728" y="4479700"/>
            <a:ext cx="1224136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成员余额清零</a:t>
            </a:r>
            <a:endParaRPr lang="zh-CN" altLang="en-US" sz="1100" dirty="0"/>
          </a:p>
        </p:txBody>
      </p:sp>
      <p:sp>
        <p:nvSpPr>
          <p:cNvPr id="46" name="圆角矩形 45"/>
          <p:cNvSpPr/>
          <p:nvPr/>
        </p:nvSpPr>
        <p:spPr>
          <a:xfrm>
            <a:off x="2303748" y="5116873"/>
            <a:ext cx="864096" cy="2880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结束</a:t>
            </a:r>
          </a:p>
        </p:txBody>
      </p:sp>
      <p:cxnSp>
        <p:nvCxnSpPr>
          <p:cNvPr id="48" name="直接箭头连接符 47"/>
          <p:cNvCxnSpPr>
            <a:stCxn id="38" idx="2"/>
            <a:endCxn id="44" idx="0"/>
          </p:cNvCxnSpPr>
          <p:nvPr/>
        </p:nvCxnSpPr>
        <p:spPr>
          <a:xfrm>
            <a:off x="2735796" y="3320988"/>
            <a:ext cx="0" cy="425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4" idx="2"/>
            <a:endCxn id="45" idx="0"/>
          </p:cNvCxnSpPr>
          <p:nvPr/>
        </p:nvCxnSpPr>
        <p:spPr>
          <a:xfrm>
            <a:off x="2735796" y="4070065"/>
            <a:ext cx="0" cy="409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5" idx="2"/>
            <a:endCxn id="46" idx="0"/>
          </p:cNvCxnSpPr>
          <p:nvPr/>
        </p:nvCxnSpPr>
        <p:spPr>
          <a:xfrm>
            <a:off x="2735796" y="4803736"/>
            <a:ext cx="0" cy="313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14" idx="1"/>
            <a:endCxn id="38" idx="0"/>
          </p:cNvCxnSpPr>
          <p:nvPr/>
        </p:nvCxnSpPr>
        <p:spPr>
          <a:xfrm rot="10800000" flipV="1">
            <a:off x="2735796" y="2366882"/>
            <a:ext cx="1224136" cy="6300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2660" y="6057292"/>
            <a:ext cx="1519020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收到</a:t>
            </a:r>
            <a:r>
              <a:rPr lang="zh-CN" altLang="en-US" sz="1100" dirty="0"/>
              <a:t>清算</a:t>
            </a:r>
            <a:r>
              <a:rPr lang="zh-CN" altLang="en-US" sz="1100" dirty="0" smtClean="0"/>
              <a:t>报告</a:t>
            </a:r>
            <a:endParaRPr lang="zh-CN" altLang="en-US" sz="1100" dirty="0"/>
          </a:p>
        </p:txBody>
      </p:sp>
      <p:sp>
        <p:nvSpPr>
          <p:cNvPr id="60" name="矩形 59"/>
          <p:cNvSpPr/>
          <p:nvPr/>
        </p:nvSpPr>
        <p:spPr>
          <a:xfrm>
            <a:off x="428114" y="5283233"/>
            <a:ext cx="1008112" cy="324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</a:t>
            </a:r>
            <a:r>
              <a:rPr lang="en-US" altLang="zh-CN" sz="1100" dirty="0" smtClean="0"/>
              <a:t>1</a:t>
            </a:r>
            <a:endParaRPr lang="zh-CN" altLang="en-US" sz="1100" dirty="0"/>
          </a:p>
        </p:txBody>
      </p:sp>
      <p:cxnSp>
        <p:nvCxnSpPr>
          <p:cNvPr id="61" name="直接箭头连接符 60"/>
          <p:cNvCxnSpPr>
            <a:stCxn id="60" idx="2"/>
            <a:endCxn id="59" idx="0"/>
          </p:cNvCxnSpPr>
          <p:nvPr/>
        </p:nvCxnSpPr>
        <p:spPr>
          <a:xfrm>
            <a:off x="932170" y="5607269"/>
            <a:ext cx="0" cy="450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32" idx="2"/>
            <a:endCxn id="59" idx="2"/>
          </p:cNvCxnSpPr>
          <p:nvPr/>
        </p:nvCxnSpPr>
        <p:spPr>
          <a:xfrm rot="5400000" flipH="1">
            <a:off x="3540096" y="3773402"/>
            <a:ext cx="274700" cy="5490552"/>
          </a:xfrm>
          <a:prstGeom prst="bentConnector3">
            <a:avLst>
              <a:gd name="adj1" fmla="val -361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44" idx="1"/>
            <a:endCxn id="59" idx="3"/>
          </p:cNvCxnSpPr>
          <p:nvPr/>
        </p:nvCxnSpPr>
        <p:spPr>
          <a:xfrm rot="10800000" flipV="1">
            <a:off x="1691680" y="3908046"/>
            <a:ext cx="432048" cy="23112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98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186</Words>
  <Application>Microsoft Office PowerPoint</Application>
  <PresentationFormat>全屏显示(4:3)</PresentationFormat>
  <Paragraphs>88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vein</dc:creator>
  <cp:lastModifiedBy>vein</cp:lastModifiedBy>
  <cp:revision>20</cp:revision>
  <dcterms:created xsi:type="dcterms:W3CDTF">2016-08-22T13:45:36Z</dcterms:created>
  <dcterms:modified xsi:type="dcterms:W3CDTF">2016-08-24T13:39:33Z</dcterms:modified>
</cp:coreProperties>
</file>