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vnd.openxmlformats-officedocument.spreadsheetml.sheet" Extension="xlsx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drawingml.chart+xml" PartName="/ppt/charts/chart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5" Type="http://schemas.openxmlformats.org/officeDocument/2006/relationships/theme" Target="theme/them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2" Type="http://schemas.openxmlformats.org/officeDocument/2006/relationships/printerSettings" Target="printerSettings/printerSettings1.bin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-2115720072"/>
        <c:axId val="-2115723560"/>
      </c:bubbleChart>
      <c:valAx>
        <c:axId val="-2115720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15723560"/>
        <c:crosses val="autoZero"/>
        <c:crossBetween val="midCat"/>
      </c:valAx>
      <c:valAx>
        <c:axId val="-21157235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572007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1.xml"/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