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drawingml.chart+xml" PartName="/ppt/charts/chart1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7" Type="http://schemas.openxmlformats.org/officeDocument/2006/relationships/slide" Target="slides/slide1.xml"/><Relationship Id="rId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6" Type="http://schemas.openxmlformats.org/officeDocument/2006/relationships/tableStyles" Target="tableStyles.xml"/><Relationship Id="rId2" Type="http://schemas.openxmlformats.org/officeDocument/2006/relationships/printerSettings" Target="printerSettings/printerSettings1.bin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Q1 Sales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East</c:v>
                </c:pt>
                <c:pt idx="1">
                  <c:v>West</c:v>
                </c:pt>
                <c:pt idx="2">
                  <c:v>Midwest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19.2</c:v>
                </c:pt>
                <c:pt idx="1">
                  <c:v>21.4</c:v>
                </c:pt>
                <c:pt idx="2">
                  <c:v>16.7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Q2 Sales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East</c:v>
                </c:pt>
                <c:pt idx="1">
                  <c:v>West</c:v>
                </c:pt>
                <c:pt idx="2">
                  <c:v>Midwest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22.3</c:v>
                </c:pt>
                <c:pt idx="1">
                  <c:v>28.6</c:v>
                </c:pt>
                <c:pt idx="2">
                  <c:v>15.2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Q3 Sales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East</c:v>
                </c:pt>
                <c:pt idx="1">
                  <c:v>West</c:v>
                </c:pt>
                <c:pt idx="2">
                  <c:v>Midwest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20.4</c:v>
                </c:pt>
                <c:pt idx="1">
                  <c:v>26.3</c:v>
                </c:pt>
                <c:pt idx="2">
                  <c:v>14.2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Gridlines/>
        <c:majorTickMark val="out"/>
        <c:minorTickMark val="out"/>
        <c:tickLblPos val="nextTo"/>
        <c:txPr>
          <a:bodyPr/>
          <a:lstStyle/>
          <a:p>
            <a:pPr>
              <a:defRPr i="1" sz="24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50.0"/>
        </c:scaling>
        <c:delete val="0"/>
        <c:axPos val="l"/>
        <c:majorGridlines/>
        <c:minorGridlines/>
        <c:numFmt formatCode="0&quot;%&quot;" sourceLinked="0"/>
        <c:majorTickMark val="out"/>
        <c:minorTickMark val="out"/>
        <c:tickLblPos val="nextTo"/>
        <c:txPr>
          <a:bodyPr/>
          <a:lstStyle/>
          <a:p>
            <a:pPr>
              <a:defRPr b="1" sz="14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12" Type="http://schemas.openxmlformats.org/officeDocument/2006/relationships/theme" Target="../theme/theme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0" y="18288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