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vnd.openxmlformats-officedocument.spreadsheetml.sheet" Extension="xlsx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7" Type="http://schemas.openxmlformats.org/officeDocument/2006/relationships/slide" Target="slides/slide1.xml"/><Relationship Id="rId2" Type="http://schemas.openxmlformats.org/officeDocument/2006/relationships/printerSettings" Target="printerSettings/printerSettings1.bin"/><Relationship Id="rId5" Type="http://schemas.openxmlformats.org/officeDocument/2006/relationships/theme" Target="theme/them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Q1 Sales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East</c:v>
                </c:pt>
                <c:pt idx="1">
                  <c:v>West</c:v>
                </c:pt>
                <c:pt idx="2">
                  <c:v>Midwest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19.2</c:v>
                </c:pt>
                <c:pt idx="1">
                  <c:v>21.4</c:v>
                </c:pt>
                <c:pt idx="2">
                  <c:v>16.7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Q2 Sales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East</c:v>
                </c:pt>
                <c:pt idx="1">
                  <c:v>West</c:v>
                </c:pt>
                <c:pt idx="2">
                  <c:v>Midwest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22.3</c:v>
                </c:pt>
                <c:pt idx="1">
                  <c:v>28.6</c:v>
                </c:pt>
                <c:pt idx="2">
                  <c:v>15.2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Q3 Sales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East</c:v>
                </c:pt>
                <c:pt idx="1">
                  <c:v>West</c:v>
                </c:pt>
                <c:pt idx="2">
                  <c:v>Midwest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20.4</c:v>
                </c:pt>
                <c:pt idx="1">
                  <c:v>26.3</c:v>
                </c:pt>
                <c:pt idx="2">
                  <c:v>14.2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3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1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