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vnd.openxmlformats-officedocument.spreadsheetml.sheet" Extension="xlsx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drawingml.chart+xml" PartName="/ppt/charts/chart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2" Type="http://schemas.openxmlformats.org/officeDocument/2006/relationships/printerSettings" Target="printerSettings/printerSettings1.bin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West</c:v>
                </c:pt>
              </c:strCache>
            </c:strRef>
          </c:tx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Q1 Sales</c:v>
                </c:pt>
                <c:pt idx="1">
                  <c:v>Q2 Sales</c:v>
                </c:pt>
                <c:pt idx="2">
                  <c:v>Q3 Sales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32.2</c:v>
                </c:pt>
                <c:pt idx="1">
                  <c:v>28.4</c:v>
                </c:pt>
                <c:pt idx="2">
                  <c:v>34.7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East</c:v>
                </c:pt>
              </c:strCache>
            </c:strRef>
          </c:tx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Q1 Sales</c:v>
                </c:pt>
                <c:pt idx="1">
                  <c:v>Q2 Sales</c:v>
                </c:pt>
                <c:pt idx="2">
                  <c:v>Q3 Sales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24.3</c:v>
                </c:pt>
                <c:pt idx="1">
                  <c:v>30.6</c:v>
                </c:pt>
                <c:pt idx="2">
                  <c:v>20.2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Midwest</c:v>
                </c:pt>
              </c:strCache>
            </c:strRef>
          </c:tx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Q1 Sales</c:v>
                </c:pt>
                <c:pt idx="1">
                  <c:v>Q2 Sales</c:v>
                </c:pt>
                <c:pt idx="2">
                  <c:v>Q3 Sales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20.4</c:v>
                </c:pt>
                <c:pt idx="1">
                  <c:v>18.3</c:v>
                </c:pt>
                <c:pt idx="2">
                  <c:v>26.2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1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8" Type="http://schemas.openxmlformats.org/officeDocument/2006/relationships/slideLayout" Target="../slideLayouts/slideLayout8.xml"/><Relationship Id="rId2" Type="http://schemas.openxmlformats.org/officeDocument/2006/relationships/slideLayout" Target="../slideLayouts/slideLayout2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