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0.135</c:v>
                </c:pt>
                <c:pt idx="1">
                  <c:v>0.324</c:v>
                </c:pt>
                <c:pt idx="2">
                  <c:v>0.18</c:v>
                </c:pt>
                <c:pt idx="3">
                  <c:v>0.235</c:v>
                </c:pt>
                <c:pt idx="4">
                  <c:v>0.126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1.xml"/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