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6" Type="http://schemas.openxmlformats.org/officeDocument/2006/relationships/tableStyles" Target="tableStyles.xml"/><Relationship Id="rId2" Type="http://schemas.openxmlformats.org/officeDocument/2006/relationships/printerSettings" Target="printerSettings/printerSettings1.bin"/><Relationship Id="rId9" Type="http://schemas.openxmlformats.org/officeDocument/2006/relationships/slide" Target="slides/slide3.xml"/><Relationship Id="rId5" Type="http://schemas.openxmlformats.org/officeDocument/2006/relationships/theme" Target="theme/theme1.xml"/><Relationship Id="rId7" Type="http://schemas.openxmlformats.org/officeDocument/2006/relationships/slide" Target="slides/slide1.xml"/><Relationship Id="rId4" Type="http://schemas.openxmlformats.org/officeDocument/2006/relationships/viewProps" Target="viewProps.xml"/><Relationship Id="rId8" Type="http://schemas.openxmlformats.org/officeDocument/2006/relationships/slide" Target="slides/slide2.xml"/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6" Type="http://schemas.openxmlformats.org/officeDocument/2006/relationships/slideLayout" Target="../slideLayouts/slideLayout6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1" Type="http://schemas.openxmlformats.org/officeDocument/2006/relationships/slideLayout" Target="../slideLayouts/slideLayout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0" y="3600000"/>
            <a:ext cx="3600000" cy="36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