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4" Type="http://schemas.openxmlformats.org/officeDocument/2006/relationships/viewProps" Target="viewProps.xml"/><Relationship Id="rId2" Type="http://schemas.openxmlformats.org/officeDocument/2006/relationships/printerSettings" Target="printerSettings/printerSettings1.bin"/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