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8.xml"/><Relationship Id="rId6" Type="http://schemas.openxmlformats.org/officeDocument/2006/relationships/slideLayout" Target="../slideLayouts/slideLayout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