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시스템 자원 사용 현황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2019년07월</a:t>
            </a:r>
          </a:p>
        </p:txBody>
      </p:sp>
      <p:pic>
        <p:nvPicPr>
          <p:cNvPr id="4" name="Picture 3" descr="ibk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19300" cy="444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" y="4407408"/>
            <a:ext cx="7863840" cy="54864"/>
          </a:xfrm>
          <a:prstGeom prst="rect">
            <a:avLst/>
          </a:prstGeom>
          <a:ln w="12700">
            <a:solidFill>
              <a:srgbClr val="000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