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시스템 자원 사용 현황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2019년07월</a:t>
            </a:r>
          </a:p>
        </p:txBody>
      </p:sp>
      <p:pic>
        <p:nvPicPr>
          <p:cNvPr id="4" name="Picture 3" descr="ib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19300" cy="44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4407408"/>
            <a:ext cx="7863840" cy="54864"/>
          </a:xfrm>
          <a:prstGeom prst="rect">
            <a:avLst/>
          </a:prstGeom>
          <a:ln w="12700">
            <a:solidFill>
              <a:srgbClr val="000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4320" y="640080"/>
            <a:ext cx="8549640" cy="0"/>
          </a:xfrm>
          <a:prstGeom prst="rect">
            <a:avLst/>
          </a:prstGeom>
          <a:ln w="19050">
            <a:solidFill>
              <a:srgbClr val="0000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b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37960"/>
            <a:ext cx="2019300" cy="444500"/>
          </a:xfrm>
          <a:prstGeom prst="rect">
            <a:avLst/>
          </a:prstGeom>
        </p:spPr>
      </p:pic>
      <p:pic>
        <p:nvPicPr>
          <p:cNvPr id="4" name="Picture 3" descr="mt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6583680"/>
            <a:ext cx="2032000" cy="58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27432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>
                <a:solidFill>
                  <a:srgbClr val="00008B"/>
                </a:solidFill>
              </a:defRPr>
            </a:pPr>
            <a:r>
              <a:t>목 차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9440" y="3657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353535"/>
                </a:solidFill>
              </a:defRPr>
            </a:pPr>
          </a:p>
        </p:txBody>
      </p:sp>
      <p:sp>
        <p:nvSpPr>
          <p:cNvPr id="7" name="Rectangle 6"/>
          <p:cNvSpPr/>
          <p:nvPr/>
        </p:nvSpPr>
        <p:spPr>
          <a:xfrm>
            <a:off x="274320" y="6528816"/>
            <a:ext cx="8549640" cy="0"/>
          </a:xfrm>
          <a:prstGeom prst="rect">
            <a:avLst/>
          </a:prstGeom>
          <a:solidFill>
            <a:srgbClr val="0000A0"/>
          </a:solidFill>
          <a:ln w="12700">
            <a:solidFill>
              <a:srgbClr val="000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pPr>
              <a:defRPr sz="1600"/>
            </a:pPr>
            <a:r>
              <a:t>    01. AP</a:t>
            </a:r>
            <a:br/>
            <a:r>
              <a:t>    02. DB </a:t>
            </a:r>
            <a:br/>
            <a:r>
              <a:t>    03. </a:t>
            </a:r>
            <a:br/>
            <a:r>
              <a:t>    04.</a:t>
            </a:r>
            <a:br/>
            <a:r>
              <a:t>    05.</a:t>
            </a:r>
            <a:br/>
            <a:r>
              <a:t>    06.</a:t>
            </a:r>
            <a:br/>
            <a:r>
              <a:t>    07.</a:t>
            </a:r>
            <a:br/>
            <a:r>
              <a:t>    ...</a:t>
            </a:r>
            <a:br/>
            <a: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pPr>
              <a:defRPr sz="1600"/>
            </a:pPr>
            <a:r>
              <a:t>    11. AP</a:t>
            </a:r>
            <a:br/>
            <a:r>
              <a:t>    12. DB </a:t>
            </a:r>
            <a:br/>
            <a:r>
              <a:t>    13. </a:t>
            </a:r>
            <a:br/>
            <a:r>
              <a:t>    14.</a:t>
            </a:r>
            <a:br/>
            <a:r>
              <a:t>    15.</a:t>
            </a:r>
            <a:br/>
            <a:r>
              <a:t>    16.</a:t>
            </a:r>
            <a:br/>
            <a:r>
              <a:t>    17.</a:t>
            </a:r>
            <a:br/>
            <a:r>
              <a:t>    ...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4320" y="640080"/>
            <a:ext cx="8549640" cy="0"/>
          </a:xfrm>
          <a:prstGeom prst="rect">
            <a:avLst/>
          </a:prstGeom>
          <a:ln w="19050">
            <a:solidFill>
              <a:srgbClr val="0000C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b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37960"/>
            <a:ext cx="2019300" cy="444500"/>
          </a:xfrm>
          <a:prstGeom prst="rect">
            <a:avLst/>
          </a:prstGeom>
        </p:spPr>
      </p:pic>
      <p:pic>
        <p:nvPicPr>
          <p:cNvPr id="4" name="Picture 3" descr="mt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6583680"/>
            <a:ext cx="2032000" cy="58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27432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>
                <a:solidFill>
                  <a:srgbClr val="00008B"/>
                </a:solidFill>
              </a:defRPr>
            </a:pPr>
            <a:r>
              <a:t>작성 가이드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9440" y="3657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353535"/>
                </a:solidFill>
              </a:defRPr>
            </a:pPr>
          </a:p>
        </p:txBody>
      </p:sp>
      <p:sp>
        <p:nvSpPr>
          <p:cNvPr id="7" name="Rectangle 6"/>
          <p:cNvSpPr/>
          <p:nvPr/>
        </p:nvSpPr>
        <p:spPr>
          <a:xfrm>
            <a:off x="274320" y="6528816"/>
            <a:ext cx="8549640" cy="0"/>
          </a:xfrm>
          <a:prstGeom prst="rect">
            <a:avLst/>
          </a:prstGeom>
          <a:solidFill>
            <a:srgbClr val="0000A0"/>
          </a:solidFill>
          <a:ln w="12700">
            <a:solidFill>
              <a:srgbClr val="000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pPr>
              <a:defRPr sz="1200"/>
            </a:pPr>
            <a:r>
              <a:t>    1. 시스템별 요약 </a:t>
            </a:r>
            <a:br/>
            <a:r>
              <a:t>    - 업무시간 ... </a:t>
            </a:r>
            <a:br/>
            <a:r>
              <a:t>    - 최근 ... </a:t>
            </a:r>
            <a:br/>
            <a:r>
              <a:t>    - 그래프 </a:t>
            </a:r>
            <a:br/>
            <a:r>
              <a:t>    </a:t>
            </a:r>
            <a:br/>
            <a:r>
              <a:t>    2. 일 사용율 그래프 작성 </a:t>
            </a:r>
            <a:br/>
            <a:r>
              <a:t>    - 업무일</a:t>
            </a:r>
            <a:br/>
            <a:r>
              <a:t>    - 각 서버별 </a:t>
            </a:r>
            <a:br/>
            <a:r>
              <a:t>    </a:t>
            </a:r>
            <a:br/>
            <a:r>
              <a:t>    3. 년간 사용률 그래프 </a:t>
            </a:r>
            <a:br/>
            <a:r>
              <a:t>    - 월 단위로 최근 1년간의 </a:t>
            </a:r>
            <a:br/>
            <a:r>
              <a:t>    - 각 서버별 사용률 표시 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