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3B674-1B28-4128-9620-9D99A7BE0F84}" type="doc">
      <dgm:prSet loTypeId="urn:microsoft.com/office/officeart/2005/8/layout/hList7" loCatId="list" qsTypeId="urn:microsoft.com/office/officeart/2005/8/quickstyle/simple2" qsCatId="simple" csTypeId="urn:microsoft.com/office/officeart/2005/8/colors/accent1_1" csCatId="accent1" phldr="1"/>
      <dgm:spPr/>
    </dgm:pt>
    <dgm:pt modelId="{C4289A2C-6954-4721-8709-BDFD688282CE}">
      <dgm:prSet phldrT="[Text]" custT="1"/>
      <dgm:spPr/>
      <dgm:t>
        <a:bodyPr/>
        <a:lstStyle/>
        <a:p>
          <a:r>
            <a:rPr lang="en-US" sz="1200" b="1" dirty="0"/>
            <a:t>Data consistency</a:t>
          </a:r>
        </a:p>
      </dgm:t>
    </dgm:pt>
    <dgm:pt modelId="{368BEBF6-CD13-4257-B40A-50FD7CC3E982}" type="parTrans" cxnId="{20E266CF-6EC8-4474-88F8-6E3A94B38650}">
      <dgm:prSet/>
      <dgm:spPr/>
      <dgm:t>
        <a:bodyPr/>
        <a:lstStyle/>
        <a:p>
          <a:endParaRPr lang="en-US"/>
        </a:p>
      </dgm:t>
    </dgm:pt>
    <dgm:pt modelId="{1798E64B-7EA3-4751-9208-CF21E7B5FB5E}" type="sibTrans" cxnId="{20E266CF-6EC8-4474-88F8-6E3A94B38650}">
      <dgm:prSet/>
      <dgm:spPr/>
      <dgm:t>
        <a:bodyPr/>
        <a:lstStyle/>
        <a:p>
          <a:endParaRPr lang="en-US"/>
        </a:p>
      </dgm:t>
    </dgm:pt>
    <dgm:pt modelId="{3B277FD8-0F90-4E5E-A06D-7180F9F2B1FB}">
      <dgm:prSet phldrT="[Text]" custT="1"/>
      <dgm:spPr/>
      <dgm:t>
        <a:bodyPr/>
        <a:lstStyle/>
        <a:p>
          <a:r>
            <a:rPr lang="en-US" sz="1400" b="1" dirty="0"/>
            <a:t>No duplication</a:t>
          </a:r>
        </a:p>
      </dgm:t>
    </dgm:pt>
    <dgm:pt modelId="{85BA0CD2-1D04-4F17-ADC8-6762C89CF2B9}" type="parTrans" cxnId="{DAA12A0C-233E-4C38-8D03-066F775BB27E}">
      <dgm:prSet/>
      <dgm:spPr/>
      <dgm:t>
        <a:bodyPr/>
        <a:lstStyle/>
        <a:p>
          <a:endParaRPr lang="en-US"/>
        </a:p>
      </dgm:t>
    </dgm:pt>
    <dgm:pt modelId="{54DEAD7D-7900-4985-85D3-94211987358A}" type="sibTrans" cxnId="{DAA12A0C-233E-4C38-8D03-066F775BB27E}">
      <dgm:prSet/>
      <dgm:spPr/>
      <dgm:t>
        <a:bodyPr/>
        <a:lstStyle/>
        <a:p>
          <a:endParaRPr lang="en-US"/>
        </a:p>
      </dgm:t>
    </dgm:pt>
    <dgm:pt modelId="{8AD7DE38-921C-4E10-89AE-02B9F9142251}">
      <dgm:prSet phldrT="[Text]" custT="1"/>
      <dgm:spPr/>
      <dgm:t>
        <a:bodyPr/>
        <a:lstStyle/>
        <a:p>
          <a:r>
            <a:rPr lang="en-US" sz="1400" b="1" dirty="0"/>
            <a:t>Timeliness</a:t>
          </a:r>
        </a:p>
      </dgm:t>
    </dgm:pt>
    <dgm:pt modelId="{D3DAC3D0-F243-423F-93E7-159386357265}" type="parTrans" cxnId="{31185958-0940-48D6-8B84-7000B163C039}">
      <dgm:prSet/>
      <dgm:spPr/>
      <dgm:t>
        <a:bodyPr/>
        <a:lstStyle/>
        <a:p>
          <a:endParaRPr lang="en-US"/>
        </a:p>
      </dgm:t>
    </dgm:pt>
    <dgm:pt modelId="{507A7191-B8C9-4F59-916A-8E616186CDE9}" type="sibTrans" cxnId="{31185958-0940-48D6-8B84-7000B163C039}">
      <dgm:prSet/>
      <dgm:spPr/>
      <dgm:t>
        <a:bodyPr/>
        <a:lstStyle/>
        <a:p>
          <a:endParaRPr lang="en-US"/>
        </a:p>
      </dgm:t>
    </dgm:pt>
    <dgm:pt modelId="{AEA16B5B-7B2E-4414-A6C9-E1876E8EDA7C}">
      <dgm:prSet phldrT="[Text]" custT="1"/>
      <dgm:spPr/>
      <dgm:t>
        <a:bodyPr/>
        <a:lstStyle/>
        <a:p>
          <a:r>
            <a:rPr lang="en-US" sz="1400" b="1" dirty="0"/>
            <a:t>Completeness</a:t>
          </a:r>
        </a:p>
      </dgm:t>
    </dgm:pt>
    <dgm:pt modelId="{014DE0DB-5DB6-4321-8B5D-EB40260C2BC7}" type="parTrans" cxnId="{5E370C25-E8E8-4405-87B4-5E877F975FBE}">
      <dgm:prSet/>
      <dgm:spPr/>
      <dgm:t>
        <a:bodyPr/>
        <a:lstStyle/>
        <a:p>
          <a:endParaRPr lang="en-US"/>
        </a:p>
      </dgm:t>
    </dgm:pt>
    <dgm:pt modelId="{B5D9D883-3056-4101-BE45-20D8C24B00B3}" type="sibTrans" cxnId="{5E370C25-E8E8-4405-87B4-5E877F975FBE}">
      <dgm:prSet/>
      <dgm:spPr/>
      <dgm:t>
        <a:bodyPr/>
        <a:lstStyle/>
        <a:p>
          <a:endParaRPr lang="en-US"/>
        </a:p>
      </dgm:t>
    </dgm:pt>
    <dgm:pt modelId="{758F9869-544E-48FA-ADD0-DBFE355B382F}">
      <dgm:prSet phldrT="[Text]" custT="1"/>
      <dgm:spPr/>
      <dgm:t>
        <a:bodyPr/>
        <a:lstStyle/>
        <a:p>
          <a:r>
            <a:rPr lang="en-US" sz="1400" b="1" dirty="0"/>
            <a:t>Uniformity</a:t>
          </a:r>
        </a:p>
      </dgm:t>
    </dgm:pt>
    <dgm:pt modelId="{E1F1711F-B934-4332-9C4B-91ADFCFECF16}" type="parTrans" cxnId="{508B4747-DA53-4BB6-B914-C366C30B1328}">
      <dgm:prSet/>
      <dgm:spPr/>
      <dgm:t>
        <a:bodyPr/>
        <a:lstStyle/>
        <a:p>
          <a:endParaRPr lang="en-US"/>
        </a:p>
      </dgm:t>
    </dgm:pt>
    <dgm:pt modelId="{9A7BB41E-9C09-4965-B036-98ADEAD867EA}" type="sibTrans" cxnId="{508B4747-DA53-4BB6-B914-C366C30B1328}">
      <dgm:prSet/>
      <dgm:spPr/>
      <dgm:t>
        <a:bodyPr/>
        <a:lstStyle/>
        <a:p>
          <a:endParaRPr lang="en-US"/>
        </a:p>
      </dgm:t>
    </dgm:pt>
    <dgm:pt modelId="{4EA4FA99-0285-4CC5-A804-3EF1B4D5C70F}">
      <dgm:prSet phldrT="[Text]" custT="1"/>
      <dgm:spPr/>
      <dgm:t>
        <a:bodyPr/>
        <a:lstStyle/>
        <a:p>
          <a:r>
            <a:rPr lang="en-US" sz="1400" b="1" dirty="0"/>
            <a:t>Availability</a:t>
          </a:r>
        </a:p>
      </dgm:t>
    </dgm:pt>
    <dgm:pt modelId="{78B1B0C6-FA59-4512-B12D-671917F944C3}" type="parTrans" cxnId="{33445960-B923-4B6B-93D2-56D22568B14E}">
      <dgm:prSet/>
      <dgm:spPr/>
      <dgm:t>
        <a:bodyPr/>
        <a:lstStyle/>
        <a:p>
          <a:endParaRPr lang="en-US"/>
        </a:p>
      </dgm:t>
    </dgm:pt>
    <dgm:pt modelId="{F581E69D-EDE2-4583-9B08-4AD20DF316C3}" type="sibTrans" cxnId="{33445960-B923-4B6B-93D2-56D22568B14E}">
      <dgm:prSet/>
      <dgm:spPr/>
      <dgm:t>
        <a:bodyPr/>
        <a:lstStyle/>
        <a:p>
          <a:endParaRPr lang="en-US"/>
        </a:p>
      </dgm:t>
    </dgm:pt>
    <dgm:pt modelId="{5DE5A30A-21A7-4C7A-815A-C54CF7186A92}">
      <dgm:prSet phldrT="[Text]" custT="1"/>
      <dgm:spPr/>
      <dgm:t>
        <a:bodyPr/>
        <a:lstStyle/>
        <a:p>
          <a:r>
            <a:rPr lang="en-US" sz="1400" b="1" dirty="0"/>
            <a:t>Remove duplicates</a:t>
          </a:r>
        </a:p>
      </dgm:t>
    </dgm:pt>
    <dgm:pt modelId="{BACB1460-A35D-4021-BC57-6063A0761062}" type="parTrans" cxnId="{48D80301-A2E4-4381-861D-4725472D2998}">
      <dgm:prSet/>
      <dgm:spPr/>
      <dgm:t>
        <a:bodyPr/>
        <a:lstStyle/>
        <a:p>
          <a:endParaRPr lang="en-US"/>
        </a:p>
      </dgm:t>
    </dgm:pt>
    <dgm:pt modelId="{E11101BA-3D10-4108-820D-5E6282882095}" type="sibTrans" cxnId="{48D80301-A2E4-4381-861D-4725472D2998}">
      <dgm:prSet/>
      <dgm:spPr/>
      <dgm:t>
        <a:bodyPr/>
        <a:lstStyle/>
        <a:p>
          <a:endParaRPr lang="en-US"/>
        </a:p>
      </dgm:t>
    </dgm:pt>
    <dgm:pt modelId="{AF34D6F3-384E-4CBB-8E66-60BA36DF001D}">
      <dgm:prSet phldrT="[Text]" custT="1"/>
      <dgm:spPr/>
      <dgm:t>
        <a:bodyPr/>
        <a:lstStyle/>
        <a:p>
          <a:r>
            <a:rPr lang="en-US" sz="1200" b="1" dirty="0"/>
            <a:t>Compare data between consolidations</a:t>
          </a:r>
        </a:p>
      </dgm:t>
    </dgm:pt>
    <dgm:pt modelId="{BD99AE09-F5DD-41EB-82A9-14688412DC0C}" type="parTrans" cxnId="{19DE2C20-4669-40CC-83E5-B299208EB4EB}">
      <dgm:prSet/>
      <dgm:spPr/>
      <dgm:t>
        <a:bodyPr/>
        <a:lstStyle/>
        <a:p>
          <a:endParaRPr lang="en-US"/>
        </a:p>
      </dgm:t>
    </dgm:pt>
    <dgm:pt modelId="{912CA06D-D1DE-4088-8314-770B4B59CB33}" type="sibTrans" cxnId="{19DE2C20-4669-40CC-83E5-B299208EB4EB}">
      <dgm:prSet/>
      <dgm:spPr/>
      <dgm:t>
        <a:bodyPr/>
        <a:lstStyle/>
        <a:p>
          <a:endParaRPr lang="en-US"/>
        </a:p>
      </dgm:t>
    </dgm:pt>
    <dgm:pt modelId="{8D57A3F4-1AD9-4E18-83DB-BC78C326C27E}">
      <dgm:prSet phldrT="[Text]" custT="1"/>
      <dgm:spPr/>
      <dgm:t>
        <a:bodyPr/>
        <a:lstStyle/>
        <a:p>
          <a:r>
            <a:rPr lang="en-US" sz="1200" b="1" dirty="0"/>
            <a:t>Additional tests</a:t>
          </a:r>
        </a:p>
      </dgm:t>
    </dgm:pt>
    <dgm:pt modelId="{9314EFF8-8CCA-4EC2-9702-0C7C629B9C2F}" type="parTrans" cxnId="{AAE3CC17-0CE7-4493-B3FF-526C0100B205}">
      <dgm:prSet/>
      <dgm:spPr/>
      <dgm:t>
        <a:bodyPr/>
        <a:lstStyle/>
        <a:p>
          <a:endParaRPr lang="en-US"/>
        </a:p>
      </dgm:t>
    </dgm:pt>
    <dgm:pt modelId="{1DC98B64-D303-46D5-8A2D-B4DA860E5491}" type="sibTrans" cxnId="{AAE3CC17-0CE7-4493-B3FF-526C0100B205}">
      <dgm:prSet/>
      <dgm:spPr/>
      <dgm:t>
        <a:bodyPr/>
        <a:lstStyle/>
        <a:p>
          <a:endParaRPr lang="en-US"/>
        </a:p>
      </dgm:t>
    </dgm:pt>
    <dgm:pt modelId="{D873B875-1C5E-44E9-9CE1-F5AEDB7E562E}">
      <dgm:prSet phldrT="[Text]" custT="1"/>
      <dgm:spPr/>
      <dgm:t>
        <a:bodyPr/>
        <a:lstStyle/>
        <a:p>
          <a:r>
            <a:rPr lang="en-US" sz="1400" b="1" dirty="0"/>
            <a:t>Ensure no missing data or gaps</a:t>
          </a:r>
        </a:p>
      </dgm:t>
    </dgm:pt>
    <dgm:pt modelId="{AE8CFFB2-F1FE-40CA-B204-451B8625A923}" type="parTrans" cxnId="{43DAC33F-B377-4150-BCAD-4055D1C5F606}">
      <dgm:prSet/>
      <dgm:spPr/>
      <dgm:t>
        <a:bodyPr/>
        <a:lstStyle/>
        <a:p>
          <a:endParaRPr lang="en-US"/>
        </a:p>
      </dgm:t>
    </dgm:pt>
    <dgm:pt modelId="{9F34653B-DBE6-4A66-89D0-2EE697E42DE4}" type="sibTrans" cxnId="{43DAC33F-B377-4150-BCAD-4055D1C5F606}">
      <dgm:prSet/>
      <dgm:spPr/>
      <dgm:t>
        <a:bodyPr/>
        <a:lstStyle/>
        <a:p>
          <a:endParaRPr lang="en-US"/>
        </a:p>
      </dgm:t>
    </dgm:pt>
    <dgm:pt modelId="{A167FDBD-2FC4-4EF6-9A65-28E857133BD1}">
      <dgm:prSet phldrT="[Text]" custT="1"/>
      <dgm:spPr/>
      <dgm:t>
        <a:bodyPr/>
        <a:lstStyle/>
        <a:p>
          <a:r>
            <a:rPr lang="en-US" sz="1400" b="1" dirty="0"/>
            <a:t>Identify sources of missing data ( e.g. zeros)</a:t>
          </a:r>
        </a:p>
      </dgm:t>
    </dgm:pt>
    <dgm:pt modelId="{5DA9CFA5-3C43-4E05-BF4F-67981D5FFA46}" type="parTrans" cxnId="{EB665A04-911D-48AF-BB0B-797583FA5184}">
      <dgm:prSet/>
      <dgm:spPr/>
      <dgm:t>
        <a:bodyPr/>
        <a:lstStyle/>
        <a:p>
          <a:endParaRPr lang="en-US"/>
        </a:p>
      </dgm:t>
    </dgm:pt>
    <dgm:pt modelId="{3C060948-D4AF-4542-A01D-B3E5A23279F9}" type="sibTrans" cxnId="{EB665A04-911D-48AF-BB0B-797583FA5184}">
      <dgm:prSet/>
      <dgm:spPr/>
      <dgm:t>
        <a:bodyPr/>
        <a:lstStyle/>
        <a:p>
          <a:endParaRPr lang="en-US"/>
        </a:p>
      </dgm:t>
    </dgm:pt>
    <dgm:pt modelId="{D2C9054D-04F9-4707-BA56-DAA6231A65A8}">
      <dgm:prSet phldrT="[Text]" custT="1"/>
      <dgm:spPr/>
      <dgm:t>
        <a:bodyPr/>
        <a:lstStyle/>
        <a:p>
          <a:r>
            <a:rPr lang="en-US" sz="1400" b="1" dirty="0"/>
            <a:t>Fill the data gaps</a:t>
          </a:r>
        </a:p>
      </dgm:t>
    </dgm:pt>
    <dgm:pt modelId="{E8E7EB36-56A9-44F6-BA75-90EABA658359}" type="parTrans" cxnId="{DEA28900-7872-4AA5-B202-951C41163CDC}">
      <dgm:prSet/>
      <dgm:spPr/>
      <dgm:t>
        <a:bodyPr/>
        <a:lstStyle/>
        <a:p>
          <a:endParaRPr lang="en-US"/>
        </a:p>
      </dgm:t>
    </dgm:pt>
    <dgm:pt modelId="{5E38772C-261C-490C-A9B4-B31F46939192}" type="sibTrans" cxnId="{DEA28900-7872-4AA5-B202-951C41163CDC}">
      <dgm:prSet/>
      <dgm:spPr/>
      <dgm:t>
        <a:bodyPr/>
        <a:lstStyle/>
        <a:p>
          <a:endParaRPr lang="en-US"/>
        </a:p>
      </dgm:t>
    </dgm:pt>
    <dgm:pt modelId="{95792797-4A85-449B-9A2C-313507B324C6}">
      <dgm:prSet phldrT="[Text]" custT="1"/>
      <dgm:spPr/>
      <dgm:t>
        <a:bodyPr/>
        <a:lstStyle/>
        <a:p>
          <a:r>
            <a:rPr lang="en-US" sz="1400" b="1" dirty="0"/>
            <a:t>Ensure that data is updated regularly</a:t>
          </a:r>
        </a:p>
      </dgm:t>
    </dgm:pt>
    <dgm:pt modelId="{599D5C5C-29F3-4784-8ED9-DD74F8D42F02}" type="parTrans" cxnId="{D289FE57-7EF3-4C2B-A78E-B722FB4A6BFE}">
      <dgm:prSet/>
      <dgm:spPr/>
      <dgm:t>
        <a:bodyPr/>
        <a:lstStyle/>
        <a:p>
          <a:endParaRPr lang="en-US"/>
        </a:p>
      </dgm:t>
    </dgm:pt>
    <dgm:pt modelId="{2F9AA7B6-26FB-4B42-9749-48E41AE78ECA}" type="sibTrans" cxnId="{D289FE57-7EF3-4C2B-A78E-B722FB4A6BFE}">
      <dgm:prSet/>
      <dgm:spPr/>
      <dgm:t>
        <a:bodyPr/>
        <a:lstStyle/>
        <a:p>
          <a:endParaRPr lang="en-US"/>
        </a:p>
      </dgm:t>
    </dgm:pt>
    <dgm:pt modelId="{11D90391-B185-4F11-8913-0615065507F7}">
      <dgm:prSet phldrT="[Text]" custT="1"/>
      <dgm:spPr/>
      <dgm:t>
        <a:bodyPr/>
        <a:lstStyle/>
        <a:p>
          <a:r>
            <a:rPr lang="en-US" sz="1400" b="1" dirty="0"/>
            <a:t>This is the main purpose of consolidation</a:t>
          </a:r>
        </a:p>
      </dgm:t>
    </dgm:pt>
    <dgm:pt modelId="{D94A8892-E4EF-4C50-9664-E3E0F7BE8ADE}" type="parTrans" cxnId="{69743D46-46A1-4685-99C7-80F88BC623DE}">
      <dgm:prSet/>
      <dgm:spPr/>
      <dgm:t>
        <a:bodyPr/>
        <a:lstStyle/>
        <a:p>
          <a:endParaRPr lang="en-US"/>
        </a:p>
      </dgm:t>
    </dgm:pt>
    <dgm:pt modelId="{8E67A5F1-1393-44F6-96A1-03638D5B5E16}" type="sibTrans" cxnId="{69743D46-46A1-4685-99C7-80F88BC623DE}">
      <dgm:prSet/>
      <dgm:spPr/>
      <dgm:t>
        <a:bodyPr/>
        <a:lstStyle/>
        <a:p>
          <a:endParaRPr lang="en-US"/>
        </a:p>
      </dgm:t>
    </dgm:pt>
    <dgm:pt modelId="{AC06A832-5D36-44ED-B4DA-230061E45A5D}">
      <dgm:prSet phldrT="[Text]" custT="1"/>
      <dgm:spPr/>
      <dgm:t>
        <a:bodyPr/>
        <a:lstStyle/>
        <a:p>
          <a:r>
            <a:rPr lang="en-US" sz="1400" b="1" dirty="0"/>
            <a:t>Uniformity between consolidations</a:t>
          </a:r>
        </a:p>
      </dgm:t>
    </dgm:pt>
    <dgm:pt modelId="{1FEA92E2-3B05-44D7-B569-FDB2FD3ADAE2}" type="parTrans" cxnId="{093E5074-4289-464A-A0A8-EA335632B7DA}">
      <dgm:prSet/>
      <dgm:spPr/>
      <dgm:t>
        <a:bodyPr/>
        <a:lstStyle/>
        <a:p>
          <a:endParaRPr lang="en-US"/>
        </a:p>
      </dgm:t>
    </dgm:pt>
    <dgm:pt modelId="{C8DF4DFE-9A63-4B6D-9425-84810B6E03C8}" type="sibTrans" cxnId="{093E5074-4289-464A-A0A8-EA335632B7DA}">
      <dgm:prSet/>
      <dgm:spPr/>
      <dgm:t>
        <a:bodyPr/>
        <a:lstStyle/>
        <a:p>
          <a:endParaRPr lang="en-US"/>
        </a:p>
      </dgm:t>
    </dgm:pt>
    <dgm:pt modelId="{8D45F2C8-65B4-4031-8E60-FDD74AA26954}">
      <dgm:prSet phldrT="[Text]" custT="1"/>
      <dgm:spPr/>
      <dgm:t>
        <a:bodyPr/>
        <a:lstStyle/>
        <a:p>
          <a:r>
            <a:rPr lang="en-US" sz="1400" b="1" dirty="0"/>
            <a:t>Uniformity across countries</a:t>
          </a:r>
        </a:p>
      </dgm:t>
    </dgm:pt>
    <dgm:pt modelId="{6429ABF5-848E-4A7D-BB9E-F8719ACAA9A5}" type="parTrans" cxnId="{0D4976D7-9A67-4491-8D8B-7EBC09002492}">
      <dgm:prSet/>
      <dgm:spPr/>
      <dgm:t>
        <a:bodyPr/>
        <a:lstStyle/>
        <a:p>
          <a:endParaRPr lang="en-US"/>
        </a:p>
      </dgm:t>
    </dgm:pt>
    <dgm:pt modelId="{0BAD9F35-2264-49E6-8342-987CD403F6DE}" type="sibTrans" cxnId="{0D4976D7-9A67-4491-8D8B-7EBC09002492}">
      <dgm:prSet/>
      <dgm:spPr/>
      <dgm:t>
        <a:bodyPr/>
        <a:lstStyle/>
        <a:p>
          <a:endParaRPr lang="en-US"/>
        </a:p>
      </dgm:t>
    </dgm:pt>
    <dgm:pt modelId="{B6752A33-4813-4FC8-9EC0-F3E4625FACB8}">
      <dgm:prSet phldrT="[Text]" custT="1"/>
      <dgm:spPr/>
      <dgm:t>
        <a:bodyPr/>
        <a:lstStyle/>
        <a:p>
          <a:r>
            <a:rPr lang="en-US" sz="1400" b="1" dirty="0"/>
            <a:t>Ensure data is accessible by all required parties</a:t>
          </a:r>
        </a:p>
      </dgm:t>
    </dgm:pt>
    <dgm:pt modelId="{0936612D-4EB8-4721-ACB7-917670D45238}" type="parTrans" cxnId="{B96F5408-4EF9-4CBC-B4FF-945872241701}">
      <dgm:prSet/>
      <dgm:spPr/>
      <dgm:t>
        <a:bodyPr/>
        <a:lstStyle/>
        <a:p>
          <a:endParaRPr lang="en-US"/>
        </a:p>
      </dgm:t>
    </dgm:pt>
    <dgm:pt modelId="{2B5700A2-9BAB-491D-81D8-3856AD1ECC60}" type="sibTrans" cxnId="{B96F5408-4EF9-4CBC-B4FF-945872241701}">
      <dgm:prSet/>
      <dgm:spPr/>
      <dgm:t>
        <a:bodyPr/>
        <a:lstStyle/>
        <a:p>
          <a:endParaRPr lang="en-US"/>
        </a:p>
      </dgm:t>
    </dgm:pt>
    <dgm:pt modelId="{07EB0366-1D56-43B9-B692-25A0073302BB}">
      <dgm:prSet phldrT="[Text]" custT="1"/>
      <dgm:spPr/>
      <dgm:t>
        <a:bodyPr/>
        <a:lstStyle/>
        <a:p>
          <a:r>
            <a:rPr lang="en-US" sz="1400" b="1" dirty="0"/>
            <a:t>Use Google sheets</a:t>
          </a:r>
        </a:p>
      </dgm:t>
    </dgm:pt>
    <dgm:pt modelId="{653C1BD7-9F17-4B48-8B9C-82C6BABF8A42}" type="parTrans" cxnId="{A10F68A4-89A6-475F-B8AE-65F4C7249B9F}">
      <dgm:prSet/>
      <dgm:spPr/>
      <dgm:t>
        <a:bodyPr/>
        <a:lstStyle/>
        <a:p>
          <a:endParaRPr lang="en-US"/>
        </a:p>
      </dgm:t>
    </dgm:pt>
    <dgm:pt modelId="{AD31A904-20B6-4AC1-9E84-6DB403E0353E}" type="sibTrans" cxnId="{A10F68A4-89A6-475F-B8AE-65F4C7249B9F}">
      <dgm:prSet/>
      <dgm:spPr/>
      <dgm:t>
        <a:bodyPr/>
        <a:lstStyle/>
        <a:p>
          <a:endParaRPr lang="en-US"/>
        </a:p>
      </dgm:t>
    </dgm:pt>
    <dgm:pt modelId="{464D7CFC-C5A2-4920-82C7-B4D4F2F5E637}" type="pres">
      <dgm:prSet presAssocID="{EC93B674-1B28-4128-9620-9D99A7BE0F84}" presName="Name0" presStyleCnt="0">
        <dgm:presLayoutVars>
          <dgm:dir/>
          <dgm:resizeHandles val="exact"/>
        </dgm:presLayoutVars>
      </dgm:prSet>
      <dgm:spPr/>
    </dgm:pt>
    <dgm:pt modelId="{72C11CF4-B105-4283-91FA-339BB3CC8B53}" type="pres">
      <dgm:prSet presAssocID="{EC93B674-1B28-4128-9620-9D99A7BE0F84}" presName="fgShape" presStyleLbl="fgShp" presStyleIdx="0" presStyleCnt="1" custScaleY="53491"/>
      <dgm:spPr/>
    </dgm:pt>
    <dgm:pt modelId="{5E87F7EC-01EE-46FC-ACB1-1A61AF2B474B}" type="pres">
      <dgm:prSet presAssocID="{EC93B674-1B28-4128-9620-9D99A7BE0F84}" presName="linComp" presStyleCnt="0"/>
      <dgm:spPr/>
    </dgm:pt>
    <dgm:pt modelId="{3F6A3AC6-F9A7-4B7F-8772-8DB94DD5FE88}" type="pres">
      <dgm:prSet presAssocID="{C4289A2C-6954-4721-8709-BDFD688282CE}" presName="compNode" presStyleCnt="0"/>
      <dgm:spPr/>
    </dgm:pt>
    <dgm:pt modelId="{E5BC66C0-7893-40AF-8A25-F3FAFEE6F12C}" type="pres">
      <dgm:prSet presAssocID="{C4289A2C-6954-4721-8709-BDFD688282CE}" presName="bkgdShape" presStyleLbl="node1" presStyleIdx="0" presStyleCnt="6"/>
      <dgm:spPr/>
    </dgm:pt>
    <dgm:pt modelId="{6F0138CD-C103-4F02-8874-C4D15B60BB72}" type="pres">
      <dgm:prSet presAssocID="{C4289A2C-6954-4721-8709-BDFD688282CE}" presName="nodeTx" presStyleLbl="node1" presStyleIdx="0" presStyleCnt="6">
        <dgm:presLayoutVars>
          <dgm:bulletEnabled val="1"/>
        </dgm:presLayoutVars>
      </dgm:prSet>
      <dgm:spPr/>
    </dgm:pt>
    <dgm:pt modelId="{26AD707D-6119-4A70-BF51-B4D409309097}" type="pres">
      <dgm:prSet presAssocID="{C4289A2C-6954-4721-8709-BDFD688282CE}" presName="invisiNode" presStyleLbl="node1" presStyleIdx="0" presStyleCnt="6"/>
      <dgm:spPr/>
    </dgm:pt>
    <dgm:pt modelId="{AE4B2CC7-8094-42F9-B7BB-55F6ED94E222}" type="pres">
      <dgm:prSet presAssocID="{C4289A2C-6954-4721-8709-BDFD688282CE}" presName="imagNode" presStyleLbl="fgImgPlace1" presStyleIdx="0" presStyleCnt="6" custLinFactNeighborX="-9396" custLinFactNeighborY="-935"/>
      <dgm:spPr>
        <a:blipFill>
          <a:blip xmlns:r="http://schemas.openxmlformats.org/officeDocument/2006/relationships" r:embed="rId1"/>
          <a:srcRect/>
          <a:stretch>
            <a:fillRect l="-70000" r="-70000"/>
          </a:stretch>
        </a:blipFill>
      </dgm:spPr>
    </dgm:pt>
    <dgm:pt modelId="{4F6806C3-61A7-48C3-A8B5-A0C819AAAA85}" type="pres">
      <dgm:prSet presAssocID="{1798E64B-7EA3-4751-9208-CF21E7B5FB5E}" presName="sibTrans" presStyleLbl="sibTrans2D1" presStyleIdx="0" presStyleCnt="0"/>
      <dgm:spPr/>
    </dgm:pt>
    <dgm:pt modelId="{89ECEC60-CF6D-4CBE-ACAC-198916459A90}" type="pres">
      <dgm:prSet presAssocID="{3B277FD8-0F90-4E5E-A06D-7180F9F2B1FB}" presName="compNode" presStyleCnt="0"/>
      <dgm:spPr/>
    </dgm:pt>
    <dgm:pt modelId="{148D9638-5ED7-4AF3-8C23-CA123C17D700}" type="pres">
      <dgm:prSet presAssocID="{3B277FD8-0F90-4E5E-A06D-7180F9F2B1FB}" presName="bkgdShape" presStyleLbl="node1" presStyleIdx="1" presStyleCnt="6"/>
      <dgm:spPr/>
    </dgm:pt>
    <dgm:pt modelId="{57524772-E967-407D-9E30-8930595E3886}" type="pres">
      <dgm:prSet presAssocID="{3B277FD8-0F90-4E5E-A06D-7180F9F2B1FB}" presName="nodeTx" presStyleLbl="node1" presStyleIdx="1" presStyleCnt="6">
        <dgm:presLayoutVars>
          <dgm:bulletEnabled val="1"/>
        </dgm:presLayoutVars>
      </dgm:prSet>
      <dgm:spPr/>
    </dgm:pt>
    <dgm:pt modelId="{99A69451-C4A7-494B-A11B-9F4FD9F9A48B}" type="pres">
      <dgm:prSet presAssocID="{3B277FD8-0F90-4E5E-A06D-7180F9F2B1FB}" presName="invisiNode" presStyleLbl="node1" presStyleIdx="1" presStyleCnt="6"/>
      <dgm:spPr/>
    </dgm:pt>
    <dgm:pt modelId="{D342C80E-F70A-40CB-99B1-E9030479171D}" type="pres">
      <dgm:prSet presAssocID="{3B277FD8-0F90-4E5E-A06D-7180F9F2B1FB}" presName="imagNode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32000" r="-32000"/>
          </a:stretch>
        </a:blipFill>
      </dgm:spPr>
    </dgm:pt>
    <dgm:pt modelId="{99C69E34-804D-49AD-A2EC-551C4CD37181}" type="pres">
      <dgm:prSet presAssocID="{54DEAD7D-7900-4985-85D3-94211987358A}" presName="sibTrans" presStyleLbl="sibTrans2D1" presStyleIdx="0" presStyleCnt="0"/>
      <dgm:spPr/>
    </dgm:pt>
    <dgm:pt modelId="{62A70421-479F-41D3-A340-14741694FE6E}" type="pres">
      <dgm:prSet presAssocID="{AEA16B5B-7B2E-4414-A6C9-E1876E8EDA7C}" presName="compNode" presStyleCnt="0"/>
      <dgm:spPr/>
    </dgm:pt>
    <dgm:pt modelId="{4F599B96-613E-4CF7-9D79-6B9D81AA6282}" type="pres">
      <dgm:prSet presAssocID="{AEA16B5B-7B2E-4414-A6C9-E1876E8EDA7C}" presName="bkgdShape" presStyleLbl="node1" presStyleIdx="2" presStyleCnt="6"/>
      <dgm:spPr/>
    </dgm:pt>
    <dgm:pt modelId="{5FF5417E-FD9C-44D0-BBBF-B2266A01CE17}" type="pres">
      <dgm:prSet presAssocID="{AEA16B5B-7B2E-4414-A6C9-E1876E8EDA7C}" presName="nodeTx" presStyleLbl="node1" presStyleIdx="2" presStyleCnt="6">
        <dgm:presLayoutVars>
          <dgm:bulletEnabled val="1"/>
        </dgm:presLayoutVars>
      </dgm:prSet>
      <dgm:spPr/>
    </dgm:pt>
    <dgm:pt modelId="{404057B7-0472-4215-8B86-5045A05875AA}" type="pres">
      <dgm:prSet presAssocID="{AEA16B5B-7B2E-4414-A6C9-E1876E8EDA7C}" presName="invisiNode" presStyleLbl="node1" presStyleIdx="2" presStyleCnt="6"/>
      <dgm:spPr/>
    </dgm:pt>
    <dgm:pt modelId="{B2B31B4B-8806-43C5-A0E4-DA390114A14C}" type="pres">
      <dgm:prSet presAssocID="{AEA16B5B-7B2E-4414-A6C9-E1876E8EDA7C}" presName="imagNode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0" r="-80000"/>
          </a:stretch>
        </a:blipFill>
      </dgm:spPr>
    </dgm:pt>
    <dgm:pt modelId="{09A1DB52-B2F3-4C48-BF84-5301255D00E7}" type="pres">
      <dgm:prSet presAssocID="{B5D9D883-3056-4101-BE45-20D8C24B00B3}" presName="sibTrans" presStyleLbl="sibTrans2D1" presStyleIdx="0" presStyleCnt="0"/>
      <dgm:spPr/>
    </dgm:pt>
    <dgm:pt modelId="{F20A4935-ACF5-4CCC-BC6D-CD4B67C923F7}" type="pres">
      <dgm:prSet presAssocID="{8AD7DE38-921C-4E10-89AE-02B9F9142251}" presName="compNode" presStyleCnt="0"/>
      <dgm:spPr/>
    </dgm:pt>
    <dgm:pt modelId="{94E68CD6-A32C-480A-8B25-3D2D101A2C03}" type="pres">
      <dgm:prSet presAssocID="{8AD7DE38-921C-4E10-89AE-02B9F9142251}" presName="bkgdShape" presStyleLbl="node1" presStyleIdx="3" presStyleCnt="6"/>
      <dgm:spPr/>
    </dgm:pt>
    <dgm:pt modelId="{DBF68FF5-4E13-4106-8EF2-F4D5645F3D53}" type="pres">
      <dgm:prSet presAssocID="{8AD7DE38-921C-4E10-89AE-02B9F9142251}" presName="nodeTx" presStyleLbl="node1" presStyleIdx="3" presStyleCnt="6">
        <dgm:presLayoutVars>
          <dgm:bulletEnabled val="1"/>
        </dgm:presLayoutVars>
      </dgm:prSet>
      <dgm:spPr/>
    </dgm:pt>
    <dgm:pt modelId="{EA4CDB99-DDE3-4BE6-A578-FAFF0DE9691F}" type="pres">
      <dgm:prSet presAssocID="{8AD7DE38-921C-4E10-89AE-02B9F9142251}" presName="invisiNode" presStyleLbl="node1" presStyleIdx="3" presStyleCnt="6"/>
      <dgm:spPr/>
    </dgm:pt>
    <dgm:pt modelId="{D5CDB476-7C16-4DAE-9296-6E2C3624D49F}" type="pres">
      <dgm:prSet presAssocID="{8AD7DE38-921C-4E10-89AE-02B9F9142251}" presName="imagNode" presStyleLbl="fgImgPlace1" presStyleIdx="3" presStyleCnt="6"/>
      <dgm:spPr>
        <a:blipFill>
          <a:blip xmlns:r="http://schemas.openxmlformats.org/officeDocument/2006/relationships" r:embed="rId4"/>
          <a:srcRect/>
          <a:stretch>
            <a:fillRect l="-23000" r="-23000"/>
          </a:stretch>
        </a:blipFill>
      </dgm:spPr>
    </dgm:pt>
    <dgm:pt modelId="{5D854666-1794-4A2E-B2DC-9044EAC59EF9}" type="pres">
      <dgm:prSet presAssocID="{507A7191-B8C9-4F59-916A-8E616186CDE9}" presName="sibTrans" presStyleLbl="sibTrans2D1" presStyleIdx="0" presStyleCnt="0"/>
      <dgm:spPr/>
    </dgm:pt>
    <dgm:pt modelId="{5BD17BD0-B499-4222-AF16-5C07C6EB9B97}" type="pres">
      <dgm:prSet presAssocID="{758F9869-544E-48FA-ADD0-DBFE355B382F}" presName="compNode" presStyleCnt="0"/>
      <dgm:spPr/>
    </dgm:pt>
    <dgm:pt modelId="{6A37BC30-18CB-4565-8373-98E0CE3EB427}" type="pres">
      <dgm:prSet presAssocID="{758F9869-544E-48FA-ADD0-DBFE355B382F}" presName="bkgdShape" presStyleLbl="node1" presStyleIdx="4" presStyleCnt="6"/>
      <dgm:spPr/>
    </dgm:pt>
    <dgm:pt modelId="{E0207175-383F-4639-A464-517AFBF40FE0}" type="pres">
      <dgm:prSet presAssocID="{758F9869-544E-48FA-ADD0-DBFE355B382F}" presName="nodeTx" presStyleLbl="node1" presStyleIdx="4" presStyleCnt="6">
        <dgm:presLayoutVars>
          <dgm:bulletEnabled val="1"/>
        </dgm:presLayoutVars>
      </dgm:prSet>
      <dgm:spPr/>
    </dgm:pt>
    <dgm:pt modelId="{F6389D9C-E99F-4DB8-92DF-FAADEC0D1C79}" type="pres">
      <dgm:prSet presAssocID="{758F9869-544E-48FA-ADD0-DBFE355B382F}" presName="invisiNode" presStyleLbl="node1" presStyleIdx="4" presStyleCnt="6"/>
      <dgm:spPr/>
    </dgm:pt>
    <dgm:pt modelId="{AAC6ACA1-9F42-499E-B3E1-B1D7D714FA86}" type="pres">
      <dgm:prSet presAssocID="{758F9869-544E-48FA-ADD0-DBFE355B382F}" presName="imagNode" presStyleLbl="fgImgPlace1" presStyleIdx="4" presStyleCnt="6" custLinFactNeighborX="1567" custLinFactNeighborY="-935"/>
      <dgm:spPr>
        <a:blipFill>
          <a:blip xmlns:r="http://schemas.openxmlformats.org/officeDocument/2006/relationships" r:embed="rId5"/>
          <a:srcRect/>
          <a:stretch>
            <a:fillRect l="-80000" r="-80000"/>
          </a:stretch>
        </a:blipFill>
      </dgm:spPr>
    </dgm:pt>
    <dgm:pt modelId="{EFA3F4A5-73F3-49D4-8ADA-8CF13A4BB6BD}" type="pres">
      <dgm:prSet presAssocID="{9A7BB41E-9C09-4965-B036-98ADEAD867EA}" presName="sibTrans" presStyleLbl="sibTrans2D1" presStyleIdx="0" presStyleCnt="0"/>
      <dgm:spPr/>
    </dgm:pt>
    <dgm:pt modelId="{506F826B-7AAF-4722-A624-871B4D73986C}" type="pres">
      <dgm:prSet presAssocID="{4EA4FA99-0285-4CC5-A804-3EF1B4D5C70F}" presName="compNode" presStyleCnt="0"/>
      <dgm:spPr/>
    </dgm:pt>
    <dgm:pt modelId="{178432BF-EDB0-41DE-8E38-6D05110257E5}" type="pres">
      <dgm:prSet presAssocID="{4EA4FA99-0285-4CC5-A804-3EF1B4D5C70F}" presName="bkgdShape" presStyleLbl="node1" presStyleIdx="5" presStyleCnt="6"/>
      <dgm:spPr/>
    </dgm:pt>
    <dgm:pt modelId="{838ABA9F-8943-493F-970B-DB029D3B0879}" type="pres">
      <dgm:prSet presAssocID="{4EA4FA99-0285-4CC5-A804-3EF1B4D5C70F}" presName="nodeTx" presStyleLbl="node1" presStyleIdx="5" presStyleCnt="6">
        <dgm:presLayoutVars>
          <dgm:bulletEnabled val="1"/>
        </dgm:presLayoutVars>
      </dgm:prSet>
      <dgm:spPr/>
    </dgm:pt>
    <dgm:pt modelId="{CEAB301A-117E-4005-BB04-90005B987365}" type="pres">
      <dgm:prSet presAssocID="{4EA4FA99-0285-4CC5-A804-3EF1B4D5C70F}" presName="invisiNode" presStyleLbl="node1" presStyleIdx="5" presStyleCnt="6"/>
      <dgm:spPr/>
    </dgm:pt>
    <dgm:pt modelId="{5AF66027-EF45-44AC-A0DA-E862C3DF72E3}" type="pres">
      <dgm:prSet presAssocID="{4EA4FA99-0285-4CC5-A804-3EF1B4D5C70F}" presName="imagNode" presStyleLbl="fgImgPlace1" presStyleIdx="5" presStyleCnt="6"/>
      <dgm:spPr>
        <a:blipFill>
          <a:blip xmlns:r="http://schemas.openxmlformats.org/officeDocument/2006/relationships" r:embed="rId6"/>
          <a:srcRect/>
          <a:stretch>
            <a:fillRect l="-79000" r="-79000"/>
          </a:stretch>
        </a:blipFill>
      </dgm:spPr>
    </dgm:pt>
  </dgm:ptLst>
  <dgm:cxnLst>
    <dgm:cxn modelId="{DEA28900-7872-4AA5-B202-951C41163CDC}" srcId="{AEA16B5B-7B2E-4414-A6C9-E1876E8EDA7C}" destId="{D2C9054D-04F9-4707-BA56-DAA6231A65A8}" srcOrd="2" destOrd="0" parTransId="{E8E7EB36-56A9-44F6-BA75-90EABA658359}" sibTransId="{5E38772C-261C-490C-A9B4-B31F46939192}"/>
    <dgm:cxn modelId="{48D80301-A2E4-4381-861D-4725472D2998}" srcId="{3B277FD8-0F90-4E5E-A06D-7180F9F2B1FB}" destId="{5DE5A30A-21A7-4C7A-815A-C54CF7186A92}" srcOrd="0" destOrd="0" parTransId="{BACB1460-A35D-4021-BC57-6063A0761062}" sibTransId="{E11101BA-3D10-4108-820D-5E6282882095}"/>
    <dgm:cxn modelId="{EB665A04-911D-48AF-BB0B-797583FA5184}" srcId="{AEA16B5B-7B2E-4414-A6C9-E1876E8EDA7C}" destId="{A167FDBD-2FC4-4EF6-9A65-28E857133BD1}" srcOrd="1" destOrd="0" parTransId="{5DA9CFA5-3C43-4E05-BF4F-67981D5FFA46}" sibTransId="{3C060948-D4AF-4542-A01D-B3E5A23279F9}"/>
    <dgm:cxn modelId="{B96F5408-4EF9-4CBC-B4FF-945872241701}" srcId="{4EA4FA99-0285-4CC5-A804-3EF1B4D5C70F}" destId="{B6752A33-4813-4FC8-9EC0-F3E4625FACB8}" srcOrd="0" destOrd="0" parTransId="{0936612D-4EB8-4721-ACB7-917670D45238}" sibTransId="{2B5700A2-9BAB-491D-81D8-3856AD1ECC60}"/>
    <dgm:cxn modelId="{DAA12A0C-233E-4C38-8D03-066F775BB27E}" srcId="{EC93B674-1B28-4128-9620-9D99A7BE0F84}" destId="{3B277FD8-0F90-4E5E-A06D-7180F9F2B1FB}" srcOrd="1" destOrd="0" parTransId="{85BA0CD2-1D04-4F17-ADC8-6762C89CF2B9}" sibTransId="{54DEAD7D-7900-4985-85D3-94211987358A}"/>
    <dgm:cxn modelId="{AAE3CC17-0CE7-4493-B3FF-526C0100B205}" srcId="{C4289A2C-6954-4721-8709-BDFD688282CE}" destId="{8D57A3F4-1AD9-4E18-83DB-BC78C326C27E}" srcOrd="1" destOrd="0" parTransId="{9314EFF8-8CCA-4EC2-9702-0C7C629B9C2F}" sibTransId="{1DC98B64-D303-46D5-8A2D-B4DA860E5491}"/>
    <dgm:cxn modelId="{27854919-ACBE-43E0-8C73-DAFD115EA5F3}" type="presOf" srcId="{EC93B674-1B28-4128-9620-9D99A7BE0F84}" destId="{464D7CFC-C5A2-4920-82C7-B4D4F2F5E637}" srcOrd="0" destOrd="0" presId="urn:microsoft.com/office/officeart/2005/8/layout/hList7"/>
    <dgm:cxn modelId="{AD04711B-CE75-431D-96A0-E4F8E8765ACD}" type="presOf" srcId="{758F9869-544E-48FA-ADD0-DBFE355B382F}" destId="{6A37BC30-18CB-4565-8373-98E0CE3EB427}" srcOrd="0" destOrd="0" presId="urn:microsoft.com/office/officeart/2005/8/layout/hList7"/>
    <dgm:cxn modelId="{19DE2C20-4669-40CC-83E5-B299208EB4EB}" srcId="{C4289A2C-6954-4721-8709-BDFD688282CE}" destId="{AF34D6F3-384E-4CBB-8E66-60BA36DF001D}" srcOrd="0" destOrd="0" parTransId="{BD99AE09-F5DD-41EB-82A9-14688412DC0C}" sibTransId="{912CA06D-D1DE-4088-8314-770B4B59CB33}"/>
    <dgm:cxn modelId="{5E370C25-E8E8-4405-87B4-5E877F975FBE}" srcId="{EC93B674-1B28-4128-9620-9D99A7BE0F84}" destId="{AEA16B5B-7B2E-4414-A6C9-E1876E8EDA7C}" srcOrd="2" destOrd="0" parTransId="{014DE0DB-5DB6-4321-8B5D-EB40260C2BC7}" sibTransId="{B5D9D883-3056-4101-BE45-20D8C24B00B3}"/>
    <dgm:cxn modelId="{22D0D92A-D54A-4037-86C3-B189FD53B73D}" type="presOf" srcId="{8AD7DE38-921C-4E10-89AE-02B9F9142251}" destId="{94E68CD6-A32C-480A-8B25-3D2D101A2C03}" srcOrd="0" destOrd="0" presId="urn:microsoft.com/office/officeart/2005/8/layout/hList7"/>
    <dgm:cxn modelId="{4FC7FC2A-76B6-4AEA-89F1-5B8542CD499E}" type="presOf" srcId="{C4289A2C-6954-4721-8709-BDFD688282CE}" destId="{6F0138CD-C103-4F02-8874-C4D15B60BB72}" srcOrd="1" destOrd="0" presId="urn:microsoft.com/office/officeart/2005/8/layout/hList7"/>
    <dgm:cxn modelId="{8BA2DE2C-D0BD-453E-839C-3F408174C99B}" type="presOf" srcId="{D2C9054D-04F9-4707-BA56-DAA6231A65A8}" destId="{4F599B96-613E-4CF7-9D79-6B9D81AA6282}" srcOrd="0" destOrd="3" presId="urn:microsoft.com/office/officeart/2005/8/layout/hList7"/>
    <dgm:cxn modelId="{6737A132-FD23-4F3F-BE53-0E07999F94AD}" type="presOf" srcId="{5DE5A30A-21A7-4C7A-815A-C54CF7186A92}" destId="{148D9638-5ED7-4AF3-8C23-CA123C17D700}" srcOrd="0" destOrd="1" presId="urn:microsoft.com/office/officeart/2005/8/layout/hList7"/>
    <dgm:cxn modelId="{90B21E35-7C74-4881-B302-C84664BDEE47}" type="presOf" srcId="{8D57A3F4-1AD9-4E18-83DB-BC78C326C27E}" destId="{E5BC66C0-7893-40AF-8A25-F3FAFEE6F12C}" srcOrd="0" destOrd="2" presId="urn:microsoft.com/office/officeart/2005/8/layout/hList7"/>
    <dgm:cxn modelId="{16DF8A35-8032-4A3E-BB1B-EBAFB2483B3E}" type="presOf" srcId="{AEA16B5B-7B2E-4414-A6C9-E1876E8EDA7C}" destId="{5FF5417E-FD9C-44D0-BBBF-B2266A01CE17}" srcOrd="1" destOrd="0" presId="urn:microsoft.com/office/officeart/2005/8/layout/hList7"/>
    <dgm:cxn modelId="{3651C43E-B475-4AFD-A2EC-A3C4BB7F057D}" type="presOf" srcId="{4EA4FA99-0285-4CC5-A804-3EF1B4D5C70F}" destId="{838ABA9F-8943-493F-970B-DB029D3B0879}" srcOrd="1" destOrd="0" presId="urn:microsoft.com/office/officeart/2005/8/layout/hList7"/>
    <dgm:cxn modelId="{43DAC33F-B377-4150-BCAD-4055D1C5F606}" srcId="{AEA16B5B-7B2E-4414-A6C9-E1876E8EDA7C}" destId="{D873B875-1C5E-44E9-9CE1-F5AEDB7E562E}" srcOrd="0" destOrd="0" parTransId="{AE8CFFB2-F1FE-40CA-B204-451B8625A923}" sibTransId="{9F34653B-DBE6-4A66-89D0-2EE697E42DE4}"/>
    <dgm:cxn modelId="{0A7B6B40-2DC6-4CB2-B01B-7373E0414CC1}" type="presOf" srcId="{54DEAD7D-7900-4985-85D3-94211987358A}" destId="{99C69E34-804D-49AD-A2EC-551C4CD37181}" srcOrd="0" destOrd="0" presId="urn:microsoft.com/office/officeart/2005/8/layout/hList7"/>
    <dgm:cxn modelId="{4076B55F-DCC8-4549-A80D-878F7F0D5142}" type="presOf" srcId="{A167FDBD-2FC4-4EF6-9A65-28E857133BD1}" destId="{5FF5417E-FD9C-44D0-BBBF-B2266A01CE17}" srcOrd="1" destOrd="2" presId="urn:microsoft.com/office/officeart/2005/8/layout/hList7"/>
    <dgm:cxn modelId="{33445960-B923-4B6B-93D2-56D22568B14E}" srcId="{EC93B674-1B28-4128-9620-9D99A7BE0F84}" destId="{4EA4FA99-0285-4CC5-A804-3EF1B4D5C70F}" srcOrd="5" destOrd="0" parTransId="{78B1B0C6-FA59-4512-B12D-671917F944C3}" sibTransId="{F581E69D-EDE2-4583-9B08-4AD20DF316C3}"/>
    <dgm:cxn modelId="{2FE20361-4E30-4AAB-A2EC-3F35ED946F7C}" type="presOf" srcId="{AF34D6F3-384E-4CBB-8E66-60BA36DF001D}" destId="{E5BC66C0-7893-40AF-8A25-F3FAFEE6F12C}" srcOrd="0" destOrd="1" presId="urn:microsoft.com/office/officeart/2005/8/layout/hList7"/>
    <dgm:cxn modelId="{69743D46-46A1-4685-99C7-80F88BC623DE}" srcId="{758F9869-544E-48FA-ADD0-DBFE355B382F}" destId="{11D90391-B185-4F11-8913-0615065507F7}" srcOrd="0" destOrd="0" parTransId="{D94A8892-E4EF-4C50-9664-E3E0F7BE8ADE}" sibTransId="{8E67A5F1-1393-44F6-96A1-03638D5B5E16}"/>
    <dgm:cxn modelId="{508B4747-DA53-4BB6-B914-C366C30B1328}" srcId="{EC93B674-1B28-4128-9620-9D99A7BE0F84}" destId="{758F9869-544E-48FA-ADD0-DBFE355B382F}" srcOrd="4" destOrd="0" parTransId="{E1F1711F-B934-4332-9C4B-91ADFCFECF16}" sibTransId="{9A7BB41E-9C09-4965-B036-98ADEAD867EA}"/>
    <dgm:cxn modelId="{38C84449-0D8C-4DCC-95D8-215BEAB56E42}" type="presOf" srcId="{8D57A3F4-1AD9-4E18-83DB-BC78C326C27E}" destId="{6F0138CD-C103-4F02-8874-C4D15B60BB72}" srcOrd="1" destOrd="2" presId="urn:microsoft.com/office/officeart/2005/8/layout/hList7"/>
    <dgm:cxn modelId="{A866D969-0C70-4A9C-AFCD-057CEC0D8215}" type="presOf" srcId="{B6752A33-4813-4FC8-9EC0-F3E4625FACB8}" destId="{178432BF-EDB0-41DE-8E38-6D05110257E5}" srcOrd="0" destOrd="1" presId="urn:microsoft.com/office/officeart/2005/8/layout/hList7"/>
    <dgm:cxn modelId="{093E5074-4289-464A-A0A8-EA335632B7DA}" srcId="{758F9869-544E-48FA-ADD0-DBFE355B382F}" destId="{AC06A832-5D36-44ED-B4DA-230061E45A5D}" srcOrd="1" destOrd="0" parTransId="{1FEA92E2-3B05-44D7-B569-FDB2FD3ADAE2}" sibTransId="{C8DF4DFE-9A63-4B6D-9425-84810B6E03C8}"/>
    <dgm:cxn modelId="{9B94F857-FF26-44C4-95C5-D99D36EEEFDC}" type="presOf" srcId="{9A7BB41E-9C09-4965-B036-98ADEAD867EA}" destId="{EFA3F4A5-73F3-49D4-8ADA-8CF13A4BB6BD}" srcOrd="0" destOrd="0" presId="urn:microsoft.com/office/officeart/2005/8/layout/hList7"/>
    <dgm:cxn modelId="{D289FE57-7EF3-4C2B-A78E-B722FB4A6BFE}" srcId="{8AD7DE38-921C-4E10-89AE-02B9F9142251}" destId="{95792797-4A85-449B-9A2C-313507B324C6}" srcOrd="0" destOrd="0" parTransId="{599D5C5C-29F3-4784-8ED9-DD74F8D42F02}" sibTransId="{2F9AA7B6-26FB-4B42-9749-48E41AE78ECA}"/>
    <dgm:cxn modelId="{31185958-0940-48D6-8B84-7000B163C039}" srcId="{EC93B674-1B28-4128-9620-9D99A7BE0F84}" destId="{8AD7DE38-921C-4E10-89AE-02B9F9142251}" srcOrd="3" destOrd="0" parTransId="{D3DAC3D0-F243-423F-93E7-159386357265}" sibTransId="{507A7191-B8C9-4F59-916A-8E616186CDE9}"/>
    <dgm:cxn modelId="{E94A9058-7132-46EE-A45C-C7FBE92A8A2B}" type="presOf" srcId="{B5D9D883-3056-4101-BE45-20D8C24B00B3}" destId="{09A1DB52-B2F3-4C48-BF84-5301255D00E7}" srcOrd="0" destOrd="0" presId="urn:microsoft.com/office/officeart/2005/8/layout/hList7"/>
    <dgm:cxn modelId="{909A0381-E527-4407-A87D-A358B4C440B9}" type="presOf" srcId="{C4289A2C-6954-4721-8709-BDFD688282CE}" destId="{E5BC66C0-7893-40AF-8A25-F3FAFEE6F12C}" srcOrd="0" destOrd="0" presId="urn:microsoft.com/office/officeart/2005/8/layout/hList7"/>
    <dgm:cxn modelId="{E4E04688-28F3-4E23-B804-C8B36917B590}" type="presOf" srcId="{D873B875-1C5E-44E9-9CE1-F5AEDB7E562E}" destId="{4F599B96-613E-4CF7-9D79-6B9D81AA6282}" srcOrd="0" destOrd="1" presId="urn:microsoft.com/office/officeart/2005/8/layout/hList7"/>
    <dgm:cxn modelId="{733CED89-44E9-437D-AAA3-8500F6E278DC}" type="presOf" srcId="{D2C9054D-04F9-4707-BA56-DAA6231A65A8}" destId="{5FF5417E-FD9C-44D0-BBBF-B2266A01CE17}" srcOrd="1" destOrd="3" presId="urn:microsoft.com/office/officeart/2005/8/layout/hList7"/>
    <dgm:cxn modelId="{017F968F-9547-4180-9536-4D23D15AFA7E}" type="presOf" srcId="{758F9869-544E-48FA-ADD0-DBFE355B382F}" destId="{E0207175-383F-4639-A464-517AFBF40FE0}" srcOrd="1" destOrd="0" presId="urn:microsoft.com/office/officeart/2005/8/layout/hList7"/>
    <dgm:cxn modelId="{FEF5CD98-C8BC-4E59-840B-458B6CAF25D3}" type="presOf" srcId="{507A7191-B8C9-4F59-916A-8E616186CDE9}" destId="{5D854666-1794-4A2E-B2DC-9044EAC59EF9}" srcOrd="0" destOrd="0" presId="urn:microsoft.com/office/officeart/2005/8/layout/hList7"/>
    <dgm:cxn modelId="{C3836E99-44DD-49A0-B8B7-8C2302C0D548}" type="presOf" srcId="{A167FDBD-2FC4-4EF6-9A65-28E857133BD1}" destId="{4F599B96-613E-4CF7-9D79-6B9D81AA6282}" srcOrd="0" destOrd="2" presId="urn:microsoft.com/office/officeart/2005/8/layout/hList7"/>
    <dgm:cxn modelId="{41C8229A-9189-4780-97B4-D0C47D56E732}" type="presOf" srcId="{8D45F2C8-65B4-4031-8E60-FDD74AA26954}" destId="{6A37BC30-18CB-4565-8373-98E0CE3EB427}" srcOrd="0" destOrd="3" presId="urn:microsoft.com/office/officeart/2005/8/layout/hList7"/>
    <dgm:cxn modelId="{B1C284A1-4DA8-45B5-B818-CF81A8351FB1}" type="presOf" srcId="{AC06A832-5D36-44ED-B4DA-230061E45A5D}" destId="{6A37BC30-18CB-4565-8373-98E0CE3EB427}" srcOrd="0" destOrd="2" presId="urn:microsoft.com/office/officeart/2005/8/layout/hList7"/>
    <dgm:cxn modelId="{1AC2F3A3-CDA1-4743-B3CD-DE9BCBD06521}" type="presOf" srcId="{95792797-4A85-449B-9A2C-313507B324C6}" destId="{DBF68FF5-4E13-4106-8EF2-F4D5645F3D53}" srcOrd="1" destOrd="1" presId="urn:microsoft.com/office/officeart/2005/8/layout/hList7"/>
    <dgm:cxn modelId="{A10F68A4-89A6-475F-B8AE-65F4C7249B9F}" srcId="{4EA4FA99-0285-4CC5-A804-3EF1B4D5C70F}" destId="{07EB0366-1D56-43B9-B692-25A0073302BB}" srcOrd="1" destOrd="0" parTransId="{653C1BD7-9F17-4B48-8B9C-82C6BABF8A42}" sibTransId="{AD31A904-20B6-4AC1-9E84-6DB403E0353E}"/>
    <dgm:cxn modelId="{D52BD0A5-0FA9-4D88-A283-F5DCD92E5D3B}" type="presOf" srcId="{B6752A33-4813-4FC8-9EC0-F3E4625FACB8}" destId="{838ABA9F-8943-493F-970B-DB029D3B0879}" srcOrd="1" destOrd="1" presId="urn:microsoft.com/office/officeart/2005/8/layout/hList7"/>
    <dgm:cxn modelId="{59DC92AF-7996-4F08-88D6-68E69BF28936}" type="presOf" srcId="{07EB0366-1D56-43B9-B692-25A0073302BB}" destId="{838ABA9F-8943-493F-970B-DB029D3B0879}" srcOrd="1" destOrd="2" presId="urn:microsoft.com/office/officeart/2005/8/layout/hList7"/>
    <dgm:cxn modelId="{3EE57EB2-E5B1-4815-92FE-93AF27983BD1}" type="presOf" srcId="{07EB0366-1D56-43B9-B692-25A0073302BB}" destId="{178432BF-EDB0-41DE-8E38-6D05110257E5}" srcOrd="0" destOrd="2" presId="urn:microsoft.com/office/officeart/2005/8/layout/hList7"/>
    <dgm:cxn modelId="{047285B3-E158-42D3-8411-33B3640A11F0}" type="presOf" srcId="{AF34D6F3-384E-4CBB-8E66-60BA36DF001D}" destId="{6F0138CD-C103-4F02-8874-C4D15B60BB72}" srcOrd="1" destOrd="1" presId="urn:microsoft.com/office/officeart/2005/8/layout/hList7"/>
    <dgm:cxn modelId="{5586DAB4-BB0C-4919-8C79-6981C854D6FB}" type="presOf" srcId="{4EA4FA99-0285-4CC5-A804-3EF1B4D5C70F}" destId="{178432BF-EDB0-41DE-8E38-6D05110257E5}" srcOrd="0" destOrd="0" presId="urn:microsoft.com/office/officeart/2005/8/layout/hList7"/>
    <dgm:cxn modelId="{3179EEB8-B074-4044-A7FA-FD7CD6047E61}" type="presOf" srcId="{11D90391-B185-4F11-8913-0615065507F7}" destId="{E0207175-383F-4639-A464-517AFBF40FE0}" srcOrd="1" destOrd="1" presId="urn:microsoft.com/office/officeart/2005/8/layout/hList7"/>
    <dgm:cxn modelId="{016973C7-36C6-4028-9575-A6A2639CF728}" type="presOf" srcId="{1798E64B-7EA3-4751-9208-CF21E7B5FB5E}" destId="{4F6806C3-61A7-48C3-A8B5-A0C819AAAA85}" srcOrd="0" destOrd="0" presId="urn:microsoft.com/office/officeart/2005/8/layout/hList7"/>
    <dgm:cxn modelId="{F11250CB-3E5E-4FDA-8FEF-8969E84B4FA0}" type="presOf" srcId="{8AD7DE38-921C-4E10-89AE-02B9F9142251}" destId="{DBF68FF5-4E13-4106-8EF2-F4D5645F3D53}" srcOrd="1" destOrd="0" presId="urn:microsoft.com/office/officeart/2005/8/layout/hList7"/>
    <dgm:cxn modelId="{31C70ECC-2EB5-42E6-A24D-1A2DB9DCFEC0}" type="presOf" srcId="{11D90391-B185-4F11-8913-0615065507F7}" destId="{6A37BC30-18CB-4565-8373-98E0CE3EB427}" srcOrd="0" destOrd="1" presId="urn:microsoft.com/office/officeart/2005/8/layout/hList7"/>
    <dgm:cxn modelId="{224AA7CE-4299-4787-A4AB-0AF4D83A2470}" type="presOf" srcId="{3B277FD8-0F90-4E5E-A06D-7180F9F2B1FB}" destId="{148D9638-5ED7-4AF3-8C23-CA123C17D700}" srcOrd="0" destOrd="0" presId="urn:microsoft.com/office/officeart/2005/8/layout/hList7"/>
    <dgm:cxn modelId="{20E266CF-6EC8-4474-88F8-6E3A94B38650}" srcId="{EC93B674-1B28-4128-9620-9D99A7BE0F84}" destId="{C4289A2C-6954-4721-8709-BDFD688282CE}" srcOrd="0" destOrd="0" parTransId="{368BEBF6-CD13-4257-B40A-50FD7CC3E982}" sibTransId="{1798E64B-7EA3-4751-9208-CF21E7B5FB5E}"/>
    <dgm:cxn modelId="{5A93D0CF-FD47-445B-BF5B-90F19AFC1A0E}" type="presOf" srcId="{5DE5A30A-21A7-4C7A-815A-C54CF7186A92}" destId="{57524772-E967-407D-9E30-8930595E3886}" srcOrd="1" destOrd="1" presId="urn:microsoft.com/office/officeart/2005/8/layout/hList7"/>
    <dgm:cxn modelId="{0D4976D7-9A67-4491-8D8B-7EBC09002492}" srcId="{758F9869-544E-48FA-ADD0-DBFE355B382F}" destId="{8D45F2C8-65B4-4031-8E60-FDD74AA26954}" srcOrd="2" destOrd="0" parTransId="{6429ABF5-848E-4A7D-BB9E-F8719ACAA9A5}" sibTransId="{0BAD9F35-2264-49E6-8342-987CD403F6DE}"/>
    <dgm:cxn modelId="{4B4752D9-4FD9-45BF-BB3A-D38670828778}" type="presOf" srcId="{D873B875-1C5E-44E9-9CE1-F5AEDB7E562E}" destId="{5FF5417E-FD9C-44D0-BBBF-B2266A01CE17}" srcOrd="1" destOrd="1" presId="urn:microsoft.com/office/officeart/2005/8/layout/hList7"/>
    <dgm:cxn modelId="{EAE8D5DB-F30B-4DEE-B2A7-35BB5FE15893}" type="presOf" srcId="{95792797-4A85-449B-9A2C-313507B324C6}" destId="{94E68CD6-A32C-480A-8B25-3D2D101A2C03}" srcOrd="0" destOrd="1" presId="urn:microsoft.com/office/officeart/2005/8/layout/hList7"/>
    <dgm:cxn modelId="{ED595CE3-6B26-489E-8CE3-5C02CDAE4A04}" type="presOf" srcId="{AC06A832-5D36-44ED-B4DA-230061E45A5D}" destId="{E0207175-383F-4639-A464-517AFBF40FE0}" srcOrd="1" destOrd="2" presId="urn:microsoft.com/office/officeart/2005/8/layout/hList7"/>
    <dgm:cxn modelId="{38284DEB-3AB8-4F14-AC02-E45393F9BB59}" type="presOf" srcId="{8D45F2C8-65B4-4031-8E60-FDD74AA26954}" destId="{E0207175-383F-4639-A464-517AFBF40FE0}" srcOrd="1" destOrd="3" presId="urn:microsoft.com/office/officeart/2005/8/layout/hList7"/>
    <dgm:cxn modelId="{F11102F4-C45B-4917-9E7E-A6180B1BE23C}" type="presOf" srcId="{3B277FD8-0F90-4E5E-A06D-7180F9F2B1FB}" destId="{57524772-E967-407D-9E30-8930595E3886}" srcOrd="1" destOrd="0" presId="urn:microsoft.com/office/officeart/2005/8/layout/hList7"/>
    <dgm:cxn modelId="{AB0AE4F4-77B4-4751-8454-9942493FB228}" type="presOf" srcId="{AEA16B5B-7B2E-4414-A6C9-E1876E8EDA7C}" destId="{4F599B96-613E-4CF7-9D79-6B9D81AA6282}" srcOrd="0" destOrd="0" presId="urn:microsoft.com/office/officeart/2005/8/layout/hList7"/>
    <dgm:cxn modelId="{0A9A669C-CF69-4625-A250-D5A9E7189D71}" type="presParOf" srcId="{464D7CFC-C5A2-4920-82C7-B4D4F2F5E637}" destId="{72C11CF4-B105-4283-91FA-339BB3CC8B53}" srcOrd="0" destOrd="0" presId="urn:microsoft.com/office/officeart/2005/8/layout/hList7"/>
    <dgm:cxn modelId="{20E79609-630D-4E1E-A368-3611FF35025D}" type="presParOf" srcId="{464D7CFC-C5A2-4920-82C7-B4D4F2F5E637}" destId="{5E87F7EC-01EE-46FC-ACB1-1A61AF2B474B}" srcOrd="1" destOrd="0" presId="urn:microsoft.com/office/officeart/2005/8/layout/hList7"/>
    <dgm:cxn modelId="{F48FC1B3-7BCC-4D1C-B5DA-3E785068CBA0}" type="presParOf" srcId="{5E87F7EC-01EE-46FC-ACB1-1A61AF2B474B}" destId="{3F6A3AC6-F9A7-4B7F-8772-8DB94DD5FE88}" srcOrd="0" destOrd="0" presId="urn:microsoft.com/office/officeart/2005/8/layout/hList7"/>
    <dgm:cxn modelId="{A7442129-FF8D-4DCB-BFE6-DA2974A52169}" type="presParOf" srcId="{3F6A3AC6-F9A7-4B7F-8772-8DB94DD5FE88}" destId="{E5BC66C0-7893-40AF-8A25-F3FAFEE6F12C}" srcOrd="0" destOrd="0" presId="urn:microsoft.com/office/officeart/2005/8/layout/hList7"/>
    <dgm:cxn modelId="{882EFA71-B8C3-401D-A29D-F8FAB814526A}" type="presParOf" srcId="{3F6A3AC6-F9A7-4B7F-8772-8DB94DD5FE88}" destId="{6F0138CD-C103-4F02-8874-C4D15B60BB72}" srcOrd="1" destOrd="0" presId="urn:microsoft.com/office/officeart/2005/8/layout/hList7"/>
    <dgm:cxn modelId="{AD5FD471-9D87-4ECE-BDF2-A00BD823A9D0}" type="presParOf" srcId="{3F6A3AC6-F9A7-4B7F-8772-8DB94DD5FE88}" destId="{26AD707D-6119-4A70-BF51-B4D409309097}" srcOrd="2" destOrd="0" presId="urn:microsoft.com/office/officeart/2005/8/layout/hList7"/>
    <dgm:cxn modelId="{9109F1BD-453E-47B7-9760-EDB7112164F4}" type="presParOf" srcId="{3F6A3AC6-F9A7-4B7F-8772-8DB94DD5FE88}" destId="{AE4B2CC7-8094-42F9-B7BB-55F6ED94E222}" srcOrd="3" destOrd="0" presId="urn:microsoft.com/office/officeart/2005/8/layout/hList7"/>
    <dgm:cxn modelId="{9D959E38-80D5-42F2-AAEC-298D8E7696D6}" type="presParOf" srcId="{5E87F7EC-01EE-46FC-ACB1-1A61AF2B474B}" destId="{4F6806C3-61A7-48C3-A8B5-A0C819AAAA85}" srcOrd="1" destOrd="0" presId="urn:microsoft.com/office/officeart/2005/8/layout/hList7"/>
    <dgm:cxn modelId="{EBF00F36-0BEB-4961-8EC0-3D0BE06EFE22}" type="presParOf" srcId="{5E87F7EC-01EE-46FC-ACB1-1A61AF2B474B}" destId="{89ECEC60-CF6D-4CBE-ACAC-198916459A90}" srcOrd="2" destOrd="0" presId="urn:microsoft.com/office/officeart/2005/8/layout/hList7"/>
    <dgm:cxn modelId="{9186E71C-2315-4606-8AC1-3E1151240698}" type="presParOf" srcId="{89ECEC60-CF6D-4CBE-ACAC-198916459A90}" destId="{148D9638-5ED7-4AF3-8C23-CA123C17D700}" srcOrd="0" destOrd="0" presId="urn:microsoft.com/office/officeart/2005/8/layout/hList7"/>
    <dgm:cxn modelId="{748A5D80-FA2C-432D-8DCE-97D2BC803620}" type="presParOf" srcId="{89ECEC60-CF6D-4CBE-ACAC-198916459A90}" destId="{57524772-E967-407D-9E30-8930595E3886}" srcOrd="1" destOrd="0" presId="urn:microsoft.com/office/officeart/2005/8/layout/hList7"/>
    <dgm:cxn modelId="{83F6B978-291C-4C25-B69B-B6B328AEEE60}" type="presParOf" srcId="{89ECEC60-CF6D-4CBE-ACAC-198916459A90}" destId="{99A69451-C4A7-494B-A11B-9F4FD9F9A48B}" srcOrd="2" destOrd="0" presId="urn:microsoft.com/office/officeart/2005/8/layout/hList7"/>
    <dgm:cxn modelId="{89032858-2DCF-45A1-BA90-5BCAF9EDAFD3}" type="presParOf" srcId="{89ECEC60-CF6D-4CBE-ACAC-198916459A90}" destId="{D342C80E-F70A-40CB-99B1-E9030479171D}" srcOrd="3" destOrd="0" presId="urn:microsoft.com/office/officeart/2005/8/layout/hList7"/>
    <dgm:cxn modelId="{E568BF5A-11DC-4558-B160-A776C69BEEC2}" type="presParOf" srcId="{5E87F7EC-01EE-46FC-ACB1-1A61AF2B474B}" destId="{99C69E34-804D-49AD-A2EC-551C4CD37181}" srcOrd="3" destOrd="0" presId="urn:microsoft.com/office/officeart/2005/8/layout/hList7"/>
    <dgm:cxn modelId="{800D2D50-F585-4D0F-B1ED-233A0F3CC522}" type="presParOf" srcId="{5E87F7EC-01EE-46FC-ACB1-1A61AF2B474B}" destId="{62A70421-479F-41D3-A340-14741694FE6E}" srcOrd="4" destOrd="0" presId="urn:microsoft.com/office/officeart/2005/8/layout/hList7"/>
    <dgm:cxn modelId="{D6E3FF09-CEA4-4B0F-B962-D2BBFEB69BDA}" type="presParOf" srcId="{62A70421-479F-41D3-A340-14741694FE6E}" destId="{4F599B96-613E-4CF7-9D79-6B9D81AA6282}" srcOrd="0" destOrd="0" presId="urn:microsoft.com/office/officeart/2005/8/layout/hList7"/>
    <dgm:cxn modelId="{A466413B-6E31-4E7B-99BA-7E17E5281B24}" type="presParOf" srcId="{62A70421-479F-41D3-A340-14741694FE6E}" destId="{5FF5417E-FD9C-44D0-BBBF-B2266A01CE17}" srcOrd="1" destOrd="0" presId="urn:microsoft.com/office/officeart/2005/8/layout/hList7"/>
    <dgm:cxn modelId="{1ACCD93B-F26B-455C-8E93-EF8EEE12FAEB}" type="presParOf" srcId="{62A70421-479F-41D3-A340-14741694FE6E}" destId="{404057B7-0472-4215-8B86-5045A05875AA}" srcOrd="2" destOrd="0" presId="urn:microsoft.com/office/officeart/2005/8/layout/hList7"/>
    <dgm:cxn modelId="{1BD69843-324E-4EB0-9964-8AC136D766DE}" type="presParOf" srcId="{62A70421-479F-41D3-A340-14741694FE6E}" destId="{B2B31B4B-8806-43C5-A0E4-DA390114A14C}" srcOrd="3" destOrd="0" presId="urn:microsoft.com/office/officeart/2005/8/layout/hList7"/>
    <dgm:cxn modelId="{72891FE0-BD74-4235-811E-2EB0FC24BACB}" type="presParOf" srcId="{5E87F7EC-01EE-46FC-ACB1-1A61AF2B474B}" destId="{09A1DB52-B2F3-4C48-BF84-5301255D00E7}" srcOrd="5" destOrd="0" presId="urn:microsoft.com/office/officeart/2005/8/layout/hList7"/>
    <dgm:cxn modelId="{6B63E79F-16FF-4C41-91FC-9BCAA6DC208A}" type="presParOf" srcId="{5E87F7EC-01EE-46FC-ACB1-1A61AF2B474B}" destId="{F20A4935-ACF5-4CCC-BC6D-CD4B67C923F7}" srcOrd="6" destOrd="0" presId="urn:microsoft.com/office/officeart/2005/8/layout/hList7"/>
    <dgm:cxn modelId="{1A6B0704-3058-4358-A8D1-D66DB85A73C5}" type="presParOf" srcId="{F20A4935-ACF5-4CCC-BC6D-CD4B67C923F7}" destId="{94E68CD6-A32C-480A-8B25-3D2D101A2C03}" srcOrd="0" destOrd="0" presId="urn:microsoft.com/office/officeart/2005/8/layout/hList7"/>
    <dgm:cxn modelId="{8129CE07-C7AD-4446-8E38-1654B57F9E0F}" type="presParOf" srcId="{F20A4935-ACF5-4CCC-BC6D-CD4B67C923F7}" destId="{DBF68FF5-4E13-4106-8EF2-F4D5645F3D53}" srcOrd="1" destOrd="0" presId="urn:microsoft.com/office/officeart/2005/8/layout/hList7"/>
    <dgm:cxn modelId="{A5F25B41-FA3C-4498-A7AA-2C06B2AA0BB7}" type="presParOf" srcId="{F20A4935-ACF5-4CCC-BC6D-CD4B67C923F7}" destId="{EA4CDB99-DDE3-4BE6-A578-FAFF0DE9691F}" srcOrd="2" destOrd="0" presId="urn:microsoft.com/office/officeart/2005/8/layout/hList7"/>
    <dgm:cxn modelId="{FE38CBDF-1CB4-4FC7-B46A-BAA2C433DBC9}" type="presParOf" srcId="{F20A4935-ACF5-4CCC-BC6D-CD4B67C923F7}" destId="{D5CDB476-7C16-4DAE-9296-6E2C3624D49F}" srcOrd="3" destOrd="0" presId="urn:microsoft.com/office/officeart/2005/8/layout/hList7"/>
    <dgm:cxn modelId="{4B7C1F9C-0192-4E29-B4FE-60C10CF232BA}" type="presParOf" srcId="{5E87F7EC-01EE-46FC-ACB1-1A61AF2B474B}" destId="{5D854666-1794-4A2E-B2DC-9044EAC59EF9}" srcOrd="7" destOrd="0" presId="urn:microsoft.com/office/officeart/2005/8/layout/hList7"/>
    <dgm:cxn modelId="{440402F9-F59E-4518-B02F-D98DDE1811A0}" type="presParOf" srcId="{5E87F7EC-01EE-46FC-ACB1-1A61AF2B474B}" destId="{5BD17BD0-B499-4222-AF16-5C07C6EB9B97}" srcOrd="8" destOrd="0" presId="urn:microsoft.com/office/officeart/2005/8/layout/hList7"/>
    <dgm:cxn modelId="{59FC3506-42B2-4D70-B365-14D8356E1C54}" type="presParOf" srcId="{5BD17BD0-B499-4222-AF16-5C07C6EB9B97}" destId="{6A37BC30-18CB-4565-8373-98E0CE3EB427}" srcOrd="0" destOrd="0" presId="urn:microsoft.com/office/officeart/2005/8/layout/hList7"/>
    <dgm:cxn modelId="{E1C71A98-E8F7-4CB3-8E3F-D5FC3F8FCF7E}" type="presParOf" srcId="{5BD17BD0-B499-4222-AF16-5C07C6EB9B97}" destId="{E0207175-383F-4639-A464-517AFBF40FE0}" srcOrd="1" destOrd="0" presId="urn:microsoft.com/office/officeart/2005/8/layout/hList7"/>
    <dgm:cxn modelId="{E5F7C688-78B0-49CD-B288-1BB1AA23A0CA}" type="presParOf" srcId="{5BD17BD0-B499-4222-AF16-5C07C6EB9B97}" destId="{F6389D9C-E99F-4DB8-92DF-FAADEC0D1C79}" srcOrd="2" destOrd="0" presId="urn:microsoft.com/office/officeart/2005/8/layout/hList7"/>
    <dgm:cxn modelId="{79FE7FC1-DAC5-410E-93CE-79F23B559258}" type="presParOf" srcId="{5BD17BD0-B499-4222-AF16-5C07C6EB9B97}" destId="{AAC6ACA1-9F42-499E-B3E1-B1D7D714FA86}" srcOrd="3" destOrd="0" presId="urn:microsoft.com/office/officeart/2005/8/layout/hList7"/>
    <dgm:cxn modelId="{F776147B-5FF1-4415-A7AB-32BDDBF2C01A}" type="presParOf" srcId="{5E87F7EC-01EE-46FC-ACB1-1A61AF2B474B}" destId="{EFA3F4A5-73F3-49D4-8ADA-8CF13A4BB6BD}" srcOrd="9" destOrd="0" presId="urn:microsoft.com/office/officeart/2005/8/layout/hList7"/>
    <dgm:cxn modelId="{FD9E123A-0336-46C7-A014-1C9E1098FD5F}" type="presParOf" srcId="{5E87F7EC-01EE-46FC-ACB1-1A61AF2B474B}" destId="{506F826B-7AAF-4722-A624-871B4D73986C}" srcOrd="10" destOrd="0" presId="urn:microsoft.com/office/officeart/2005/8/layout/hList7"/>
    <dgm:cxn modelId="{BEF70A9C-D5CC-4A69-BDF0-4C7AD2168CDB}" type="presParOf" srcId="{506F826B-7AAF-4722-A624-871B4D73986C}" destId="{178432BF-EDB0-41DE-8E38-6D05110257E5}" srcOrd="0" destOrd="0" presId="urn:microsoft.com/office/officeart/2005/8/layout/hList7"/>
    <dgm:cxn modelId="{57B79B69-2EA7-4A1B-BA30-166912846F76}" type="presParOf" srcId="{506F826B-7AAF-4722-A624-871B4D73986C}" destId="{838ABA9F-8943-493F-970B-DB029D3B0879}" srcOrd="1" destOrd="0" presId="urn:microsoft.com/office/officeart/2005/8/layout/hList7"/>
    <dgm:cxn modelId="{9F1BCFEC-EED9-476A-BE8F-670BA1AF40C6}" type="presParOf" srcId="{506F826B-7AAF-4722-A624-871B4D73986C}" destId="{CEAB301A-117E-4005-BB04-90005B987365}" srcOrd="2" destOrd="0" presId="urn:microsoft.com/office/officeart/2005/8/layout/hList7"/>
    <dgm:cxn modelId="{BA8E19DC-7806-4ED7-8A8E-E2F4C5E565F8}" type="presParOf" srcId="{506F826B-7AAF-4722-A624-871B4D73986C}" destId="{5AF66027-EF45-44AC-A0DA-E862C3DF72E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C66C0-7893-40AF-8A25-F3FAFEE6F12C}">
      <dsp:nvSpPr>
        <dsp:cNvPr id="0" name=""/>
        <dsp:cNvSpPr/>
      </dsp:nvSpPr>
      <dsp:spPr>
        <a:xfrm>
          <a:off x="140" y="0"/>
          <a:ext cx="1867981" cy="41245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consistency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Compare data between consolidations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Additional tests</a:t>
          </a:r>
        </a:p>
      </dsp:txBody>
      <dsp:txXfrm>
        <a:off x="140" y="1649811"/>
        <a:ext cx="1867981" cy="1649811"/>
      </dsp:txXfrm>
    </dsp:sp>
    <dsp:sp modelId="{AE4B2CC7-8094-42F9-B7BB-55F6ED94E222}">
      <dsp:nvSpPr>
        <dsp:cNvPr id="0" name=""/>
        <dsp:cNvSpPr/>
      </dsp:nvSpPr>
      <dsp:spPr>
        <a:xfrm>
          <a:off x="118345" y="234629"/>
          <a:ext cx="1373467" cy="137346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70000" r="-70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48D9638-5ED7-4AF3-8C23-CA123C17D700}">
      <dsp:nvSpPr>
        <dsp:cNvPr id="0" name=""/>
        <dsp:cNvSpPr/>
      </dsp:nvSpPr>
      <dsp:spPr>
        <a:xfrm>
          <a:off x="1924161" y="0"/>
          <a:ext cx="1867981" cy="41245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 duplication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Remove duplicates</a:t>
          </a:r>
        </a:p>
      </dsp:txBody>
      <dsp:txXfrm>
        <a:off x="1924161" y="1649811"/>
        <a:ext cx="1867981" cy="1649811"/>
      </dsp:txXfrm>
    </dsp:sp>
    <dsp:sp modelId="{D342C80E-F70A-40CB-99B1-E9030479171D}">
      <dsp:nvSpPr>
        <dsp:cNvPr id="0" name=""/>
        <dsp:cNvSpPr/>
      </dsp:nvSpPr>
      <dsp:spPr>
        <a:xfrm>
          <a:off x="2171417" y="247471"/>
          <a:ext cx="1373467" cy="13734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32000" r="-32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F599B96-613E-4CF7-9D79-6B9D81AA6282}">
      <dsp:nvSpPr>
        <dsp:cNvPr id="0" name=""/>
        <dsp:cNvSpPr/>
      </dsp:nvSpPr>
      <dsp:spPr>
        <a:xfrm>
          <a:off x="3848181" y="0"/>
          <a:ext cx="1867981" cy="41245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Completeness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Ensure no missing data or gaps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Identify sources of missing data ( e.g. zeros)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Fill the data gaps</a:t>
          </a:r>
        </a:p>
      </dsp:txBody>
      <dsp:txXfrm>
        <a:off x="3848181" y="1649811"/>
        <a:ext cx="1867981" cy="1649811"/>
      </dsp:txXfrm>
    </dsp:sp>
    <dsp:sp modelId="{B2B31B4B-8806-43C5-A0E4-DA390114A14C}">
      <dsp:nvSpPr>
        <dsp:cNvPr id="0" name=""/>
        <dsp:cNvSpPr/>
      </dsp:nvSpPr>
      <dsp:spPr>
        <a:xfrm>
          <a:off x="4095438" y="247471"/>
          <a:ext cx="1373467" cy="13734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0" r="-80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E68CD6-A32C-480A-8B25-3D2D101A2C03}">
      <dsp:nvSpPr>
        <dsp:cNvPr id="0" name=""/>
        <dsp:cNvSpPr/>
      </dsp:nvSpPr>
      <dsp:spPr>
        <a:xfrm>
          <a:off x="5772202" y="0"/>
          <a:ext cx="1867981" cy="41245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Timeliness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Ensure that data is updated regularly</a:t>
          </a:r>
        </a:p>
      </dsp:txBody>
      <dsp:txXfrm>
        <a:off x="5772202" y="1649811"/>
        <a:ext cx="1867981" cy="1649811"/>
      </dsp:txXfrm>
    </dsp:sp>
    <dsp:sp modelId="{D5CDB476-7C16-4DAE-9296-6E2C3624D49F}">
      <dsp:nvSpPr>
        <dsp:cNvPr id="0" name=""/>
        <dsp:cNvSpPr/>
      </dsp:nvSpPr>
      <dsp:spPr>
        <a:xfrm>
          <a:off x="6019459" y="247471"/>
          <a:ext cx="1373467" cy="1373467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23000" r="-23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37BC30-18CB-4565-8373-98E0CE3EB427}">
      <dsp:nvSpPr>
        <dsp:cNvPr id="0" name=""/>
        <dsp:cNvSpPr/>
      </dsp:nvSpPr>
      <dsp:spPr>
        <a:xfrm>
          <a:off x="7696223" y="0"/>
          <a:ext cx="1867981" cy="41245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Uniformity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This is the main purpose of consolidation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Uniformity between consolidations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Uniformity across countries</a:t>
          </a:r>
        </a:p>
      </dsp:txBody>
      <dsp:txXfrm>
        <a:off x="7696223" y="1649811"/>
        <a:ext cx="1867981" cy="1649811"/>
      </dsp:txXfrm>
    </dsp:sp>
    <dsp:sp modelId="{AAC6ACA1-9F42-499E-B3E1-B1D7D714FA86}">
      <dsp:nvSpPr>
        <dsp:cNvPr id="0" name=""/>
        <dsp:cNvSpPr/>
      </dsp:nvSpPr>
      <dsp:spPr>
        <a:xfrm>
          <a:off x="7965002" y="234629"/>
          <a:ext cx="1373467" cy="1373467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80000" r="-80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432BF-EDB0-41DE-8E38-6D05110257E5}">
      <dsp:nvSpPr>
        <dsp:cNvPr id="0" name=""/>
        <dsp:cNvSpPr/>
      </dsp:nvSpPr>
      <dsp:spPr>
        <a:xfrm>
          <a:off x="9620244" y="0"/>
          <a:ext cx="1867981" cy="41245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Availability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Ensure data is accessible by all required parties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Use Google sheets</a:t>
          </a:r>
        </a:p>
      </dsp:txBody>
      <dsp:txXfrm>
        <a:off x="9620244" y="1649811"/>
        <a:ext cx="1867981" cy="1649811"/>
      </dsp:txXfrm>
    </dsp:sp>
    <dsp:sp modelId="{5AF66027-EF45-44AC-A0DA-E862C3DF72E3}">
      <dsp:nvSpPr>
        <dsp:cNvPr id="0" name=""/>
        <dsp:cNvSpPr/>
      </dsp:nvSpPr>
      <dsp:spPr>
        <a:xfrm>
          <a:off x="9867501" y="247471"/>
          <a:ext cx="1373467" cy="1373467"/>
        </a:xfrm>
        <a:prstGeom prst="ellipse">
          <a:avLst/>
        </a:prstGeom>
        <a:blipFill>
          <a:blip xmlns:r="http://schemas.openxmlformats.org/officeDocument/2006/relationships" r:embed="rId6"/>
          <a:srcRect/>
          <a:stretch>
            <a:fillRect l="-79000" r="-79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2C11CF4-B105-4283-91FA-339BB3CC8B53}">
      <dsp:nvSpPr>
        <dsp:cNvPr id="0" name=""/>
        <dsp:cNvSpPr/>
      </dsp:nvSpPr>
      <dsp:spPr>
        <a:xfrm>
          <a:off x="459534" y="3443493"/>
          <a:ext cx="10569296" cy="33093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314E-E98F-7108-DCB6-C86E10F05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CF0D8-2700-A1F1-BA21-B9E55FD0A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B997-9A5C-5370-B5A0-B37DC7B4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4B6D-60E5-4E67-8507-90FBC4E25D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1161-BE5E-0AFF-2E3C-D3F23019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F8B8-9D5B-61A4-B443-CECC0594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2BEC-A075-4DE6-873B-9DD50B71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491B-AA26-3699-A66C-9384AA63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F1BFF-22B3-05D0-8322-2EDE2CC8B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61680-9892-5526-D733-E75977B8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4B6D-60E5-4E67-8507-90FBC4E25D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545BE-967D-D8A8-ABE3-19D538AD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A4414-9F13-FAD9-A872-6BB9CF4E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2BEC-A075-4DE6-873B-9DD50B71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8E45D-BFAF-6197-76B2-AC17450A2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86C1B-4F54-2CC3-E23C-021B63362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2C67-6498-6BDA-7160-CDBE3A90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4B6D-60E5-4E67-8507-90FBC4E25D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CBEFC-6713-9CFD-3E7C-AFB7CE6E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994BA-C92F-7791-0799-1A95B502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2BEC-A075-4DE6-873B-9DD50B71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C43A-5C32-2D7F-2160-B3BEC3C9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3A5C-B06A-868D-BA1A-934D503B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9BD5-8814-F547-10F3-5ECA7150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4B6D-60E5-4E67-8507-90FBC4E25D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A886-630E-D704-CBA3-D64F9A7A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0BE11-271A-6B9E-1A64-B2C696DC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2BEC-A075-4DE6-873B-9DD50B71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622B-8E80-4E99-9DDA-3AE1D1D8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05B7F-F9C5-F360-CA8A-28D01008B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C8238-D788-7D7B-2F7F-5E74969E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4B6D-60E5-4E67-8507-90FBC4E25D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EB29-69DA-94AC-D890-9B03FF0C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31579-9293-F2D7-F4A5-5298238A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2BEC-A075-4DE6-873B-9DD50B71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4E5B-B16F-B431-1F3F-38A3F408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ED7-9B2A-CEA8-09C8-FD2CE592E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4C366-C2CE-1F8C-5A31-5003748C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D9C36-F61E-82A9-3FF0-0EFAAE1C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4B6D-60E5-4E67-8507-90FBC4E25D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FB036-A98E-3A7E-0569-D5096A35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996FA-4BD6-DF32-6519-254173C1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2BEC-A075-4DE6-873B-9DD50B71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9A08-8E1F-DA9B-5332-CE5AA36A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56E33-5154-2B87-3BB8-34ABD07EA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10010-1E46-7ECA-CDED-CC0548476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9AF00-E75E-DD51-5782-1CA28E699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63D62-672F-95FD-FAD4-F8CE30177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B7CAE-BFF7-EF14-F4E0-FB52EF58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4B6D-60E5-4E67-8507-90FBC4E25D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037EB-C4FE-9AB8-9A2E-E34FBADC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C3C6C-839A-F204-3B3D-1FE10F97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2BEC-A075-4DE6-873B-9DD50B71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5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EB04-E08A-EE79-1E36-5CBACE15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17106-7593-6444-990B-A2E47FF1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4B6D-60E5-4E67-8507-90FBC4E25D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7456-6147-1B03-14A4-9F98BD8B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4F18B-E9F9-1D14-F0B6-B2048151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2BEC-A075-4DE6-873B-9DD50B71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5DF4B-4691-FAED-9871-3C60269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4B6D-60E5-4E67-8507-90FBC4E25D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52644-96C4-3EB4-5B8B-458FC8E1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1CCCA-6718-2F18-01FE-27846417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2BEC-A075-4DE6-873B-9DD50B71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38B4-1980-0AE8-AF3B-7EBDDF93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C714-DFF2-DA02-F2E6-C4A09AD42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18EB-669F-96B1-F1E4-3AB03FF4F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2AB64-2A14-67BC-28C4-D7CE8B13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4B6D-60E5-4E67-8507-90FBC4E25D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F807-7CC4-82A6-C2B7-96CDBFD2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F91D7-3A6B-E680-C90F-97400B74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2BEC-A075-4DE6-873B-9DD50B71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42DA-EE81-CBA3-C07F-C2D17F00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FD692-9CDF-12EC-BA97-587C7FFD2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029D0-1141-574F-C3BC-9926A2853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51E53-3951-EC90-89EF-31E6EDCB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4B6D-60E5-4E67-8507-90FBC4E25D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7594C-80B7-1706-1FFE-E2CEFC9D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7DDF-B3CA-9B60-B3A8-872F6A19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2BEC-A075-4DE6-873B-9DD50B71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3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641C0-8E79-10CD-6DCC-0D59D111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6024-D2FA-7A30-D647-E52E68F8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C170-FA90-3387-32CE-D26AC2425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4B6D-60E5-4E67-8507-90FBC4E25D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7961-2FDE-120E-C884-0B71B4872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98269-62C9-8DE9-0F20-3DF98F24C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2BEC-A075-4DE6-873B-9DD50B71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50DB-C777-FC9B-A52F-74AEA120F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consolidation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02EAD-88E2-F887-DC1B-C99224AC0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L-IFT Data Team</a:t>
            </a:r>
          </a:p>
        </p:txBody>
      </p:sp>
    </p:spTree>
    <p:extLst>
      <p:ext uri="{BB962C8B-B14F-4D97-AF65-F5344CB8AC3E}">
        <p14:creationId xmlns:p14="http://schemas.microsoft.com/office/powerpoint/2010/main" val="408186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77CE-D16C-393B-2A36-C0A4464C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consolidation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30B8-3419-6EA2-C4F9-555BA0C2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1" y="1459875"/>
            <a:ext cx="10515600" cy="11179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consolidation is a cleaning process to ensure clean and consistent data</a:t>
            </a:r>
          </a:p>
          <a:p>
            <a:r>
              <a:rPr lang="en-US" dirty="0"/>
              <a:t>The objectives are as follows: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BB3396-0020-F2EF-D717-F51265CD0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882102"/>
              </p:ext>
            </p:extLst>
          </p:nvPr>
        </p:nvGraphicFramePr>
        <p:xfrm>
          <a:off x="535021" y="2733472"/>
          <a:ext cx="11488366" cy="4124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98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B5F2-7ADF-84C4-874B-15F9BD71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Entire data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11A8BD-2C16-38DB-2006-950E28393F65}"/>
              </a:ext>
            </a:extLst>
          </p:cNvPr>
          <p:cNvSpPr/>
          <p:nvPr/>
        </p:nvSpPr>
        <p:spPr>
          <a:xfrm>
            <a:off x="1313234" y="1935804"/>
            <a:ext cx="1702340" cy="10408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from Field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B90303-8E27-78D3-085A-B9F8EBEF4EE3}"/>
              </a:ext>
            </a:extLst>
          </p:cNvPr>
          <p:cNvSpPr/>
          <p:nvPr/>
        </p:nvSpPr>
        <p:spPr>
          <a:xfrm>
            <a:off x="3498715" y="1935804"/>
            <a:ext cx="1702340" cy="10408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2E5ED4-D93C-1E55-4E69-A8757C8B55FC}"/>
              </a:ext>
            </a:extLst>
          </p:cNvPr>
          <p:cNvSpPr/>
          <p:nvPr/>
        </p:nvSpPr>
        <p:spPr>
          <a:xfrm>
            <a:off x="5852808" y="1935804"/>
            <a:ext cx="1702340" cy="10408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E11B5D-3BED-7644-F564-AB220C511D40}"/>
              </a:ext>
            </a:extLst>
          </p:cNvPr>
          <p:cNvSpPr/>
          <p:nvPr/>
        </p:nvSpPr>
        <p:spPr>
          <a:xfrm>
            <a:off x="8085306" y="1935804"/>
            <a:ext cx="1702340" cy="1040860"/>
          </a:xfrm>
          <a:prstGeom prst="roundRec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887F22-EA1C-9295-AA0C-3D1B01053AB3}"/>
              </a:ext>
            </a:extLst>
          </p:cNvPr>
          <p:cNvSpPr/>
          <p:nvPr/>
        </p:nvSpPr>
        <p:spPr>
          <a:xfrm>
            <a:off x="9967609" y="4250987"/>
            <a:ext cx="1702340" cy="10408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E94409-1DDA-C8EA-763F-626896574BD0}"/>
              </a:ext>
            </a:extLst>
          </p:cNvPr>
          <p:cNvSpPr/>
          <p:nvPr/>
        </p:nvSpPr>
        <p:spPr>
          <a:xfrm>
            <a:off x="9967609" y="120009"/>
            <a:ext cx="1702340" cy="10408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426B6-2954-75C3-DCF9-72ED407E8D03}"/>
              </a:ext>
            </a:extLst>
          </p:cNvPr>
          <p:cNvSpPr txBox="1"/>
          <p:nvPr/>
        </p:nvSpPr>
        <p:spPr>
          <a:xfrm>
            <a:off x="3715966" y="2208179"/>
            <a:ext cx="13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Finbit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73BCD-91E2-686F-E051-4EF22128D10D}"/>
              </a:ext>
            </a:extLst>
          </p:cNvPr>
          <p:cNvSpPr txBox="1"/>
          <p:nvPr/>
        </p:nvSpPr>
        <p:spPr>
          <a:xfrm>
            <a:off x="8085306" y="2208179"/>
            <a:ext cx="16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Consolidation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DB0B3-AEA5-7BC1-6400-E2138017B234}"/>
              </a:ext>
            </a:extLst>
          </p:cNvPr>
          <p:cNvSpPr txBox="1"/>
          <p:nvPr/>
        </p:nvSpPr>
        <p:spPr>
          <a:xfrm>
            <a:off x="6052225" y="2069679"/>
            <a:ext cx="130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plan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2E7F1-940D-26D2-2546-A48DBF6E0DA1}"/>
              </a:ext>
            </a:extLst>
          </p:cNvPr>
          <p:cNvSpPr txBox="1"/>
          <p:nvPr/>
        </p:nvSpPr>
        <p:spPr>
          <a:xfrm>
            <a:off x="10167026" y="455773"/>
            <a:ext cx="13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61889-0DD1-BEA2-A939-D3CA249ABC6D}"/>
              </a:ext>
            </a:extLst>
          </p:cNvPr>
          <p:cNvSpPr txBox="1"/>
          <p:nvPr/>
        </p:nvSpPr>
        <p:spPr>
          <a:xfrm>
            <a:off x="10293485" y="4586751"/>
            <a:ext cx="13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90D2555-9662-F397-8210-CF10AEFD0C91}"/>
              </a:ext>
            </a:extLst>
          </p:cNvPr>
          <p:cNvSpPr/>
          <p:nvPr/>
        </p:nvSpPr>
        <p:spPr>
          <a:xfrm>
            <a:off x="3046379" y="2349389"/>
            <a:ext cx="421532" cy="21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7410C34-62D5-BF43-CA6A-7914A38E61BA}"/>
              </a:ext>
            </a:extLst>
          </p:cNvPr>
          <p:cNvSpPr/>
          <p:nvPr/>
        </p:nvSpPr>
        <p:spPr>
          <a:xfrm>
            <a:off x="5309681" y="2363821"/>
            <a:ext cx="421532" cy="21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F268BD7-9BF6-90DF-530D-DCB30965B97E}"/>
              </a:ext>
            </a:extLst>
          </p:cNvPr>
          <p:cNvSpPr/>
          <p:nvPr/>
        </p:nvSpPr>
        <p:spPr>
          <a:xfrm>
            <a:off x="7609461" y="2363821"/>
            <a:ext cx="421532" cy="21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7DF563B-A1F4-FBFE-FC76-F4C9CBD8F1AD}"/>
              </a:ext>
            </a:extLst>
          </p:cNvPr>
          <p:cNvSpPr/>
          <p:nvPr/>
        </p:nvSpPr>
        <p:spPr>
          <a:xfrm rot="19077732">
            <a:off x="9802272" y="1731930"/>
            <a:ext cx="1358216" cy="25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5A2AD64-1495-ED97-1873-F0788E29951E}"/>
              </a:ext>
            </a:extLst>
          </p:cNvPr>
          <p:cNvSpPr/>
          <p:nvPr/>
        </p:nvSpPr>
        <p:spPr>
          <a:xfrm rot="16200000">
            <a:off x="3479041" y="3749083"/>
            <a:ext cx="1624953" cy="264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6B9DC9B-F828-83EE-5CA9-33ACF6AC476B}"/>
              </a:ext>
            </a:extLst>
          </p:cNvPr>
          <p:cNvSpPr/>
          <p:nvPr/>
        </p:nvSpPr>
        <p:spPr>
          <a:xfrm rot="10800000" flipV="1">
            <a:off x="4533089" y="4557727"/>
            <a:ext cx="5192948" cy="21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BF5977C-67C8-A3B3-8603-198AF3AE6B95}"/>
              </a:ext>
            </a:extLst>
          </p:cNvPr>
          <p:cNvSpPr/>
          <p:nvPr/>
        </p:nvSpPr>
        <p:spPr>
          <a:xfrm rot="2995966">
            <a:off x="9931723" y="3325922"/>
            <a:ext cx="1624953" cy="264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D1D501-4F7E-6791-DED4-FE82323520B0}"/>
              </a:ext>
            </a:extLst>
          </p:cNvPr>
          <p:cNvSpPr txBox="1"/>
          <p:nvPr/>
        </p:nvSpPr>
        <p:spPr>
          <a:xfrm>
            <a:off x="1031132" y="5140748"/>
            <a:ext cx="764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data pipeline from the time data is collected to the final analytics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process is cyclical and repeated biweekly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3DA7F69-E3E5-87A7-2AAA-55331B18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502" y="3133910"/>
            <a:ext cx="1142229" cy="118891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AAEE96-8945-228B-AC95-AE34CFFD7993}"/>
              </a:ext>
            </a:extLst>
          </p:cNvPr>
          <p:cNvSpPr txBox="1"/>
          <p:nvPr/>
        </p:nvSpPr>
        <p:spPr>
          <a:xfrm>
            <a:off x="7462734" y="3512004"/>
            <a:ext cx="135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Bi-weekly</a:t>
            </a:r>
          </a:p>
        </p:txBody>
      </p:sp>
    </p:spTree>
    <p:extLst>
      <p:ext uri="{BB962C8B-B14F-4D97-AF65-F5344CB8AC3E}">
        <p14:creationId xmlns:p14="http://schemas.microsoft.com/office/powerpoint/2010/main" val="271817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77CE-D16C-393B-2A36-C0A4464C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48" y="66526"/>
            <a:ext cx="10449128" cy="753556"/>
          </a:xfrm>
        </p:spPr>
        <p:txBody>
          <a:bodyPr/>
          <a:lstStyle/>
          <a:p>
            <a:r>
              <a:rPr lang="en-US" b="1" dirty="0"/>
              <a:t>Consolidation process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103C25-DF53-71A1-496F-911F8A919974}"/>
              </a:ext>
            </a:extLst>
          </p:cNvPr>
          <p:cNvSpPr/>
          <p:nvPr/>
        </p:nvSpPr>
        <p:spPr>
          <a:xfrm>
            <a:off x="165370" y="1726660"/>
            <a:ext cx="3402578" cy="35408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593DEF-E1B7-2EA2-9F63-1E5C6466263B}"/>
              </a:ext>
            </a:extLst>
          </p:cNvPr>
          <p:cNvSpPr/>
          <p:nvPr/>
        </p:nvSpPr>
        <p:spPr>
          <a:xfrm>
            <a:off x="3754122" y="1726660"/>
            <a:ext cx="6002722" cy="35408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C1165F-463B-A93A-98AF-3840FC36B7F2}"/>
              </a:ext>
            </a:extLst>
          </p:cNvPr>
          <p:cNvSpPr/>
          <p:nvPr/>
        </p:nvSpPr>
        <p:spPr>
          <a:xfrm>
            <a:off x="10000034" y="1726660"/>
            <a:ext cx="2191966" cy="35408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1DE477-A1BC-7A4C-301E-BE682D6DD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29" y="1960125"/>
            <a:ext cx="541835" cy="491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9FA5FD-6B04-0323-C398-38927C483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28" y="2822644"/>
            <a:ext cx="541835" cy="491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E1C4CC-BE75-D3A1-9586-A8947DB0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31" y="3685163"/>
            <a:ext cx="541835" cy="4912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2D4AB4-673F-6CD7-A7B4-0986A53B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8" y="4409874"/>
            <a:ext cx="541835" cy="4912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2A155-7E61-BBD1-909A-37CF87C5D7A0}"/>
              </a:ext>
            </a:extLst>
          </p:cNvPr>
          <p:cNvSpPr txBox="1"/>
          <p:nvPr/>
        </p:nvSpPr>
        <p:spPr>
          <a:xfrm>
            <a:off x="1142353" y="2021082"/>
            <a:ext cx="89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E21113-8C52-FDE0-7855-20D9B73F85D7}"/>
              </a:ext>
            </a:extLst>
          </p:cNvPr>
          <p:cNvSpPr txBox="1"/>
          <p:nvPr/>
        </p:nvSpPr>
        <p:spPr>
          <a:xfrm>
            <a:off x="1146922" y="2883601"/>
            <a:ext cx="9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expense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E7D5C6-AF66-2170-1BD1-E7B840707F08}"/>
              </a:ext>
            </a:extLst>
          </p:cNvPr>
          <p:cNvSpPr txBox="1"/>
          <p:nvPr/>
        </p:nvSpPr>
        <p:spPr>
          <a:xfrm>
            <a:off x="1142352" y="3746120"/>
            <a:ext cx="89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5B5AB-AAED-7A7E-4C0F-3D6094B42CDF}"/>
              </a:ext>
            </a:extLst>
          </p:cNvPr>
          <p:cNvSpPr txBox="1"/>
          <p:nvPr/>
        </p:nvSpPr>
        <p:spPr>
          <a:xfrm>
            <a:off x="1128054" y="4470831"/>
            <a:ext cx="89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8241F6-BE55-F76F-4E95-F734A2DC8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94" y="2924179"/>
            <a:ext cx="1080654" cy="108065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01901-4B6B-E099-C7F6-F78997A9D016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2041246" y="2205748"/>
            <a:ext cx="446048" cy="12587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0E7325-AF57-BCB9-BBB9-8DC99FA75EAE}"/>
              </a:ext>
            </a:extLst>
          </p:cNvPr>
          <p:cNvCxnSpPr>
            <a:cxnSpLocks/>
          </p:cNvCxnSpPr>
          <p:nvPr/>
        </p:nvCxnSpPr>
        <p:spPr>
          <a:xfrm flipV="1">
            <a:off x="1765870" y="3525463"/>
            <a:ext cx="625590" cy="405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78592C-3F98-0058-4EC8-B206E94D339C}"/>
              </a:ext>
            </a:extLst>
          </p:cNvPr>
          <p:cNvCxnSpPr>
            <a:cxnSpLocks/>
          </p:cNvCxnSpPr>
          <p:nvPr/>
        </p:nvCxnSpPr>
        <p:spPr>
          <a:xfrm>
            <a:off x="2055073" y="3102469"/>
            <a:ext cx="390445" cy="385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851E71-1A67-1134-100E-2797BDF47F2E}"/>
              </a:ext>
            </a:extLst>
          </p:cNvPr>
          <p:cNvCxnSpPr>
            <a:cxnSpLocks/>
          </p:cNvCxnSpPr>
          <p:nvPr/>
        </p:nvCxnSpPr>
        <p:spPr>
          <a:xfrm flipV="1">
            <a:off x="2028454" y="3521131"/>
            <a:ext cx="419495" cy="1134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D3E4B5-ECB9-DB63-2668-4B49C88B5AC8}"/>
              </a:ext>
            </a:extLst>
          </p:cNvPr>
          <p:cNvSpPr txBox="1"/>
          <p:nvPr/>
        </p:nvSpPr>
        <p:spPr>
          <a:xfrm>
            <a:off x="2372324" y="3897652"/>
            <a:ext cx="124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Combined data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5EC9184-52D6-C731-7963-0FD4EC0D6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51" y="2327930"/>
            <a:ext cx="1929669" cy="19296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B325F42-E788-541C-9AC5-524B635664FB}"/>
              </a:ext>
            </a:extLst>
          </p:cNvPr>
          <p:cNvSpPr txBox="1"/>
          <p:nvPr/>
        </p:nvSpPr>
        <p:spPr>
          <a:xfrm>
            <a:off x="4164521" y="3871294"/>
            <a:ext cx="13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Clean data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006B5BA-F746-5A33-5657-1EAA14324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7201" y="2616438"/>
            <a:ext cx="1272988" cy="127298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CC5BE7-194C-66E3-9493-EBFA6FF8CDCB}"/>
              </a:ext>
            </a:extLst>
          </p:cNvPr>
          <p:cNvSpPr txBox="1"/>
          <p:nvPr/>
        </p:nvSpPr>
        <p:spPr>
          <a:xfrm>
            <a:off x="6387200" y="3871294"/>
            <a:ext cx="13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checks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4A81D4-545C-A1E2-20D4-6AFD30FEB308}"/>
              </a:ext>
            </a:extLst>
          </p:cNvPr>
          <p:cNvSpPr txBox="1"/>
          <p:nvPr/>
        </p:nvSpPr>
        <p:spPr>
          <a:xfrm>
            <a:off x="8381949" y="3848435"/>
            <a:ext cx="13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00A3C7F-257A-7FCC-4281-595DEDD217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79" y="2286477"/>
            <a:ext cx="1865919" cy="186591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81F77BA-9F28-7E2B-8373-2107862C6D4B}"/>
              </a:ext>
            </a:extLst>
          </p:cNvPr>
          <p:cNvSpPr txBox="1"/>
          <p:nvPr/>
        </p:nvSpPr>
        <p:spPr>
          <a:xfrm>
            <a:off x="3757558" y="4152396"/>
            <a:ext cx="2358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Assign rounds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Additional columns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Remove duplicates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9C500E-9D38-73A2-D191-6104B15A7CB1}"/>
              </a:ext>
            </a:extLst>
          </p:cNvPr>
          <p:cNvSpPr txBox="1"/>
          <p:nvPr/>
        </p:nvSpPr>
        <p:spPr>
          <a:xfrm>
            <a:off x="5855091" y="4204840"/>
            <a:ext cx="209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Add zeros (completeness)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E36E2C-DC8D-9DCA-873F-F69A5520E351}"/>
              </a:ext>
            </a:extLst>
          </p:cNvPr>
          <p:cNvSpPr txBox="1"/>
          <p:nvPr/>
        </p:nvSpPr>
        <p:spPr>
          <a:xfrm>
            <a:off x="7795743" y="4234486"/>
            <a:ext cx="2250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Consistency tests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Timeliness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accuracy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A51490D-6317-0B2D-FD8C-D399340B6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4061" y="1934944"/>
            <a:ext cx="1002792" cy="109963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31DF754-3CD9-8008-656C-B8C325B9A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267" y="3521131"/>
            <a:ext cx="1596529" cy="159652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61EAF26-9ABF-4555-FBC2-8755BC7C4819}"/>
              </a:ext>
            </a:extLst>
          </p:cNvPr>
          <p:cNvSpPr txBox="1"/>
          <p:nvPr/>
        </p:nvSpPr>
        <p:spPr>
          <a:xfrm>
            <a:off x="10308923" y="3052866"/>
            <a:ext cx="171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Performance metrics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361506C-47AF-B64E-75A9-EBD6EED52CB9}"/>
              </a:ext>
            </a:extLst>
          </p:cNvPr>
          <p:cNvSpPr/>
          <p:nvPr/>
        </p:nvSpPr>
        <p:spPr>
          <a:xfrm>
            <a:off x="160235" y="887244"/>
            <a:ext cx="3533738" cy="51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979DE1F-1D24-A1A0-6EDA-4986497ADBD6}"/>
              </a:ext>
            </a:extLst>
          </p:cNvPr>
          <p:cNvSpPr/>
          <p:nvPr/>
        </p:nvSpPr>
        <p:spPr>
          <a:xfrm>
            <a:off x="3926500" y="887244"/>
            <a:ext cx="5726350" cy="51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 (preprocessing)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648765-31DA-2679-4504-8A8823F44EDA}"/>
              </a:ext>
            </a:extLst>
          </p:cNvPr>
          <p:cNvSpPr/>
          <p:nvPr/>
        </p:nvSpPr>
        <p:spPr>
          <a:xfrm>
            <a:off x="9969474" y="887244"/>
            <a:ext cx="2191966" cy="51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Outputs</a:t>
            </a:r>
          </a:p>
          <a:p>
            <a:pPr algn="ctr"/>
            <a:r>
              <a:rPr lang="en-US" dirty="0"/>
              <a:t>(availability)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3BCA442-CC13-051F-4451-62068C9BAB58}"/>
              </a:ext>
            </a:extLst>
          </p:cNvPr>
          <p:cNvSpPr/>
          <p:nvPr/>
        </p:nvSpPr>
        <p:spPr>
          <a:xfrm>
            <a:off x="3460979" y="3550760"/>
            <a:ext cx="498397" cy="39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712A780-E632-DE10-ED39-F5C7717D7300}"/>
              </a:ext>
            </a:extLst>
          </p:cNvPr>
          <p:cNvSpPr/>
          <p:nvPr/>
        </p:nvSpPr>
        <p:spPr>
          <a:xfrm>
            <a:off x="9624353" y="3522559"/>
            <a:ext cx="498397" cy="39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3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169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Data consolidation</vt:lpstr>
      <vt:lpstr>Data consolidation objectives</vt:lpstr>
      <vt:lpstr>Entire data pipeline</vt:lpstr>
      <vt:lpstr>Consolidation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consolidation</dc:title>
  <dc:creator>jkamau l-ift.com</dc:creator>
  <cp:lastModifiedBy>jkamau l-ift.com</cp:lastModifiedBy>
  <cp:revision>1</cp:revision>
  <dcterms:created xsi:type="dcterms:W3CDTF">2022-12-13T12:14:40Z</dcterms:created>
  <dcterms:modified xsi:type="dcterms:W3CDTF">2022-12-13T13:43:49Z</dcterms:modified>
</cp:coreProperties>
</file>