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489575" cy="4603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1E3C6-57CC-430D-964C-016D207CA53E}" v="7" dt="2021-05-13T07:53:00.279"/>
    <p1510:client id="{0E6E5030-21CF-464B-AF15-1D7F209B90FA}" v="10" dt="2021-05-13T08:05:48.535"/>
    <p1510:client id="{546E4837-358D-443D-BB0A-3FEC4F23CFDF}" v="4" dt="2021-05-13T07:58:59.534"/>
    <p1510:client id="{8565862E-6E79-4C0C-89E1-EF486FCB79E8}" v="13" dt="2021-05-13T08:01:43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0" autoAdjust="0"/>
    <p:restoredTop sz="94660"/>
  </p:normalViewPr>
  <p:slideViewPr>
    <p:cSldViewPr snapToGrid="0">
      <p:cViewPr varScale="1">
        <p:scale>
          <a:sx n="173" d="100"/>
          <a:sy n="173" d="100"/>
        </p:scale>
        <p:origin x="23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昊" userId="c9a7ac0131d77f6c" providerId="LiveId" clId="{546E4837-358D-443D-BB0A-3FEC4F23CFDF}"/>
    <pc:docChg chg="custSel modSld">
      <pc:chgData name="李 昊" userId="c9a7ac0131d77f6c" providerId="LiveId" clId="{546E4837-358D-443D-BB0A-3FEC4F23CFDF}" dt="2021-05-13T07:59:03.724" v="4" actId="1076"/>
      <pc:docMkLst>
        <pc:docMk/>
      </pc:docMkLst>
      <pc:sldChg chg="addSp delSp modSp mod">
        <pc:chgData name="李 昊" userId="c9a7ac0131d77f6c" providerId="LiveId" clId="{546E4837-358D-443D-BB0A-3FEC4F23CFDF}" dt="2021-05-13T07:59:03.724" v="4" actId="1076"/>
        <pc:sldMkLst>
          <pc:docMk/>
          <pc:sldMk cId="540502932" sldId="256"/>
        </pc:sldMkLst>
        <pc:spChg chg="add del mod">
          <ac:chgData name="李 昊" userId="c9a7ac0131d77f6c" providerId="LiveId" clId="{546E4837-358D-443D-BB0A-3FEC4F23CFDF}" dt="2021-05-13T07:57:53.336" v="2"/>
          <ac:spMkLst>
            <pc:docMk/>
            <pc:sldMk cId="540502932" sldId="256"/>
            <ac:spMk id="131" creationId="{B25AB2CA-109C-43C2-AB6D-0FE05CE9B15B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2" creationId="{5DB00525-4E57-469A-B7D1-5B4797EEAFA1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3" creationId="{AE3E475E-347A-4AD0-81AD-209AD5A3FFCD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4" creationId="{4BEE8308-7294-43F1-9383-6EE4F71A3FEA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5" creationId="{B788D558-67C3-490A-9B6D-0C9560DD7FF5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6" creationId="{AEB33B50-8D68-441A-B264-A912E8F80250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7" creationId="{D1AD14D8-890B-4AA5-9C7C-926F115A57BB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8" creationId="{C14C1734-127C-4DE3-83BF-E84727B4BCBA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9" creationId="{B9A2D254-D70C-4EDA-9EFB-E137206CD40B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1" creationId="{B028F66A-366C-4323-ACC0-02C72655799D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3" creationId="{2DA06948-3127-44BB-8B2E-5B5146190AD8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4" creationId="{2650672A-48C1-4605-934F-2FCEF4A1595C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5" creationId="{A45DAC5E-46B4-48B1-9D88-189A74B80FDE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6" creationId="{F918F65F-7D93-48BD-8DEE-B51BF1619327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7" creationId="{E97BBDCA-0AEC-4685-B62A-C091EC1A893F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8" creationId="{C79E04E1-8752-48D9-B460-8063CF569DF6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9" creationId="{43FB2017-0B39-4AC8-A99A-53585E3EDCD6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0" creationId="{9426454A-490F-4E47-9E87-2D3F0F1299DD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1" creationId="{91B020BF-7EC8-4272-B31C-9CB0A14EFBAE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2" creationId="{394B3785-0935-4195-8ED2-7969F8858DAB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3" creationId="{64B2EC21-8F82-405F-88FC-40AC2A999311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4" creationId="{BEF3E2E9-11FE-4533-AAA8-403B94B17628}"/>
          </ac:spMkLst>
        </pc:spChg>
        <pc:spChg chg="add del mod">
          <ac:chgData name="李 昊" userId="c9a7ac0131d77f6c" providerId="LiveId" clId="{546E4837-358D-443D-BB0A-3FEC4F23CFDF}" dt="2021-05-13T07:57:53.336" v="2"/>
          <ac:spMkLst>
            <pc:docMk/>
            <pc:sldMk cId="540502932" sldId="256"/>
            <ac:spMk id="285" creationId="{74F2D06A-B44E-4CFE-961D-E9C5786CEAA6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87" creationId="{B5F058B6-389F-42DD-9A03-D4B973C6293F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89" creationId="{172BD78F-54DC-45A5-8F30-4386B3A52C63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0" creationId="{9E4E9EAC-5CEC-4E46-80D8-348F19A94C02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1" creationId="{4752D445-F71D-4BD8-AFCB-E4254F2F4843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2" creationId="{7D907B0F-224C-498A-AD5D-809E2DF70BBB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3" creationId="{24FC2705-0F95-433A-B749-11AE2B8FC729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4" creationId="{300754EC-ED91-4F39-9BB4-D8948E7223FF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5" creationId="{73A3DD47-8C00-4F29-87CF-2917D868289E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6" creationId="{727774FA-7EE7-4719-82B0-3775419C851B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7" creationId="{F556D73D-6150-4F91-8DFB-74B60333BF46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9" creationId="{A719B07D-3A66-48BB-B228-61761C52A80A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1" creationId="{F72F28DF-9E61-4607-8512-7C6047CBFD3F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2" creationId="{6BE6D7F2-2D06-4890-AEE9-63CDAFA1FE57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3" creationId="{EECD3398-8FAB-493B-A5E2-0AC08BB126BC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4" creationId="{35C0E896-4B24-4222-A3BA-0E7B6F4EE4DB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5" creationId="{69020B64-DD4F-46B8-B9A4-B85137004403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6" creationId="{1670FA98-5F51-41C2-88C8-270158D0A510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7" creationId="{71F1F47F-263A-4410-8682-3AB9E3B6D1DA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8" creationId="{2D9384A0-829A-4BCB-A2BF-1BCF0CD468E6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9" creationId="{98D5A3AC-9EBE-45B0-8A9B-079DB1AC700F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10" creationId="{C8D851FC-93A5-4918-B582-BC7CFDF08E3D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11" creationId="{A387AD81-1572-4D46-8FD3-A030CCAAD44B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12" creationId="{31A0C75D-294F-4E35-837A-D57AD2D45301}"/>
          </ac:spMkLst>
        </pc:spChg>
        <pc:grpChg chg="add del mod">
          <ac:chgData name="李 昊" userId="c9a7ac0131d77f6c" providerId="LiveId" clId="{546E4837-358D-443D-BB0A-3FEC4F23CFDF}" dt="2021-05-13T07:57:53.336" v="2"/>
          <ac:grpSpMkLst>
            <pc:docMk/>
            <pc:sldMk cId="540502932" sldId="256"/>
            <ac:grpSpMk id="132" creationId="{942180EB-28D4-440C-A19D-9CDF76569E17}"/>
          </ac:grpSpMkLst>
        </pc:grpChg>
        <pc:grpChg chg="del">
          <ac:chgData name="李 昊" userId="c9a7ac0131d77f6c" providerId="LiveId" clId="{546E4837-358D-443D-BB0A-3FEC4F23CFDF}" dt="2021-05-13T07:57:46.261" v="0" actId="478"/>
          <ac:grpSpMkLst>
            <pc:docMk/>
            <pc:sldMk cId="540502932" sldId="256"/>
            <ac:grpSpMk id="261" creationId="{F5EFE885-3549-41B9-A9F6-B51B65024FD8}"/>
          </ac:grpSpMkLst>
        </pc:grpChg>
        <pc:grpChg chg="mod">
          <ac:chgData name="李 昊" userId="c9a7ac0131d77f6c" providerId="LiveId" clId="{546E4837-358D-443D-BB0A-3FEC4F23CFDF}" dt="2021-05-13T07:57:52.492" v="1"/>
          <ac:grpSpMkLst>
            <pc:docMk/>
            <pc:sldMk cId="540502932" sldId="256"/>
            <ac:grpSpMk id="270" creationId="{5A9E6402-22A2-496D-8320-BA32331AA1A9}"/>
          </ac:grpSpMkLst>
        </pc:grpChg>
        <pc:grpChg chg="add mod">
          <ac:chgData name="李 昊" userId="c9a7ac0131d77f6c" providerId="LiveId" clId="{546E4837-358D-443D-BB0A-3FEC4F23CFDF}" dt="2021-05-13T07:59:03.724" v="4" actId="1076"/>
          <ac:grpSpMkLst>
            <pc:docMk/>
            <pc:sldMk cId="540502932" sldId="256"/>
            <ac:grpSpMk id="286" creationId="{A219AFB3-1737-4077-AA71-9B40B711A0B6}"/>
          </ac:grpSpMkLst>
        </pc:grpChg>
        <pc:grpChg chg="mod">
          <ac:chgData name="李 昊" userId="c9a7ac0131d77f6c" providerId="LiveId" clId="{546E4837-358D-443D-BB0A-3FEC4F23CFDF}" dt="2021-05-13T07:58:59.534" v="3"/>
          <ac:grpSpMkLst>
            <pc:docMk/>
            <pc:sldMk cId="540502932" sldId="256"/>
            <ac:grpSpMk id="288" creationId="{C52C7E46-095E-4FD6-9E15-105F9583F7AD}"/>
          </ac:grpSpMkLst>
        </pc:grpChg>
        <pc:grpChg chg="mod">
          <ac:chgData name="李 昊" userId="c9a7ac0131d77f6c" providerId="LiveId" clId="{546E4837-358D-443D-BB0A-3FEC4F23CFDF}" dt="2021-05-13T07:58:59.534" v="3"/>
          <ac:grpSpMkLst>
            <pc:docMk/>
            <pc:sldMk cId="540502932" sldId="256"/>
            <ac:grpSpMk id="298" creationId="{A5482A6B-148A-44DF-A2EE-CC6BC9CE5388}"/>
          </ac:grpSpMkLst>
        </pc:grp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08" creationId="{965DAA01-1DA4-4F1C-9B3C-B14B6FA13588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0" creationId="{9662FE02-0962-4C7A-B21C-9651C40FB52F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1" creationId="{70D5AAF6-FB65-48A3-BBFE-CFB1A5C88BAF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2" creationId="{73BF203C-4E5C-474D-A721-309680EB238F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3" creationId="{627B1FB0-C105-447E-89F6-AC37245EFC70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4" creationId="{FB2B9947-E0F7-467E-9EA7-FC8CBE006AD3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6" creationId="{DE1D64FC-19E4-48AE-9FF1-55EAC5B03372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7" creationId="{DEB87350-6DBB-42CF-9B54-58E5DA5363C2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8" creationId="{15731CB1-C362-4894-A555-E3870E2E68BB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20" creationId="{222CCA45-D42C-486D-A0BD-BB282069F99B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21" creationId="{0B189C80-3E50-4C04-8778-2CFDCE978385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22" creationId="{1A7FEEAA-1890-4E78-8193-611DEA0D25BA}"/>
          </ac:cxnSpMkLst>
        </pc:cxnChg>
        <pc:cxnChg chg="mod">
          <ac:chgData name="李 昊" userId="c9a7ac0131d77f6c" providerId="LiveId" clId="{546E4837-358D-443D-BB0A-3FEC4F23CFDF}" dt="2021-05-13T07:57:52.492" v="1"/>
          <ac:cxnSpMkLst>
            <pc:docMk/>
            <pc:sldMk cId="540502932" sldId="256"/>
            <ac:cxnSpMk id="272" creationId="{987E3F31-5361-4CBE-973D-3A40C06E785C}"/>
          </ac:cxnSpMkLst>
        </pc:cxnChg>
        <pc:cxnChg chg="mod">
          <ac:chgData name="李 昊" userId="c9a7ac0131d77f6c" providerId="LiveId" clId="{546E4837-358D-443D-BB0A-3FEC4F23CFDF}" dt="2021-05-13T07:58:59.534" v="3"/>
          <ac:cxnSpMkLst>
            <pc:docMk/>
            <pc:sldMk cId="540502932" sldId="256"/>
            <ac:cxnSpMk id="300" creationId="{621C5CB4-6B70-46D7-8122-2546FFAD5EC7}"/>
          </ac:cxnSpMkLst>
        </pc:cxnChg>
      </pc:sldChg>
    </pc:docChg>
  </pc:docChgLst>
  <pc:docChgLst>
    <pc:chgData name="李 昊" userId="c9a7ac0131d77f6c" providerId="LiveId" clId="{8565862E-6E79-4C0C-89E1-EF486FCB79E8}"/>
    <pc:docChg chg="undo custSel modSld">
      <pc:chgData name="李 昊" userId="c9a7ac0131d77f6c" providerId="LiveId" clId="{8565862E-6E79-4C0C-89E1-EF486FCB79E8}" dt="2021-05-13T08:01:47.688" v="19" actId="1076"/>
      <pc:docMkLst>
        <pc:docMk/>
      </pc:docMkLst>
      <pc:sldChg chg="addSp delSp modSp mod">
        <pc:chgData name="李 昊" userId="c9a7ac0131d77f6c" providerId="LiveId" clId="{8565862E-6E79-4C0C-89E1-EF486FCB79E8}" dt="2021-05-13T08:01:47.688" v="19" actId="1076"/>
        <pc:sldMkLst>
          <pc:docMk/>
          <pc:sldMk cId="540502932" sldId="256"/>
        </pc:sldMkLst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32" creationId="{616D8A17-5A56-4F08-B27F-ED27C8D0AFF5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34" creationId="{4475CBA2-DB83-4796-9C84-3FB7C358AADB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36" creationId="{73222443-3972-442C-B83C-DD1B3D6CD035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37" creationId="{511B30E3-AABD-44E6-84C7-2FF22D442B30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38" creationId="{2CF64549-AF3B-4D1A-BA95-2FBC2987FA24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1" creationId="{338F2415-B637-4A65-9EBE-0C47D886F454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2" creationId="{7B0D7FC1-FDF0-4E46-8752-B425716B4CC1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4" creationId="{51A06E17-4DD9-4296-B8D5-CA1A20791403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5" creationId="{7351E578-1C7E-48F9-AA01-07FAE9EF8532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6" creationId="{19E692E2-21E0-4F35-8183-E646FEF4007D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7" creationId="{D3251F1D-C603-41F6-82E6-B57A4B387033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8" creationId="{40AADC70-FE60-4D43-87EE-F269328CFC98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9" creationId="{B338295C-A79D-411B-B0B6-B5F388F724F4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50" creationId="{DE8081A8-8800-4B44-9CCB-5B615A718013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52" creationId="{F56F5262-F3FF-4E99-9EC8-219466B8F235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53" creationId="{2AA2FA08-F678-40B2-AC6D-2FC5DF44A93A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55" creationId="{F110FF0F-A983-46A1-8602-B0D4451EE9F0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56" creationId="{A8C1187E-EAF5-4BB1-8939-3B8D1AB8713D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58" creationId="{D8CC2639-E84C-4A85-AC80-5D8FD7CC0FFC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0" creationId="{67DD1CA4-8295-4732-B3AB-A57903147EC9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2" creationId="{9C963929-8507-4DC7-901B-578D484F025A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3" creationId="{AC773F4F-51BC-40DF-878D-0216987840B9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4" creationId="{E85DBCCB-EBE5-4043-965F-2CF5BE630378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7" creationId="{FFC6405C-AA17-44D7-A589-A85D736C0A6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8" creationId="{C4182058-40BC-47EF-B40E-9786BC764CF7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0" creationId="{C71CDCFF-C83B-4D95-AB02-76018193226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1" creationId="{3E43B4C6-E3C3-4E90-8395-53B2B9D1B88E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2" creationId="{2E6EF6FE-92F7-4E85-94A0-EE82C171CA9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3" creationId="{68B39009-DAD0-4550-983E-969CEBA7E394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4" creationId="{95794C12-C58C-45CA-BA0B-83F23561E22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5" creationId="{924E4785-7785-440F-9345-E23D4E6FA62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6" creationId="{4746D03B-DD30-4F90-8087-3B8E93F27531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8" creationId="{57899690-9B74-46FC-B514-09CA04C0E602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9" creationId="{4AAA7B93-0520-460F-9300-96CD1F3CBF1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81" creationId="{041074C8-6ECA-44B7-BE04-3EA59B82DDE2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82" creationId="{C66D8B4D-B628-4332-A1EB-64C60797DF53}"/>
          </ac:spMkLst>
        </pc:spChg>
        <pc:spChg chg="add del">
          <ac:chgData name="李 昊" userId="c9a7ac0131d77f6c" providerId="LiveId" clId="{8565862E-6E79-4C0C-89E1-EF486FCB79E8}" dt="2021-05-13T08:01:38.507" v="17"/>
          <ac:spMkLst>
            <pc:docMk/>
            <pc:sldMk cId="540502932" sldId="256"/>
            <ac:spMk id="84" creationId="{5F15E3A3-385E-4C95-B4F5-A67B1ADDE65C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86" creationId="{E2EA4501-740F-4E60-8A62-9C8B69FC0338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88" creationId="{569AFE78-0F06-408A-87A8-C3096C4A8196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0" creationId="{AFD0B0E8-7F5C-4339-A57C-73DF5A410F29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1" creationId="{83075D8E-C417-498C-942F-F08ADFAEE7E5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2" creationId="{30A9BF9D-C03C-4627-934B-5D924C8136FD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5" creationId="{1675322B-B3F2-44B8-AE1F-F38533B24601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6" creationId="{B258FD2D-B5FA-4225-BC13-B55CB1A34793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8" creationId="{64E0D406-CC6F-4B64-9790-15F26702BDFD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9" creationId="{C163AEE3-C6CA-4210-9C5D-02793AF40073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0" creationId="{46DDDD00-1C48-4883-B8E3-D54905932FCE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1" creationId="{96786C44-4910-42BC-B549-9460FD726A97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2" creationId="{F870AE25-1E38-4A63-BA60-8FE5CFE9BA84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3" creationId="{B1D1F91E-8173-419F-8190-9B1897E31F07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4" creationId="{0314824C-3FA9-497B-9B9F-C94FEBB2EDE8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6" creationId="{636127E8-6394-4144-B86A-A617ADB161ED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7" creationId="{F4629CD0-E406-44E8-96DC-8BE811DB36C8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9" creationId="{97A24225-AE96-47A9-B83B-3DD245DB378A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10" creationId="{CE19520B-C430-4CC3-A396-872FC9563F76}"/>
          </ac:spMkLst>
        </pc:spChg>
        <pc:grpChg chg="add del mod">
          <ac:chgData name="李 昊" userId="c9a7ac0131d77f6c" providerId="LiveId" clId="{8565862E-6E79-4C0C-89E1-EF486FCB79E8}" dt="2021-05-13T08:00:44.835" v="10"/>
          <ac:grpSpMkLst>
            <pc:docMk/>
            <pc:sldMk cId="540502932" sldId="256"/>
            <ac:grpSpMk id="31" creationId="{D99A2C18-340C-425F-989C-681189064F06}"/>
          </ac:grpSpMkLst>
        </pc:grpChg>
        <pc:grpChg chg="mod">
          <ac:chgData name="李 昊" userId="c9a7ac0131d77f6c" providerId="LiveId" clId="{8565862E-6E79-4C0C-89E1-EF486FCB79E8}" dt="2021-05-13T08:00:40.455" v="7"/>
          <ac:grpSpMkLst>
            <pc:docMk/>
            <pc:sldMk cId="540502932" sldId="256"/>
            <ac:grpSpMk id="33" creationId="{EBABDE06-EB64-491C-8FFF-308A04F3CA50}"/>
          </ac:grpSpMkLst>
        </pc:grpChg>
        <pc:grpChg chg="add del mod">
          <ac:chgData name="李 昊" userId="c9a7ac0131d77f6c" providerId="LiveId" clId="{8565862E-6E79-4C0C-89E1-EF486FCB79E8}" dt="2021-05-13T08:01:22.704" v="13" actId="478"/>
          <ac:grpSpMkLst>
            <pc:docMk/>
            <pc:sldMk cId="540502932" sldId="256"/>
            <ac:grpSpMk id="57" creationId="{0FF6CB64-C3D7-4CD5-A22E-BBE049A339BB}"/>
          </ac:grpSpMkLst>
        </pc:grpChg>
        <pc:grpChg chg="mod">
          <ac:chgData name="李 昊" userId="c9a7ac0131d77f6c" providerId="LiveId" clId="{8565862E-6E79-4C0C-89E1-EF486FCB79E8}" dt="2021-05-13T08:01:03.789" v="11"/>
          <ac:grpSpMkLst>
            <pc:docMk/>
            <pc:sldMk cId="540502932" sldId="256"/>
            <ac:grpSpMk id="59" creationId="{461FBF56-BD40-47D0-AD0E-C3EA685A23B3}"/>
          </ac:grpSpMkLst>
        </pc:grpChg>
        <pc:grpChg chg="add mod">
          <ac:chgData name="李 昊" userId="c9a7ac0131d77f6c" providerId="LiveId" clId="{8565862E-6E79-4C0C-89E1-EF486FCB79E8}" dt="2021-05-13T08:01:47.688" v="19" actId="1076"/>
          <ac:grpSpMkLst>
            <pc:docMk/>
            <pc:sldMk cId="540502932" sldId="256"/>
            <ac:grpSpMk id="85" creationId="{037BD49A-4CE0-492D-AB47-910B0F08F8D0}"/>
          </ac:grpSpMkLst>
        </pc:grpChg>
        <pc:grpChg chg="mod">
          <ac:chgData name="李 昊" userId="c9a7ac0131d77f6c" providerId="LiveId" clId="{8565862E-6E79-4C0C-89E1-EF486FCB79E8}" dt="2021-05-13T08:01:43.896" v="18"/>
          <ac:grpSpMkLst>
            <pc:docMk/>
            <pc:sldMk cId="540502932" sldId="256"/>
            <ac:grpSpMk id="87" creationId="{DBFCCE55-02D5-45BC-9DA6-C58B77A8CF91}"/>
          </ac:grpSpMkLst>
        </pc:grpChg>
        <pc:grpChg chg="del">
          <ac:chgData name="李 昊" userId="c9a7ac0131d77f6c" providerId="LiveId" clId="{8565862E-6E79-4C0C-89E1-EF486FCB79E8}" dt="2021-05-13T08:00:05.288" v="0" actId="478"/>
          <ac:grpSpMkLst>
            <pc:docMk/>
            <pc:sldMk cId="540502932" sldId="256"/>
            <ac:grpSpMk id="286" creationId="{A219AFB3-1737-4077-AA71-9B40B711A0B6}"/>
          </ac:grpSpMkLst>
        </pc:grpChg>
        <pc:graphicFrameChg chg="add del mod">
          <ac:chgData name="李 昊" userId="c9a7ac0131d77f6c" providerId="LiveId" clId="{8565862E-6E79-4C0C-89E1-EF486FCB79E8}" dt="2021-05-13T08:00:32.650" v="6"/>
          <ac:graphicFrameMkLst>
            <pc:docMk/>
            <pc:sldMk cId="540502932" sldId="256"/>
            <ac:graphicFrameMk id="2" creationId="{79DBC942-33CE-4984-95B1-8FFCE25BE1F7}"/>
          </ac:graphicFrameMkLst>
        </pc:graphicFrameChg>
        <pc:graphicFrameChg chg="add del mod">
          <ac:chgData name="李 昊" userId="c9a7ac0131d77f6c" providerId="LiveId" clId="{8565862E-6E79-4C0C-89E1-EF486FCB79E8}" dt="2021-05-13T08:00:32.650" v="6"/>
          <ac:graphicFrameMkLst>
            <pc:docMk/>
            <pc:sldMk cId="540502932" sldId="256"/>
            <ac:graphicFrameMk id="3" creationId="{A35B9943-B1FC-4F34-9EDB-D81884BD25D9}"/>
          </ac:graphicFrameMkLst>
        </pc:graphicFrame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35" creationId="{41034792-8265-4B9C-817C-D6AE1ED771DF}"/>
          </ac:cxnSpMkLst>
        </pc:cxn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39" creationId="{BEDEC62E-CC7E-4EB9-A074-14DD04BB87D9}"/>
          </ac:cxnSpMkLst>
        </pc:cxn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40" creationId="{DAE11518-4C85-4FDB-AAF2-5159E9006115}"/>
          </ac:cxnSpMkLst>
        </pc:cxn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43" creationId="{A830D65C-7052-4CC4-A643-F529193916CA}"/>
          </ac:cxnSpMkLst>
        </pc:cxn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51" creationId="{845B074A-0D34-45C3-B0E9-4420E7112039}"/>
          </ac:cxnSpMkLst>
        </pc:cxn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54" creationId="{9FC3EEE1-3B39-4559-89DE-FE403F94BA47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61" creationId="{2489BC48-EB04-42E1-BA58-F11521F44604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65" creationId="{CAB48C3E-FC68-4675-ACE1-57B9278D691E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66" creationId="{32E0A685-07DD-4877-B961-B698F9BDA98B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69" creationId="{55FE4731-DE07-489E-A98F-F37DAEBCD68A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77" creationId="{DBACD25F-A7FE-405D-ABBF-C26E97B93689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80" creationId="{05354D6D-21C7-4C2B-A8CD-1FB057DCDFFC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89" creationId="{1C53F35D-2A4F-482C-AEA0-B5A8DFB89882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93" creationId="{DEB67186-1FB8-4593-83A4-9B10BEFF8054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94" creationId="{5BADAC2A-B134-4762-B5DE-4BF87DD1B178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97" creationId="{15F080DB-C9D7-44F8-B20F-8CEE98E03081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105" creationId="{A7799620-823F-4B49-BE8D-1286ABDC967F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108" creationId="{A88758F7-4E2F-4F33-80D2-F30E6858EB33}"/>
          </ac:cxnSpMkLst>
        </pc:cxnChg>
        <pc:cxnChg chg="mod">
          <ac:chgData name="李 昊" userId="c9a7ac0131d77f6c" providerId="LiveId" clId="{8565862E-6E79-4C0C-89E1-EF486FCB79E8}" dt="2021-05-13T08:00:05.288" v="0" actId="478"/>
          <ac:cxnSpMkLst>
            <pc:docMk/>
            <pc:sldMk cId="540502932" sldId="256"/>
            <ac:cxnSpMk id="300" creationId="{621C5CB4-6B70-46D7-8122-2546FFAD5EC7}"/>
          </ac:cxnSpMkLst>
        </pc:cxnChg>
      </pc:sldChg>
    </pc:docChg>
  </pc:docChgLst>
  <pc:docChgLst>
    <pc:chgData name="李 昊" userId="c9a7ac0131d77f6c" providerId="LiveId" clId="{0E6E5030-21CF-464B-AF15-1D7F209B90FA}"/>
    <pc:docChg chg="undo custSel modSld">
      <pc:chgData name="李 昊" userId="c9a7ac0131d77f6c" providerId="LiveId" clId="{0E6E5030-21CF-464B-AF15-1D7F209B90FA}" dt="2021-05-13T08:05:54.455" v="14" actId="1076"/>
      <pc:docMkLst>
        <pc:docMk/>
      </pc:docMkLst>
      <pc:sldChg chg="addSp delSp modSp mod">
        <pc:chgData name="李 昊" userId="c9a7ac0131d77f6c" providerId="LiveId" clId="{0E6E5030-21CF-464B-AF15-1D7F209B90FA}" dt="2021-05-13T08:05:54.455" v="14" actId="1076"/>
        <pc:sldMkLst>
          <pc:docMk/>
          <pc:sldMk cId="540502932" sldId="256"/>
        </pc:sldMkLst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33" creationId="{3049BD2A-8B5E-4A62-853F-1B507938E183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34" creationId="{E19D2B2E-94B8-45CB-8EDB-1D1289202341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42" creationId="{629E539A-EFA0-4CEB-9F8F-2AFDE9FA08F0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44" creationId="{FA1D2DFE-7C6B-4D7F-B376-3B307AAAD9D6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45" creationId="{2BECB9BF-A50A-478B-B533-0AB52D176D82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46" creationId="{184F43FB-B5D6-4B3A-9244-59709F8B62C7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49" creationId="{0712B4C0-0DF6-43F2-B842-FEC4A5BEF590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51" creationId="{D46B1BEE-EC5D-4739-B5E3-40DAACA9B4C2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52" creationId="{21411950-DB98-4D68-9E02-A5DF84EFDA97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54" creationId="{73703EEC-346F-40E8-9741-606F962D3C87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56" creationId="{21639253-00C6-48B5-B3DA-86934B856393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57" creationId="{20835328-E65C-4305-879B-ADCAC1CD6114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59" creationId="{0E779B86-6406-42E3-8C10-C503339ADAAF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60" creationId="{EEBD072E-5B21-43B6-8D09-FC7942E6834A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61" creationId="{C59354CD-25DE-43C2-B848-C7DCD1E6C17C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64" creationId="{22D2D1A5-25F6-4075-8369-AF1E84667B18}"/>
          </ac:spMkLst>
        </pc:spChg>
        <pc:grpChg chg="add mod">
          <ac:chgData name="李 昊" userId="c9a7ac0131d77f6c" providerId="LiveId" clId="{0E6E5030-21CF-464B-AF15-1D7F209B90FA}" dt="2021-05-13T08:05:54.455" v="14" actId="1076"/>
          <ac:grpSpMkLst>
            <pc:docMk/>
            <pc:sldMk cId="540502932" sldId="256"/>
            <ac:grpSpMk id="32" creationId="{DD07F6B1-A090-41C0-B6E1-8FBDCB997702}"/>
          </ac:grpSpMkLst>
        </pc:grpChg>
        <pc:grpChg chg="del">
          <ac:chgData name="李 昊" userId="c9a7ac0131d77f6c" providerId="LiveId" clId="{0E6E5030-21CF-464B-AF15-1D7F209B90FA}" dt="2021-05-13T08:05:06.690" v="0" actId="478"/>
          <ac:grpSpMkLst>
            <pc:docMk/>
            <pc:sldMk cId="540502932" sldId="256"/>
            <ac:grpSpMk id="85" creationId="{037BD49A-4CE0-492D-AB47-910B0F08F8D0}"/>
          </ac:grpSpMkLst>
        </pc:grpChg>
        <pc:graphicFrameChg chg="add del mod">
          <ac:chgData name="李 昊" userId="c9a7ac0131d77f6c" providerId="LiveId" clId="{0E6E5030-21CF-464B-AF15-1D7F209B90FA}" dt="2021-05-13T08:05:41.764" v="12"/>
          <ac:graphicFrameMkLst>
            <pc:docMk/>
            <pc:sldMk cId="540502932" sldId="256"/>
            <ac:graphicFrameMk id="2" creationId="{2FA1483B-1D63-4A99-BD89-291298DBFB19}"/>
          </ac:graphicFrameMkLst>
        </pc:graphicFrameChg>
        <pc:graphicFrameChg chg="add del mod">
          <ac:chgData name="李 昊" userId="c9a7ac0131d77f6c" providerId="LiveId" clId="{0E6E5030-21CF-464B-AF15-1D7F209B90FA}" dt="2021-05-13T08:05:41.764" v="12"/>
          <ac:graphicFrameMkLst>
            <pc:docMk/>
            <pc:sldMk cId="540502932" sldId="256"/>
            <ac:graphicFrameMk id="3" creationId="{3532D1CE-7BB0-4580-BA9C-C66F19CABF14}"/>
          </ac:graphicFrameMkLst>
        </pc:graphicFrameChg>
        <pc:graphicFrameChg chg="add del mod">
          <ac:chgData name="李 昊" userId="c9a7ac0131d77f6c" providerId="LiveId" clId="{0E6E5030-21CF-464B-AF15-1D7F209B90FA}" dt="2021-05-13T08:05:41.738" v="10"/>
          <ac:graphicFrameMkLst>
            <pc:docMk/>
            <pc:sldMk cId="540502932" sldId="256"/>
            <ac:graphicFrameMk id="4" creationId="{77C05422-3630-4CF4-833B-EE04C3D1200A}"/>
          </ac:graphicFrameMkLst>
        </pc:graphicFrameChg>
        <pc:graphicFrameChg chg="add del mod">
          <ac:chgData name="李 昊" userId="c9a7ac0131d77f6c" providerId="LiveId" clId="{0E6E5030-21CF-464B-AF15-1D7F209B90FA}" dt="2021-05-13T08:05:41.738" v="10"/>
          <ac:graphicFrameMkLst>
            <pc:docMk/>
            <pc:sldMk cId="540502932" sldId="256"/>
            <ac:graphicFrameMk id="5" creationId="{98CCF608-26AE-4257-A2C5-9CAB60C9F2CF}"/>
          </ac:graphicFrameMkLst>
        </pc:graphicFrame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35" creationId="{BA62AE50-AA73-4F2A-993C-C96654C85E48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36" creationId="{7AF22BB1-7576-48C3-B991-72A101539876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37" creationId="{CFDA5F85-D00A-4020-96E6-52001410B2CC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38" creationId="{A9476D83-DA53-4E96-9556-54A4E8C4BDCB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39" creationId="{1F36FA79-EE23-4CAA-A354-355260AA6484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40" creationId="{4CE07C71-02C3-47E5-B771-5D8DF13E3E5C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41" creationId="{DEBAB95E-C029-4A23-85F9-D2D0B2E927A2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43" creationId="{2C4E1282-49CE-4582-B0E0-5D63A728C5A9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47" creationId="{F5B5008E-55F4-46F9-8CB5-7BE5925F980C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48" creationId="{11E38C8C-5713-4BE3-A698-E57542F951FA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50" creationId="{B173C4AE-0185-4314-AD7B-DFECC53B3DC9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53" creationId="{88D9D4A6-CB69-48B0-9559-437AB6DE9917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55" creationId="{0A0F52FE-AAD0-4068-95AA-F553B352DE44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58" creationId="{4C046B7D-7B49-42CC-ADAA-937108F0C4EA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62" creationId="{C7B4C0C2-4625-4CBF-A40F-D330D84D3FFA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63" creationId="{BE3E6B3E-9156-408A-BB9A-5E3430190DF0}"/>
          </ac:cxnSpMkLst>
        </pc:cxnChg>
        <pc:cxnChg chg="mod">
          <ac:chgData name="李 昊" userId="c9a7ac0131d77f6c" providerId="LiveId" clId="{0E6E5030-21CF-464B-AF15-1D7F209B90FA}" dt="2021-05-13T08:05:06.690" v="0" actId="478"/>
          <ac:cxnSpMkLst>
            <pc:docMk/>
            <pc:sldMk cId="540502932" sldId="256"/>
            <ac:cxnSpMk id="89" creationId="{1C53F35D-2A4F-482C-AEA0-B5A8DFB89882}"/>
          </ac:cxnSpMkLst>
        </pc:cxnChg>
        <pc:cxnChg chg="mod">
          <ac:chgData name="李 昊" userId="c9a7ac0131d77f6c" providerId="LiveId" clId="{0E6E5030-21CF-464B-AF15-1D7F209B90FA}" dt="2021-05-13T08:05:06.690" v="0" actId="478"/>
          <ac:cxnSpMkLst>
            <pc:docMk/>
            <pc:sldMk cId="540502932" sldId="256"/>
            <ac:cxnSpMk id="93" creationId="{DEB67186-1FB8-4593-83A4-9B10BEFF8054}"/>
          </ac:cxnSpMkLst>
        </pc:cxnChg>
        <pc:cxnChg chg="mod">
          <ac:chgData name="李 昊" userId="c9a7ac0131d77f6c" providerId="LiveId" clId="{0E6E5030-21CF-464B-AF15-1D7F209B90FA}" dt="2021-05-13T08:05:06.690" v="0" actId="478"/>
          <ac:cxnSpMkLst>
            <pc:docMk/>
            <pc:sldMk cId="540502932" sldId="256"/>
            <ac:cxnSpMk id="94" creationId="{5BADAC2A-B134-4762-B5DE-4BF87DD1B178}"/>
          </ac:cxnSpMkLst>
        </pc:cxnChg>
        <pc:cxnChg chg="mod">
          <ac:chgData name="李 昊" userId="c9a7ac0131d77f6c" providerId="LiveId" clId="{0E6E5030-21CF-464B-AF15-1D7F209B90FA}" dt="2021-05-13T08:05:06.690" v="0" actId="478"/>
          <ac:cxnSpMkLst>
            <pc:docMk/>
            <pc:sldMk cId="540502932" sldId="256"/>
            <ac:cxnSpMk id="97" creationId="{15F080DB-C9D7-44F8-B20F-8CEE98E03081}"/>
          </ac:cxnSpMkLst>
        </pc:cxnChg>
        <pc:cxnChg chg="mod">
          <ac:chgData name="李 昊" userId="c9a7ac0131d77f6c" providerId="LiveId" clId="{0E6E5030-21CF-464B-AF15-1D7F209B90FA}" dt="2021-05-13T08:05:06.690" v="0" actId="478"/>
          <ac:cxnSpMkLst>
            <pc:docMk/>
            <pc:sldMk cId="540502932" sldId="256"/>
            <ac:cxnSpMk id="105" creationId="{A7799620-823F-4B49-BE8D-1286ABDC967F}"/>
          </ac:cxnSpMkLst>
        </pc:cxnChg>
        <pc:cxnChg chg="mod">
          <ac:chgData name="李 昊" userId="c9a7ac0131d77f6c" providerId="LiveId" clId="{0E6E5030-21CF-464B-AF15-1D7F209B90FA}" dt="2021-05-13T08:05:06.690" v="0" actId="478"/>
          <ac:cxnSpMkLst>
            <pc:docMk/>
            <pc:sldMk cId="540502932" sldId="256"/>
            <ac:cxnSpMk id="108" creationId="{A88758F7-4E2F-4F33-80D2-F30E6858EB33}"/>
          </ac:cxnSpMkLst>
        </pc:cxnChg>
      </pc:sldChg>
    </pc:docChg>
  </pc:docChgLst>
  <pc:docChgLst>
    <pc:chgData name="李 昊" userId="c9a7ac0131d77f6c" providerId="LiveId" clId="{0381E3C6-57CC-430D-964C-016D207CA53E}"/>
    <pc:docChg chg="custSel addSld modSld modMainMaster">
      <pc:chgData name="李 昊" userId="c9a7ac0131d77f6c" providerId="LiveId" clId="{0381E3C6-57CC-430D-964C-016D207CA53E}" dt="2021-05-13T07:53:04.751" v="8" actId="1076"/>
      <pc:docMkLst>
        <pc:docMk/>
      </pc:docMkLst>
      <pc:sldChg chg="addSp delSp modSp new mod">
        <pc:chgData name="李 昊" userId="c9a7ac0131d77f6c" providerId="LiveId" clId="{0381E3C6-57CC-430D-964C-016D207CA53E}" dt="2021-05-13T07:53:04.751" v="8" actId="1076"/>
        <pc:sldMkLst>
          <pc:docMk/>
          <pc:sldMk cId="540502932" sldId="256"/>
        </pc:sldMkLst>
        <pc:spChg chg="del">
          <ac:chgData name="李 昊" userId="c9a7ac0131d77f6c" providerId="LiveId" clId="{0381E3C6-57CC-430D-964C-016D207CA53E}" dt="2021-05-13T07:51:38.459" v="1" actId="478"/>
          <ac:spMkLst>
            <pc:docMk/>
            <pc:sldMk cId="540502932" sldId="256"/>
            <ac:spMk id="2" creationId="{29DA89E2-BA8C-4C6F-B9AF-011D0580042D}"/>
          </ac:spMkLst>
        </pc:spChg>
        <pc:spChg chg="del">
          <ac:chgData name="李 昊" userId="c9a7ac0131d77f6c" providerId="LiveId" clId="{0381E3C6-57CC-430D-964C-016D207CA53E}" dt="2021-05-13T07:51:38.459" v="1" actId="478"/>
          <ac:spMkLst>
            <pc:docMk/>
            <pc:sldMk cId="540502932" sldId="256"/>
            <ac:spMk id="3" creationId="{086FE361-06EB-4637-8E7A-7661375BE19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" creationId="{9978913D-EFF7-4681-BB9E-FD252D4FF86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" creationId="{7A696A34-A17A-441B-8352-37E846F6428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" creationId="{4B36B477-798A-4F89-80B5-F4447F935C1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8" creationId="{47FF115D-994C-4667-B350-32A68853CA5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" creationId="{3C1403EB-69F0-4B85-B3BB-CC9CCF659F4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" creationId="{B30D5540-972D-4057-AAA4-0978528FF67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" creationId="{21A6BB7C-3155-4A72-BC10-552464C450F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3" creationId="{3C1E9C8D-621A-4838-BE2F-0A57CC3F7C9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4" creationId="{7CEAF769-8709-4406-A353-2C94A8A448B2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6" creationId="{C695FFFD-BF64-4C9C-B5F5-30E81615A5C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7" creationId="{D44A770A-2570-403A-93EA-0A507DD0D027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8" creationId="{8C21F7FB-4FB4-4D6A-8443-340867A4C23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9" creationId="{12199B77-6609-4828-88E8-73D11688E5C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0" creationId="{BE5D905C-5AE2-4DC1-9F5C-8387EA07A74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1" creationId="{519CBA32-472F-463A-A78F-1AA1171AC85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2" creationId="{2E05573C-767A-4518-B026-F7E79BCC782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4" creationId="{A9282140-89D2-4F6E-8448-0BA42598F30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5" creationId="{1D61AF5D-3B6D-438C-B241-076B0ABBF39D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6" creationId="{E667689A-EEC0-4223-B5B7-E0C9DD197CD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7" creationId="{87BAFCF5-B5FF-4941-9D0E-2748CEB6B155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8" creationId="{5124FF87-822F-4833-B170-7155665E8F6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0" creationId="{B2F0450A-D5C1-454C-A0C3-E7D90474530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1" creationId="{419A7FE6-C279-4886-B766-0A6A67650410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2" creationId="{23F5BE43-C1C1-4C84-A23F-6696F6CA923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3" creationId="{AFA5E558-983B-4D57-9D61-4D595DF5103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4" creationId="{46AF65CD-7577-4A7A-9D51-1F8A188883CE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5" creationId="{7F3BA239-4485-46E8-B299-2E8889FAD32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7" creationId="{2E8F0A11-3541-43D0-89CB-481837EC401B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8" creationId="{B9829F89-B96C-48A4-B6F0-2234F368FE4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9" creationId="{7A4C9E14-DE26-4A28-8DC9-494E2BF37AB7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1" creationId="{E0C4570A-97F4-4D3E-94BC-B76BF5B82D5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2" creationId="{B685D07A-ED8A-4A42-A12A-8E9F7A7AF48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3" creationId="{A2AD3603-7790-4F94-AABD-193DAE657E66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5" creationId="{45565A70-C256-49DA-AE90-B9971DDFC2BC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6" creationId="{4D096A8D-2F2B-4FEE-8FD1-83EBE8C40F3B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0" creationId="{DCD6C2EC-9553-48A0-A747-2450E446FD70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1" creationId="{A87927A7-C1C5-4906-9FDB-1BC09A97688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2" creationId="{B2E97265-26E2-43A7-964B-1FABF239C8D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3" creationId="{9FAC401E-C762-4345-8371-46DFD3B4879C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4" creationId="{33E02D06-3673-4CDC-BE2B-7C9AC54710D5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5" creationId="{68DD70A6-D7DF-43D4-A414-401BA56379F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6" creationId="{76B2DF97-8789-40D9-BF8B-0507EF44791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7" creationId="{FF4184CA-D391-4ACA-8AD8-4E60F600FC16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8" creationId="{09223FBE-8BA3-4D86-AC2A-66A6A1A28A73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9" creationId="{9D2149C9-90E6-43B9-B930-51BDF22F960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0" creationId="{D3E23F84-D711-43D1-9FC2-17005C5ECFB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1" creationId="{41F8DFEF-61FC-480A-95D5-152A712411AB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2" creationId="{0702BFCE-5D8C-403F-8989-321DF90027E2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3" creationId="{1401AC48-D4C5-459F-AAFD-CBCF1550654B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5" creationId="{7DF29CE2-6215-41FC-9A6A-A070BCD843F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6" creationId="{D4968E42-A659-4B6B-969F-0F4F8F17E3C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8" creationId="{15157310-A086-4C12-993F-87065F09B20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9" creationId="{04558E17-D44D-46C6-A8B1-CB1A95AF018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0" creationId="{CB7274AE-F326-47C0-9365-AA196EBEC103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1" creationId="{949C6A2F-AEB4-4576-91D7-37B5BAE0CAE9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2" creationId="{AF0307EC-071B-4CC9-9F0E-052AE4553E6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3" creationId="{82DC2207-80D8-45FE-8B2E-BEB8F085661C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4" creationId="{17C9B39E-AA92-470F-9B9B-EAF5F1FE34F2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5" creationId="{758BD41A-1F2F-49EF-AFEB-2B4E847403B7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6" creationId="{2DF5E378-119A-46E7-B140-9F83B191B6A8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7" creationId="{429026A6-38CD-4D23-B439-D536151ABDCD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8" creationId="{8D3FD115-B686-49CD-B597-B00E84DF8A9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80" creationId="{3C6318C2-D589-4EFA-ADDC-827CF65126F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86" creationId="{331F1FA7-A8FE-4A05-AE85-59584DD6810A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0" creationId="{CB6A062E-43E0-4598-A14C-DB79258D8E97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4" creationId="{F359D50A-5D96-48B8-A297-DB40B92FE9E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5" creationId="{C99AE6C8-3FE9-47E0-9539-008946637227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6" creationId="{1C7FA84E-4A92-44B5-91FA-EFB9A8D32009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9" creationId="{EC2F858E-1AD9-423E-A577-96FB5C9D6103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0" creationId="{78AD0798-292D-4E10-8841-82437F5B9EF4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1" creationId="{AC2F75D3-6BBC-470C-9B87-B2C44F76553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4" creationId="{1566D1BD-4A80-4339-B646-4F98BF24DB92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5" creationId="{5ACA1503-3CB4-4ED6-8EB0-85418F0EF88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0" creationId="{C4E13B7C-13D0-431A-9718-CABFAE2A463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2" creationId="{C5BEA789-EBEB-4BFB-A6DC-FC539BFD8FC4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3" creationId="{4081E794-7225-4AE6-AC64-2751D5E8635A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4" creationId="{D9CBFC43-82B6-440B-9B0A-AABD9A1DBF5B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5" creationId="{4E0EA373-66B1-40B5-ABA0-D2167A0DEC9D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7" creationId="{FCF8E28B-B75A-4A25-A746-C62CC2631ACE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8" creationId="{F26036E7-6BDC-4CB4-9894-507AAA824CD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0" creationId="{18355FA4-E395-4D0E-A7EB-B3A741876B01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4" creationId="{C9A88AE1-8F0A-48F7-9A65-198F1AB5C806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5" creationId="{58F1DAF7-33A4-4156-9A6A-5DAC8F10644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6" creationId="{4E5386BF-375C-4E16-834C-18D2B38E8390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7" creationId="{85F64279-DB99-44A6-BBE2-A6A2AAAF0994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8" creationId="{90AD4F83-527A-4429-B994-A2F029EB86EE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9" creationId="{07F54411-B504-4C5F-A2FF-274301AF612E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30" creationId="{CA9137C8-6961-4D8A-936C-C13E4C853EE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31" creationId="{EB46DDCA-7329-4AC2-A84D-F64981A84AA0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33" creationId="{F6D86417-AB60-4FB5-B1DA-FA2D0D96708A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5" creationId="{98DB1D4F-A58C-4740-8039-BF48CA4F0A1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6" creationId="{0B7E5455-0281-4025-B72E-42F4630063C4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7" creationId="{8BC10658-AB09-494F-B25C-92E4FCB4D63B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9" creationId="{492D1264-047F-493C-ABBA-624FDA2B7D13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0" creationId="{058D6F7F-C344-4F92-91E3-FB1B801DAB9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1" creationId="{C32DBF68-38A0-4A10-B82F-0B39A9009460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2" creationId="{8BBC9BDE-A3D5-44B8-9C50-C43A639240DB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3" creationId="{60C67BB3-AF8B-44EB-AAAD-EC322AE9B41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5" creationId="{3E3684F1-6768-4D60-BA84-BF36E50664F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6" creationId="{712D5706-5434-46BF-B0EF-DD08A6136AF3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7" creationId="{CA9E815F-9263-4912-9581-3F80744B2AEA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8" creationId="{160547C1-1399-410A-B9AD-EF467F6FA18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9" creationId="{264FE3FF-199C-4057-958E-A507012C8A0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0" creationId="{33269F09-188F-47C4-A9EF-6FAD60FF9BA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1" creationId="{6EF7FB0B-ECE9-4782-80C3-40B2D8A67BB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3" creationId="{7C9B13D1-14C1-4DED-ADD2-DBE0A1707CD0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4" creationId="{C440F7B9-810F-4A32-AC24-71A4A299EEF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5" creationId="{B6B3E59D-AC43-4B13-A123-D96CD91DC1D4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6" creationId="{5FF5BE72-2E88-4F09-A104-59887B179E1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7" creationId="{E344D34A-4C1D-4009-B084-209AA8C26C35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9" creationId="{5DC3B8C5-30CE-4D1A-80FB-A6135A2604C4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0" creationId="{52201FDA-7C3C-4049-9C1F-985515E5E15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1" creationId="{5A1E5084-CEDF-404A-B328-B791D8CBD4F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2" creationId="{E9C32407-4F07-48F7-8CCB-E02DB2B891F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3" creationId="{DE900B7B-AD5D-415E-8079-A8C81B384E0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4" creationId="{64C36511-E61E-40F4-9A1B-DE9A735972E7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6" creationId="{75B29112-204B-4F49-B5DA-C3C92E9C50A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7" creationId="{E6958AA3-3E11-4DB7-8A1D-36069E63B9E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8" creationId="{73D8A4A3-615D-4826-BD6F-C6273BEF1452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0" creationId="{D2D5C61C-E3AD-4D9E-BD58-1605D2E4B05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1" creationId="{5A400F1F-1267-4F72-9F24-C0AED4A6096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2" creationId="{783FF63B-12C8-4780-8085-612C55DD6B9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74" creationId="{B3469290-C028-4C2F-A41E-5759FBFEA29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75" creationId="{B945E6A8-47A1-4B12-9994-B5352753905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9" creationId="{99490662-E220-462F-9A45-06BCDC72FC9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0" creationId="{B006AD3E-3379-4103-B499-3E1CEBD04A2D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1" creationId="{CF866A86-43CE-45F7-9B6C-8799C01C3057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2" creationId="{048CA4D4-76B1-4C6E-A405-693B7BBD7F5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3" creationId="{039ED8F2-0F25-4B7B-B241-1FFFD5FB081B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4" creationId="{C22F0B08-130E-4987-8E82-43732224055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5" creationId="{7C444B82-F057-4A4E-9455-737FDFC41BD5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6" creationId="{12B77540-9EC8-4221-BA56-50C12D413F8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87" creationId="{F3FA5B72-DC95-4152-A90A-603041C97265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88" creationId="{7ADFEF73-5517-4D71-8448-84A39B60F18D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89" creationId="{79BCFA77-D5E8-4DC1-B7D8-82DA692F177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0" creationId="{6C7CB61B-95F4-4B0F-839F-DA4A76D5E6FC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1" creationId="{1D10D5FF-EE30-457F-8528-8AE90AAF9F90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2" creationId="{B293EC91-AE78-495C-A807-0DE6544CAE73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4" creationId="{FBD1E3C1-0365-49DC-8B43-94774224835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5" creationId="{F84F7AC2-4C9E-4A23-80ED-1858D8E280D7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7" creationId="{D4A9473F-A39C-4FB4-8E48-294535CC1B4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8" creationId="{F9D54A64-3927-43B0-B648-DE46BA9590B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9" creationId="{E1A61C73-7DD9-4321-9802-0E3BA903BB3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0" creationId="{38D65667-5B7D-4C8A-9655-A2CDDE893487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1" creationId="{9D6E6810-3232-4478-8B36-06EB7808EF2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2" creationId="{0CA7D03B-4FF1-4CF4-B5CA-6208E94553E9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3" creationId="{AE925192-B118-45DA-95EE-1EC3762CFDD8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4" creationId="{85B5E18D-4FBE-43F9-93E8-B7CD1426D51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5" creationId="{C88FC011-FFA1-4F1F-8A66-3087F4A0C392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6" creationId="{2D460E47-7686-4E9E-9EFF-9EB4D7B2D911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7" creationId="{8846F2E7-0A4D-4A1E-A065-3CCE88C826C7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9" creationId="{C915E566-7A8B-4834-A9A9-D5A4C483CCA8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15" creationId="{39C77CDA-88B1-49F1-A13A-9754E5786BA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19" creationId="{1FC1BE16-6716-4D9A-BCD6-E479DBFD2C0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3" creationId="{F65C3A5C-EF74-4E67-BA92-48644DF25945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4" creationId="{F3FF6C7E-8C1D-4FA4-9220-1044A18126A0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5" creationId="{ECFDC12C-20A2-4007-A99C-C1DF8D30D42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8" creationId="{709E94C9-924C-4019-ABA9-79669EE97A9B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9" creationId="{D45D69C1-6897-4B37-A240-37F27416B8A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30" creationId="{6211B493-B33F-4965-A1F8-7AB9227D1AC0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33" creationId="{88C9140C-DF4F-4FFA-B353-3BDCB7C94E7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34" creationId="{889FAE55-97A7-485C-8E99-6AC3945316AA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39" creationId="{1BEEC568-3EA0-4660-AE1B-DA09B122196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1" creationId="{D367BF00-E8DA-4230-B7DC-53E4B864701E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42" creationId="{6E705C89-8D5D-4FD2-B790-746226D00205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43" creationId="{0FC7625A-8B21-4649-90B2-5EEE1A0C2EA9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44" creationId="{5ECB9C47-BCC5-4236-83BE-B3AFFC6215D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6" creationId="{F21F9A01-81F2-482A-9064-6C5660BDDA8D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7" creationId="{BED8700C-1E24-47E8-906F-AF3BBB34F1B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9" creationId="{71166AA0-00A8-4FDA-A81A-C7143EED3552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3" creationId="{ACE580B0-CA01-4709-A30E-6065E395104B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4" creationId="{B15703F8-AB9C-4068-A8BB-AFC7121C306A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5" creationId="{976D72C5-2BC8-43E9-861A-B801F476399C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6" creationId="{F7FF4577-5960-4B36-BA46-EF7F21FEB6E7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7" creationId="{4CB7CED3-E212-4C09-8CC9-9154C5537D9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8" creationId="{E4071455-EA49-4BA6-B4BA-43937CAA2838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9" creationId="{640F4B1A-8755-4A39-B4D1-6ED97BD7714D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60" creationId="{3C1FBF16-4EFB-4CAA-8752-5E93E913458E}"/>
          </ac:spMkLst>
        </pc:s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5" creationId="{716AD55C-85B8-4E66-9595-D8C5655BE49F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9" creationId="{B41B1D03-FECB-4819-A45A-6DA39F17BD67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5" creationId="{725982AC-F890-4C2C-AF3B-EC4A37664B33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23" creationId="{A1B60CFD-CA45-42BE-B6F0-8CC2C9A9152F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29" creationId="{86F3F211-06B2-4D27-9D8E-5535ABBA4431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36" creationId="{B8711A02-078B-4F4D-A5FB-CD8FA3B1417B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40" creationId="{44CF3D8D-8035-4FD2-86ED-A4518A27B934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49" creationId="{41F65FA1-17B1-418A-8ACF-6C3BF3248B82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64" creationId="{AE7C0E86-5272-43C5-B5CD-628439F34248}"/>
          </ac:grpSpMkLst>
        </pc:grpChg>
        <pc:grpChg chg="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67" creationId="{F75262C3-4EB8-4258-A636-44808BD121A9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02" creationId="{F6514B83-CEF0-4C45-9420-4BF51C7F4722}"/>
          </ac:grpSpMkLst>
        </pc:grpChg>
        <pc:grpChg chg="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03" creationId="{DAC0EE46-D78C-4EA5-BFF7-F1EE1980D337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16" creationId="{2E6753B7-15F4-425C-B2A7-965F808EE0BE}"/>
          </ac:grpSpMkLst>
        </pc:grpChg>
        <pc:grpChg chg="add del mod">
          <ac:chgData name="李 昊" userId="c9a7ac0131d77f6c" providerId="LiveId" clId="{0381E3C6-57CC-430D-964C-016D207CA53E}" dt="2021-05-13T07:52:47.399" v="5" actId="478"/>
          <ac:grpSpMkLst>
            <pc:docMk/>
            <pc:sldMk cId="540502932" sldId="256"/>
            <ac:grpSpMk id="132" creationId="{C5F9E00A-298F-43E6-9C15-6405D219D280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34" creationId="{AC7FA9D5-03BC-4D5E-9584-292A58BD18DA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38" creationId="{6A506F0A-F5BC-47EF-A831-BC9119FE5178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44" creationId="{1BF0487E-48AB-4FC3-9F9F-CC950F3E66E5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52" creationId="{E011B88C-169C-454A-A441-1FF8F168DB1A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58" creationId="{24FD0282-E2F6-4DB1-942F-96E5D73F6B73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65" creationId="{9EE42C72-A6C3-491A-A397-561317218F9B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69" creationId="{66957033-3906-4C79-AA09-9AF1C96103C7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78" creationId="{100E6821-5A0D-4251-BAF4-B7F33A02BE03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93" creationId="{E47AC367-EB2E-47ED-AEAE-5E2BE696677B}"/>
          </ac:grpSpMkLst>
        </pc:grpChg>
        <pc:grpChg chg="mod">
          <ac:chgData name="李 昊" userId="c9a7ac0131d77f6c" providerId="LiveId" clId="{0381E3C6-57CC-430D-964C-016D207CA53E}" dt="2021-05-13T07:52:56.006" v="6"/>
          <ac:grpSpMkLst>
            <pc:docMk/>
            <pc:sldMk cId="540502932" sldId="256"/>
            <ac:grpSpMk id="196" creationId="{7340685C-A480-4B77-B794-8D49D73B0AAB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231" creationId="{D19F6745-5C32-4198-9AC8-E97D01BD4116}"/>
          </ac:grpSpMkLst>
        </pc:grpChg>
        <pc:grpChg chg="mod">
          <ac:chgData name="李 昊" userId="c9a7ac0131d77f6c" providerId="LiveId" clId="{0381E3C6-57CC-430D-964C-016D207CA53E}" dt="2021-05-13T07:52:56.006" v="6"/>
          <ac:grpSpMkLst>
            <pc:docMk/>
            <pc:sldMk cId="540502932" sldId="256"/>
            <ac:grpSpMk id="232" creationId="{0FC7E2F0-AD78-4ACE-8432-80631F53B9EA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245" creationId="{2AC2F616-27A3-4037-BAFC-E1559464EF9A}"/>
          </ac:grpSpMkLst>
        </pc:grpChg>
        <pc:grpChg chg="add mod">
          <ac:chgData name="李 昊" userId="c9a7ac0131d77f6c" providerId="LiveId" clId="{0381E3C6-57CC-430D-964C-016D207CA53E}" dt="2021-05-13T07:53:04.751" v="8" actId="1076"/>
          <ac:grpSpMkLst>
            <pc:docMk/>
            <pc:sldMk cId="540502932" sldId="256"/>
            <ac:grpSpMk id="261" creationId="{F5EFE885-3549-41B9-A9F6-B51B65024FD8}"/>
          </ac:grpSpMkLst>
        </pc:grpChg>
        <pc:picChg chg="add mod">
          <ac:chgData name="李 昊" userId="c9a7ac0131d77f6c" providerId="LiveId" clId="{0381E3C6-57CC-430D-964C-016D207CA53E}" dt="2021-05-13T07:52:17.618" v="4"/>
          <ac:picMkLst>
            <pc:docMk/>
            <pc:sldMk cId="540502932" sldId="256"/>
            <ac:picMk id="97" creationId="{BF0DB3E4-5C3B-4641-96AD-AABAA9545F7F}"/>
          </ac:picMkLst>
        </pc:picChg>
        <pc:picChg chg="add mod">
          <ac:chgData name="李 昊" userId="c9a7ac0131d77f6c" providerId="LiveId" clId="{0381E3C6-57CC-430D-964C-016D207CA53E}" dt="2021-05-13T07:52:17.618" v="4"/>
          <ac:picMkLst>
            <pc:docMk/>
            <pc:sldMk cId="540502932" sldId="256"/>
            <ac:picMk id="98" creationId="{37C44D50-A085-409D-97A1-1F01DF0833A8}"/>
          </ac:picMkLst>
        </pc:picChg>
        <pc:picChg chg="mod">
          <ac:chgData name="李 昊" userId="c9a7ac0131d77f6c" providerId="LiveId" clId="{0381E3C6-57CC-430D-964C-016D207CA53E}" dt="2021-05-13T07:52:17.618" v="4"/>
          <ac:picMkLst>
            <pc:docMk/>
            <pc:sldMk cId="540502932" sldId="256"/>
            <ac:picMk id="111" creationId="{451916F8-2189-4F6A-86F7-40676A9690F6}"/>
          </ac:picMkLst>
        </pc:picChg>
        <pc:picChg chg="add mod">
          <ac:chgData name="李 昊" userId="c9a7ac0131d77f6c" providerId="LiveId" clId="{0381E3C6-57CC-430D-964C-016D207CA53E}" dt="2021-05-13T07:53:00.278" v="7" actId="164"/>
          <ac:picMkLst>
            <pc:docMk/>
            <pc:sldMk cId="540502932" sldId="256"/>
            <ac:picMk id="226" creationId="{433CE77D-C242-4B46-A7F6-A7CE5CE821A0}"/>
          </ac:picMkLst>
        </pc:picChg>
        <pc:picChg chg="add mod">
          <ac:chgData name="李 昊" userId="c9a7ac0131d77f6c" providerId="LiveId" clId="{0381E3C6-57CC-430D-964C-016D207CA53E}" dt="2021-05-13T07:53:00.278" v="7" actId="164"/>
          <ac:picMkLst>
            <pc:docMk/>
            <pc:sldMk cId="540502932" sldId="256"/>
            <ac:picMk id="227" creationId="{DD00746F-59FC-4C1F-AC97-DA08C68394EC}"/>
          </ac:picMkLst>
        </pc:picChg>
        <pc:picChg chg="mod">
          <ac:chgData name="李 昊" userId="c9a7ac0131d77f6c" providerId="LiveId" clId="{0381E3C6-57CC-430D-964C-016D207CA53E}" dt="2021-05-13T07:52:56.006" v="6"/>
          <ac:picMkLst>
            <pc:docMk/>
            <pc:sldMk cId="540502932" sldId="256"/>
            <ac:picMk id="240" creationId="{271D6F3C-EC97-4537-83F6-C0F49210164E}"/>
          </ac:picMkLst>
        </pc:picChg>
        <pc:cxnChg chg="add 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44" creationId="{C733D2B5-04EC-4FCF-8D20-D4B0BC106031}"/>
          </ac:cxnSpMkLst>
        </pc:cxnChg>
        <pc:cxnChg chg="add 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47" creationId="{437E41B2-FBE9-45F0-81DB-BACD64E74388}"/>
          </ac:cxnSpMkLst>
        </pc:cxnChg>
        <pc:cxnChg chg="add 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48" creationId="{12A6C79C-C442-44B4-B28D-38B68C1270BE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79" creationId="{498E94F0-DE99-445E-B668-9B161432BF6D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1" creationId="{AB4E3F79-FA24-4C69-8221-20D1F0CD7ED2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2" creationId="{D4438DFC-F6F7-4342-8F21-D6C79E09B2C1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3" creationId="{B04972A9-029F-4558-BB3D-AB515DA788CD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4" creationId="{521E0BA5-8460-4762-ABED-97AC6D3FEE2F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5" creationId="{834BFD4C-DCBD-4AC2-AD6F-25F171E86ED9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7" creationId="{6812FB8C-0334-4BB6-92F3-6A8661F908D8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8" creationId="{C58DBF0E-61CC-4EE0-A824-5E15F0C782A4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9" creationId="{D2E54BED-FA99-4F70-A815-816277C2519B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91" creationId="{73B3968E-8DCD-4898-8D53-03B9F94300A1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92" creationId="{9B96CFD9-0BEE-4F74-8CA2-FB1DA398D67A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93" creationId="{FCD2D9C4-86D2-458F-A0F2-6BD754278D18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6" creationId="{37065E7E-18C6-443C-9E06-6C25E805E83D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7" creationId="{4FAE2C87-3A81-4237-B927-0F2CE113C424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8" creationId="{1CD3BDB3-CBD6-45C1-9E0C-FD68E4B76BF3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9" creationId="{A5C05D6F-20E1-4120-903E-8A5D196BC373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19" creationId="{51F84184-FEAD-4287-B3D6-612BDA81BF75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21" creationId="{3B58DBF3-736C-4CA7-9DD5-2AF8B1A14CA3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22" creationId="{CED17D1C-1370-46D4-99BD-12C4F41FD9A8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23" creationId="{7CDF7EB8-30CC-4BF5-89C5-5A78FAAEAD97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173" creationId="{5270C11E-E7FF-48F6-98D7-2D257C13914A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176" creationId="{9E4DC8D6-3043-4B24-A541-EE00197B017E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177" creationId="{CB340572-5F6C-480D-9EE1-BC250A20E2FD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08" creationId="{965DAA01-1DA4-4F1C-9B3C-B14B6FA13588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0" creationId="{9662FE02-0962-4C7A-B21C-9651C40FB52F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1" creationId="{70D5AAF6-FB65-48A3-BBFE-CFB1A5C88BAF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2" creationId="{73BF203C-4E5C-474D-A721-309680EB238F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3" creationId="{627B1FB0-C105-447E-89F6-AC37245EFC70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4" creationId="{FB2B9947-E0F7-467E-9EA7-FC8CBE006AD3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6" creationId="{DE1D64FC-19E4-48AE-9FF1-55EAC5B03372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7" creationId="{DEB87350-6DBB-42CF-9B54-58E5DA5363C2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8" creationId="{15731CB1-C362-4894-A555-E3870E2E68BB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20" creationId="{222CCA45-D42C-486D-A0BD-BB282069F99B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21" creationId="{0B189C80-3E50-4C04-8778-2CFDCE978385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22" creationId="{1A7FEEAA-1890-4E78-8193-611DEA0D25BA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5" creationId="{A1DCFAAB-3331-40F9-B7F4-005DC8A6741A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6" creationId="{AE652449-203A-40C4-B839-044418607EBD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7" creationId="{8ECF915B-1195-43F7-86D6-F27B6206C778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8" creationId="{88F8D69B-36A0-4457-A542-843173652C7F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48" creationId="{F77F5E95-9B35-4284-9B9B-199A15CD050F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50" creationId="{C182D10E-F80B-49DA-8624-1BDEB68EF401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51" creationId="{2901AE62-CE1A-43E0-BD50-D3A51E59AAA6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52" creationId="{49067BCD-9325-48C3-A30E-ADB32BD85952}"/>
          </ac:cxnSpMkLst>
        </pc:cxnChg>
      </pc:sldChg>
      <pc:sldMasterChg chg="modSp modSldLayout">
        <pc:chgData name="李 昊" userId="c9a7ac0131d77f6c" providerId="LiveId" clId="{0381E3C6-57CC-430D-964C-016D207CA53E}" dt="2021-05-13T07:52:17.618" v="4"/>
        <pc:sldMasterMkLst>
          <pc:docMk/>
          <pc:sldMasterMk cId="915239839" sldId="2147483648"/>
        </pc:sldMasterMkLst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2" creationId="{0D523FA5-4654-40E2-A4D5-DFA498D23D9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3" creationId="{1E22EEB6-526C-48A4-A8FA-E8A95FC90B6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4" creationId="{016206F3-9A78-4D91-974C-2DEC430F84A5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5" creationId="{52775C13-EE4D-419E-81AF-6403B53DEDD7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6" creationId="{7C0ECF92-B3A7-473C-BE1B-75986CA9F544}"/>
          </ac:spMkLst>
        </pc:sp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2903829999" sldId="2147483649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2903829999" sldId="2147483649"/>
              <ac:spMk id="2" creationId="{26F16B83-09BA-4412-B57D-806549E41FBF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2903829999" sldId="2147483649"/>
              <ac:spMk id="3" creationId="{072C037D-240C-4FD1-BE53-F91E9780522E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3184158412" sldId="2147483651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184158412" sldId="2147483651"/>
              <ac:spMk id="2" creationId="{FFF99480-5B1E-4199-96D5-6636BD7F32B5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184158412" sldId="2147483651"/>
              <ac:spMk id="3" creationId="{96886348-507C-4DA5-818B-360DED1F485F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4247128103" sldId="2147483652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247128103" sldId="2147483652"/>
              <ac:spMk id="3" creationId="{34B2F543-CD66-4A4F-B905-98DC8E1876C5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247128103" sldId="2147483652"/>
              <ac:spMk id="4" creationId="{10035372-4885-42B2-AD8C-FB6954AC5FF0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3957855993" sldId="2147483653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2" creationId="{0E9EFD1E-E601-4FD8-977C-78231EA2AB4E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3" creationId="{D8840ED7-0464-4EE5-962D-7F91F782CD0A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4" creationId="{A262A0D1-2EB2-4C59-8A79-07354EE2863C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5" creationId="{79C11C3A-62CA-4B79-A1C5-B2030F214DD9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6" creationId="{9B83BA15-29D9-430E-98D0-2D24AF24E03A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4117533887" sldId="2147483656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117533887" sldId="2147483656"/>
              <ac:spMk id="2" creationId="{BC928DC4-0E9A-4E1D-95D9-D03DC5C62EA1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117533887" sldId="2147483656"/>
              <ac:spMk id="3" creationId="{65FEA2EA-4C81-4E37-82A8-6B4D20C8A787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117533887" sldId="2147483656"/>
              <ac:spMk id="4" creationId="{15E4D277-DDE9-43CA-BF78-F847E9F7C5BD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1081027326" sldId="2147483657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1081027326" sldId="2147483657"/>
              <ac:spMk id="2" creationId="{CECA877D-1EDD-4724-820C-3AC5475780DF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1081027326" sldId="2147483657"/>
              <ac:spMk id="3" creationId="{8EF16B1E-30EB-4E57-AE99-5DBBF1E4FA84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1081027326" sldId="2147483657"/>
              <ac:spMk id="4" creationId="{FE59EB11-46CF-4E73-992E-D823EB04B4D2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3459606255" sldId="2147483659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459606255" sldId="2147483659"/>
              <ac:spMk id="2" creationId="{C7951229-E125-415F-A34D-0B80D3C84F3A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459606255" sldId="2147483659"/>
              <ac:spMk id="3" creationId="{5816B90F-DDB6-4B67-986B-9A80BCB9E26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718" y="753438"/>
            <a:ext cx="4666139" cy="1602787"/>
          </a:xfrm>
        </p:spPr>
        <p:txBody>
          <a:bodyPr anchor="b"/>
          <a:lstStyle>
            <a:lvl1pPr algn="ctr">
              <a:defRPr sz="360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197" y="2418035"/>
            <a:ext cx="4117181" cy="1111507"/>
          </a:xfrm>
        </p:spPr>
        <p:txBody>
          <a:bodyPr/>
          <a:lstStyle>
            <a:lvl1pPr marL="0" indent="0" algn="ctr">
              <a:buNone/>
              <a:defRPr sz="1441"/>
            </a:lvl1pPr>
            <a:lvl2pPr marL="274457" indent="0" algn="ctr">
              <a:buNone/>
              <a:defRPr sz="1201"/>
            </a:lvl2pPr>
            <a:lvl3pPr marL="548914" indent="0" algn="ctr">
              <a:buNone/>
              <a:defRPr sz="1081"/>
            </a:lvl3pPr>
            <a:lvl4pPr marL="823371" indent="0" algn="ctr">
              <a:buNone/>
              <a:defRPr sz="960"/>
            </a:lvl4pPr>
            <a:lvl5pPr marL="1097829" indent="0" algn="ctr">
              <a:buNone/>
              <a:defRPr sz="960"/>
            </a:lvl5pPr>
            <a:lvl6pPr marL="1372286" indent="0" algn="ctr">
              <a:buNone/>
              <a:defRPr sz="960"/>
            </a:lvl6pPr>
            <a:lvl7pPr marL="1646743" indent="0" algn="ctr">
              <a:buNone/>
              <a:defRPr sz="960"/>
            </a:lvl7pPr>
            <a:lvl8pPr marL="1921200" indent="0" algn="ctr">
              <a:buNone/>
              <a:defRPr sz="960"/>
            </a:lvl8pPr>
            <a:lvl9pPr marL="2195657" indent="0" algn="ctr">
              <a:buNone/>
              <a:defRPr sz="9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9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7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8477" y="245107"/>
            <a:ext cx="1183690" cy="390146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409" y="245107"/>
            <a:ext cx="3482449" cy="390146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4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1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50" y="1147742"/>
            <a:ext cx="4734758" cy="1915032"/>
          </a:xfrm>
        </p:spPr>
        <p:txBody>
          <a:bodyPr anchor="b"/>
          <a:lstStyle>
            <a:lvl1pPr>
              <a:defRPr sz="360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550" y="3080891"/>
            <a:ext cx="4734758" cy="1007070"/>
          </a:xfrm>
        </p:spPr>
        <p:txBody>
          <a:bodyPr/>
          <a:lstStyle>
            <a:lvl1pPr marL="0" indent="0">
              <a:buNone/>
              <a:defRPr sz="1441">
                <a:solidFill>
                  <a:schemeClr val="tx1"/>
                </a:solidFill>
              </a:defRPr>
            </a:lvl1pPr>
            <a:lvl2pPr marL="274457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2pPr>
            <a:lvl3pPr marL="548914" indent="0">
              <a:buNone/>
              <a:defRPr sz="1081">
                <a:solidFill>
                  <a:schemeClr val="tx1">
                    <a:tint val="75000"/>
                  </a:schemeClr>
                </a:solidFill>
              </a:defRPr>
            </a:lvl3pPr>
            <a:lvl4pPr marL="823371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829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2286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6743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12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5657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408" y="1225535"/>
            <a:ext cx="2333069" cy="2921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9098" y="1225535"/>
            <a:ext cx="2333069" cy="2921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3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24" y="245108"/>
            <a:ext cx="4734758" cy="8898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24" y="1128559"/>
            <a:ext cx="2322347" cy="553089"/>
          </a:xfrm>
        </p:spPr>
        <p:txBody>
          <a:bodyPr anchor="b"/>
          <a:lstStyle>
            <a:lvl1pPr marL="0" indent="0">
              <a:buNone/>
              <a:defRPr sz="1441" b="1"/>
            </a:lvl1pPr>
            <a:lvl2pPr marL="274457" indent="0">
              <a:buNone/>
              <a:defRPr sz="1201" b="1"/>
            </a:lvl2pPr>
            <a:lvl3pPr marL="548914" indent="0">
              <a:buNone/>
              <a:defRPr sz="1081" b="1"/>
            </a:lvl3pPr>
            <a:lvl4pPr marL="823371" indent="0">
              <a:buNone/>
              <a:defRPr sz="960" b="1"/>
            </a:lvl4pPr>
            <a:lvl5pPr marL="1097829" indent="0">
              <a:buNone/>
              <a:defRPr sz="960" b="1"/>
            </a:lvl5pPr>
            <a:lvl6pPr marL="1372286" indent="0">
              <a:buNone/>
              <a:defRPr sz="960" b="1"/>
            </a:lvl6pPr>
            <a:lvl7pPr marL="1646743" indent="0">
              <a:buNone/>
              <a:defRPr sz="960" b="1"/>
            </a:lvl7pPr>
            <a:lvl8pPr marL="1921200" indent="0">
              <a:buNone/>
              <a:defRPr sz="960" b="1"/>
            </a:lvl8pPr>
            <a:lvl9pPr marL="2195657" indent="0">
              <a:buNone/>
              <a:defRPr sz="9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24" y="1681648"/>
            <a:ext cx="2322347" cy="24734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9098" y="1128559"/>
            <a:ext cx="2333784" cy="553089"/>
          </a:xfrm>
        </p:spPr>
        <p:txBody>
          <a:bodyPr anchor="b"/>
          <a:lstStyle>
            <a:lvl1pPr marL="0" indent="0">
              <a:buNone/>
              <a:defRPr sz="1441" b="1"/>
            </a:lvl1pPr>
            <a:lvl2pPr marL="274457" indent="0">
              <a:buNone/>
              <a:defRPr sz="1201" b="1"/>
            </a:lvl2pPr>
            <a:lvl3pPr marL="548914" indent="0">
              <a:buNone/>
              <a:defRPr sz="1081" b="1"/>
            </a:lvl3pPr>
            <a:lvl4pPr marL="823371" indent="0">
              <a:buNone/>
              <a:defRPr sz="960" b="1"/>
            </a:lvl4pPr>
            <a:lvl5pPr marL="1097829" indent="0">
              <a:buNone/>
              <a:defRPr sz="960" b="1"/>
            </a:lvl5pPr>
            <a:lvl6pPr marL="1372286" indent="0">
              <a:buNone/>
              <a:defRPr sz="960" b="1"/>
            </a:lvl6pPr>
            <a:lvl7pPr marL="1646743" indent="0">
              <a:buNone/>
              <a:defRPr sz="960" b="1"/>
            </a:lvl7pPr>
            <a:lvl8pPr marL="1921200" indent="0">
              <a:buNone/>
              <a:defRPr sz="960" b="1"/>
            </a:lvl8pPr>
            <a:lvl9pPr marL="2195657" indent="0">
              <a:buNone/>
              <a:defRPr sz="9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9098" y="1681648"/>
            <a:ext cx="2333784" cy="24734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52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6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37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23" y="306917"/>
            <a:ext cx="1770531" cy="1074208"/>
          </a:xfrm>
        </p:spPr>
        <p:txBody>
          <a:bodyPr anchor="b"/>
          <a:lstStyle>
            <a:lvl1pPr>
              <a:defRPr sz="19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785" y="662856"/>
            <a:ext cx="2779097" cy="3271646"/>
          </a:xfrm>
        </p:spPr>
        <p:txBody>
          <a:bodyPr/>
          <a:lstStyle>
            <a:lvl1pPr>
              <a:defRPr sz="1921"/>
            </a:lvl1pPr>
            <a:lvl2pPr>
              <a:defRPr sz="1681"/>
            </a:lvl2pPr>
            <a:lvl3pPr>
              <a:defRPr sz="1441"/>
            </a:lvl3pPr>
            <a:lvl4pPr>
              <a:defRPr sz="1201"/>
            </a:lvl4pPr>
            <a:lvl5pPr>
              <a:defRPr sz="1201"/>
            </a:lvl5pPr>
            <a:lvl6pPr>
              <a:defRPr sz="1201"/>
            </a:lvl6pPr>
            <a:lvl7pPr>
              <a:defRPr sz="1201"/>
            </a:lvl7pPr>
            <a:lvl8pPr>
              <a:defRPr sz="1201"/>
            </a:lvl8pPr>
            <a:lvl9pPr>
              <a:defRPr sz="120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23" y="1381125"/>
            <a:ext cx="1770531" cy="2558705"/>
          </a:xfrm>
        </p:spPr>
        <p:txBody>
          <a:bodyPr/>
          <a:lstStyle>
            <a:lvl1pPr marL="0" indent="0">
              <a:buNone/>
              <a:defRPr sz="960"/>
            </a:lvl1pPr>
            <a:lvl2pPr marL="274457" indent="0">
              <a:buNone/>
              <a:defRPr sz="840"/>
            </a:lvl2pPr>
            <a:lvl3pPr marL="548914" indent="0">
              <a:buNone/>
              <a:defRPr sz="720"/>
            </a:lvl3pPr>
            <a:lvl4pPr marL="823371" indent="0">
              <a:buNone/>
              <a:defRPr sz="600"/>
            </a:lvl4pPr>
            <a:lvl5pPr marL="1097829" indent="0">
              <a:buNone/>
              <a:defRPr sz="600"/>
            </a:lvl5pPr>
            <a:lvl6pPr marL="1372286" indent="0">
              <a:buNone/>
              <a:defRPr sz="600"/>
            </a:lvl6pPr>
            <a:lvl7pPr marL="1646743" indent="0">
              <a:buNone/>
              <a:defRPr sz="600"/>
            </a:lvl7pPr>
            <a:lvl8pPr marL="1921200" indent="0">
              <a:buNone/>
              <a:defRPr sz="600"/>
            </a:lvl8pPr>
            <a:lvl9pPr marL="2195657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1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23" y="306917"/>
            <a:ext cx="1770531" cy="1074208"/>
          </a:xfrm>
        </p:spPr>
        <p:txBody>
          <a:bodyPr anchor="b"/>
          <a:lstStyle>
            <a:lvl1pPr>
              <a:defRPr sz="19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3785" y="662856"/>
            <a:ext cx="2779097" cy="3271646"/>
          </a:xfrm>
        </p:spPr>
        <p:txBody>
          <a:bodyPr anchor="t"/>
          <a:lstStyle>
            <a:lvl1pPr marL="0" indent="0">
              <a:buNone/>
              <a:defRPr sz="1921"/>
            </a:lvl1pPr>
            <a:lvl2pPr marL="274457" indent="0">
              <a:buNone/>
              <a:defRPr sz="1681"/>
            </a:lvl2pPr>
            <a:lvl3pPr marL="548914" indent="0">
              <a:buNone/>
              <a:defRPr sz="1441"/>
            </a:lvl3pPr>
            <a:lvl4pPr marL="823371" indent="0">
              <a:buNone/>
              <a:defRPr sz="1201"/>
            </a:lvl4pPr>
            <a:lvl5pPr marL="1097829" indent="0">
              <a:buNone/>
              <a:defRPr sz="1201"/>
            </a:lvl5pPr>
            <a:lvl6pPr marL="1372286" indent="0">
              <a:buNone/>
              <a:defRPr sz="1201"/>
            </a:lvl6pPr>
            <a:lvl7pPr marL="1646743" indent="0">
              <a:buNone/>
              <a:defRPr sz="1201"/>
            </a:lvl7pPr>
            <a:lvl8pPr marL="1921200" indent="0">
              <a:buNone/>
              <a:defRPr sz="1201"/>
            </a:lvl8pPr>
            <a:lvl9pPr marL="2195657" indent="0">
              <a:buNone/>
              <a:defRPr sz="120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23" y="1381125"/>
            <a:ext cx="1770531" cy="2558705"/>
          </a:xfrm>
        </p:spPr>
        <p:txBody>
          <a:bodyPr/>
          <a:lstStyle>
            <a:lvl1pPr marL="0" indent="0">
              <a:buNone/>
              <a:defRPr sz="960"/>
            </a:lvl1pPr>
            <a:lvl2pPr marL="274457" indent="0">
              <a:buNone/>
              <a:defRPr sz="840"/>
            </a:lvl2pPr>
            <a:lvl3pPr marL="548914" indent="0">
              <a:buNone/>
              <a:defRPr sz="720"/>
            </a:lvl3pPr>
            <a:lvl4pPr marL="823371" indent="0">
              <a:buNone/>
              <a:defRPr sz="600"/>
            </a:lvl4pPr>
            <a:lvl5pPr marL="1097829" indent="0">
              <a:buNone/>
              <a:defRPr sz="600"/>
            </a:lvl5pPr>
            <a:lvl6pPr marL="1372286" indent="0">
              <a:buNone/>
              <a:defRPr sz="600"/>
            </a:lvl6pPr>
            <a:lvl7pPr marL="1646743" indent="0">
              <a:buNone/>
              <a:defRPr sz="600"/>
            </a:lvl7pPr>
            <a:lvl8pPr marL="1921200" indent="0">
              <a:buNone/>
              <a:defRPr sz="600"/>
            </a:lvl8pPr>
            <a:lvl9pPr marL="2195657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4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409" y="245108"/>
            <a:ext cx="4734758" cy="889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09" y="1225535"/>
            <a:ext cx="4734758" cy="292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408" y="4266995"/>
            <a:ext cx="1235154" cy="2451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D2937-A26A-4842-8B44-C5439A77CFB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8422" y="4266995"/>
            <a:ext cx="1852732" cy="2451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7013" y="4266995"/>
            <a:ext cx="1235154" cy="2451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9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8914" rtl="0" eaLnBrk="1" latinLnBrk="0" hangingPunct="1">
        <a:lnSpc>
          <a:spcPct val="90000"/>
        </a:lnSpc>
        <a:spcBef>
          <a:spcPct val="0"/>
        </a:spcBef>
        <a:buNone/>
        <a:defRPr sz="26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229" indent="-137229" algn="l" defTabSz="548914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1pPr>
      <a:lvl2pPr marL="411686" indent="-137229" algn="l" defTabSz="548914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1" kern="1200">
          <a:solidFill>
            <a:schemeClr val="tx1"/>
          </a:solidFill>
          <a:latin typeface="+mn-lt"/>
          <a:ea typeface="+mn-ea"/>
          <a:cs typeface="+mn-cs"/>
        </a:defRPr>
      </a:lvl2pPr>
      <a:lvl3pPr marL="686143" indent="-137229" algn="l" defTabSz="548914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1" kern="1200">
          <a:solidFill>
            <a:schemeClr val="tx1"/>
          </a:solidFill>
          <a:latin typeface="+mn-lt"/>
          <a:ea typeface="+mn-ea"/>
          <a:cs typeface="+mn-cs"/>
        </a:defRPr>
      </a:lvl3pPr>
      <a:lvl4pPr marL="960600" indent="-137229" algn="l" defTabSz="548914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1" kern="1200">
          <a:solidFill>
            <a:schemeClr val="tx1"/>
          </a:solidFill>
          <a:latin typeface="+mn-lt"/>
          <a:ea typeface="+mn-ea"/>
          <a:cs typeface="+mn-cs"/>
        </a:defRPr>
      </a:lvl4pPr>
      <a:lvl5pPr marL="1235057" indent="-137229" algn="l" defTabSz="548914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1" kern="1200">
          <a:solidFill>
            <a:schemeClr val="tx1"/>
          </a:solidFill>
          <a:latin typeface="+mn-lt"/>
          <a:ea typeface="+mn-ea"/>
          <a:cs typeface="+mn-cs"/>
        </a:defRPr>
      </a:lvl5pPr>
      <a:lvl6pPr marL="1509514" indent="-137229" algn="l" defTabSz="548914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1" kern="1200">
          <a:solidFill>
            <a:schemeClr val="tx1"/>
          </a:solidFill>
          <a:latin typeface="+mn-lt"/>
          <a:ea typeface="+mn-ea"/>
          <a:cs typeface="+mn-cs"/>
        </a:defRPr>
      </a:lvl6pPr>
      <a:lvl7pPr marL="1783972" indent="-137229" algn="l" defTabSz="548914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1" kern="1200">
          <a:solidFill>
            <a:schemeClr val="tx1"/>
          </a:solidFill>
          <a:latin typeface="+mn-lt"/>
          <a:ea typeface="+mn-ea"/>
          <a:cs typeface="+mn-cs"/>
        </a:defRPr>
      </a:lvl7pPr>
      <a:lvl8pPr marL="2058429" indent="-137229" algn="l" defTabSz="548914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1" kern="1200">
          <a:solidFill>
            <a:schemeClr val="tx1"/>
          </a:solidFill>
          <a:latin typeface="+mn-lt"/>
          <a:ea typeface="+mn-ea"/>
          <a:cs typeface="+mn-cs"/>
        </a:defRPr>
      </a:lvl8pPr>
      <a:lvl9pPr marL="2332886" indent="-137229" algn="l" defTabSz="548914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914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1pPr>
      <a:lvl2pPr marL="274457" algn="l" defTabSz="548914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2pPr>
      <a:lvl3pPr marL="548914" algn="l" defTabSz="548914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3pPr>
      <a:lvl4pPr marL="823371" algn="l" defTabSz="548914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4pPr>
      <a:lvl5pPr marL="1097829" algn="l" defTabSz="548914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5pPr>
      <a:lvl6pPr marL="1372286" algn="l" defTabSz="548914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6pPr>
      <a:lvl7pPr marL="1646743" algn="l" defTabSz="548914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7pPr>
      <a:lvl8pPr marL="1921200" algn="l" defTabSz="548914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8pPr>
      <a:lvl9pPr marL="2195657" algn="l" defTabSz="548914" rtl="0" eaLnBrk="1" latinLnBrk="0" hangingPunct="1">
        <a:defRPr sz="10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DD07F6B1-A090-41C0-B6E1-8FBDCB997702}"/>
              </a:ext>
            </a:extLst>
          </p:cNvPr>
          <p:cNvGrpSpPr/>
          <p:nvPr/>
        </p:nvGrpSpPr>
        <p:grpSpPr>
          <a:xfrm>
            <a:off x="0" y="-873"/>
            <a:ext cx="5490735" cy="4604623"/>
            <a:chOff x="72097" y="1132100"/>
            <a:chExt cx="5490735" cy="4604623"/>
          </a:xfrm>
        </p:grpSpPr>
        <p:sp>
          <p:nvSpPr>
            <p:cNvPr id="33" name="Google Shape;8659;p119">
              <a:extLst>
                <a:ext uri="{FF2B5EF4-FFF2-40B4-BE49-F238E27FC236}">
                  <a16:creationId xmlns:a16="http://schemas.microsoft.com/office/drawing/2014/main" id="{3049BD2A-8B5E-4A62-853F-1B507938E183}"/>
                </a:ext>
              </a:extLst>
            </p:cNvPr>
            <p:cNvSpPr/>
            <p:nvPr/>
          </p:nvSpPr>
          <p:spPr>
            <a:xfrm>
              <a:off x="2448876" y="5341922"/>
              <a:ext cx="1240200" cy="39480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052" b="1" dirty="0"/>
                <a:t>Feature map</a:t>
              </a:r>
              <a:endParaRPr sz="1052" b="1" dirty="0"/>
            </a:p>
          </p:txBody>
        </p:sp>
        <p:sp>
          <p:nvSpPr>
            <p:cNvPr id="34" name="Google Shape;8667;p119">
              <a:extLst>
                <a:ext uri="{FF2B5EF4-FFF2-40B4-BE49-F238E27FC236}">
                  <a16:creationId xmlns:a16="http://schemas.microsoft.com/office/drawing/2014/main" id="{E19D2B2E-94B8-45CB-8EDB-1D1289202341}"/>
                </a:ext>
              </a:extLst>
            </p:cNvPr>
            <p:cNvSpPr/>
            <p:nvPr/>
          </p:nvSpPr>
          <p:spPr>
            <a:xfrm>
              <a:off x="2448876" y="1844868"/>
              <a:ext cx="1240200" cy="39480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52" b="1" dirty="0" err="1"/>
                <a:t>Concat</a:t>
              </a:r>
              <a:endParaRPr lang="en-US" sz="1052" b="1" dirty="0"/>
            </a:p>
            <a:p>
              <a:pPr algn="ctr"/>
              <a:r>
                <a:rPr lang="en-US" sz="1052" b="1" dirty="0" err="1"/>
                <a:t>1x1</a:t>
              </a:r>
              <a:r>
                <a:rPr lang="en-US" sz="1052" b="1" dirty="0"/>
                <a:t> Conv</a:t>
              </a:r>
              <a:endParaRPr sz="1052" b="1" dirty="0"/>
            </a:p>
          </p:txBody>
        </p:sp>
        <p:cxnSp>
          <p:nvCxnSpPr>
            <p:cNvPr id="35" name="Google Shape;8669;p119">
              <a:extLst>
                <a:ext uri="{FF2B5EF4-FFF2-40B4-BE49-F238E27FC236}">
                  <a16:creationId xmlns:a16="http://schemas.microsoft.com/office/drawing/2014/main" id="{BA62AE50-AA73-4F2A-993C-C96654C85E48}"/>
                </a:ext>
              </a:extLst>
            </p:cNvPr>
            <p:cNvCxnSpPr>
              <a:cxnSpLocks/>
              <a:stCxn id="33" idx="0"/>
              <a:endCxn id="57" idx="2"/>
            </p:cNvCxnSpPr>
            <p:nvPr/>
          </p:nvCxnSpPr>
          <p:spPr>
            <a:xfrm rot="16200000" flipV="1">
              <a:off x="1073880" y="3346829"/>
              <a:ext cx="1613408" cy="2376772"/>
            </a:xfrm>
            <a:prstGeom prst="curved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Google Shape;8670;p119">
              <a:extLst>
                <a:ext uri="{FF2B5EF4-FFF2-40B4-BE49-F238E27FC236}">
                  <a16:creationId xmlns:a16="http://schemas.microsoft.com/office/drawing/2014/main" id="{7AF22BB1-7576-48C3-B991-72A101539876}"/>
                </a:ext>
              </a:extLst>
            </p:cNvPr>
            <p:cNvCxnSpPr>
              <a:cxnSpLocks/>
              <a:stCxn id="33" idx="0"/>
              <a:endCxn id="51" idx="2"/>
            </p:cNvCxnSpPr>
            <p:nvPr/>
          </p:nvCxnSpPr>
          <p:spPr>
            <a:xfrm rot="5400000" flipH="1" flipV="1">
              <a:off x="2852004" y="4633782"/>
              <a:ext cx="925107" cy="491171"/>
            </a:xfrm>
            <a:prstGeom prst="curved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" name="Google Shape;8671;p119">
              <a:extLst>
                <a:ext uri="{FF2B5EF4-FFF2-40B4-BE49-F238E27FC236}">
                  <a16:creationId xmlns:a16="http://schemas.microsoft.com/office/drawing/2014/main" id="{CFDA5F85-D00A-4020-96E6-52001410B2CC}"/>
                </a:ext>
              </a:extLst>
            </p:cNvPr>
            <p:cNvCxnSpPr>
              <a:cxnSpLocks/>
              <a:stCxn id="33" idx="0"/>
              <a:endCxn id="44" idx="2"/>
            </p:cNvCxnSpPr>
            <p:nvPr/>
          </p:nvCxnSpPr>
          <p:spPr>
            <a:xfrm rot="5400000" flipH="1" flipV="1">
              <a:off x="3679430" y="4078627"/>
              <a:ext cx="652839" cy="1873756"/>
            </a:xfrm>
            <a:prstGeom prst="curved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" name="Google Shape;8675;p119">
              <a:extLst>
                <a:ext uri="{FF2B5EF4-FFF2-40B4-BE49-F238E27FC236}">
                  <a16:creationId xmlns:a16="http://schemas.microsoft.com/office/drawing/2014/main" id="{A9476D83-DA53-4E96-9556-54A4E8C4BDCB}"/>
                </a:ext>
              </a:extLst>
            </p:cNvPr>
            <p:cNvCxnSpPr>
              <a:cxnSpLocks/>
              <a:stCxn id="57" idx="0"/>
              <a:endCxn id="34" idx="2"/>
            </p:cNvCxnSpPr>
            <p:nvPr/>
          </p:nvCxnSpPr>
          <p:spPr>
            <a:xfrm rot="5400000" flipH="1" flipV="1">
              <a:off x="1333561" y="1598306"/>
              <a:ext cx="1094046" cy="2376772"/>
            </a:xfrm>
            <a:prstGeom prst="curvedConnector3">
              <a:avLst>
                <a:gd name="adj1" fmla="val 65196"/>
              </a:avLst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" name="Google Shape;8676;p119">
              <a:extLst>
                <a:ext uri="{FF2B5EF4-FFF2-40B4-BE49-F238E27FC236}">
                  <a16:creationId xmlns:a16="http://schemas.microsoft.com/office/drawing/2014/main" id="{1F36FA79-EE23-4CAA-A354-355260AA6484}"/>
                </a:ext>
              </a:extLst>
            </p:cNvPr>
            <p:cNvCxnSpPr>
              <a:cxnSpLocks/>
              <a:stCxn id="54" idx="0"/>
              <a:endCxn id="34" idx="2"/>
            </p:cNvCxnSpPr>
            <p:nvPr/>
          </p:nvCxnSpPr>
          <p:spPr>
            <a:xfrm rot="5400000" flipH="1" flipV="1">
              <a:off x="2211651" y="2182894"/>
              <a:ext cx="800543" cy="914092"/>
            </a:xfrm>
            <a:prstGeom prst="curved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" name="Google Shape;8677;p119">
              <a:extLst>
                <a:ext uri="{FF2B5EF4-FFF2-40B4-BE49-F238E27FC236}">
                  <a16:creationId xmlns:a16="http://schemas.microsoft.com/office/drawing/2014/main" id="{4CE07C71-02C3-47E5-B771-5D8DF13E3E5C}"/>
                </a:ext>
              </a:extLst>
            </p:cNvPr>
            <p:cNvCxnSpPr>
              <a:cxnSpLocks/>
              <a:stCxn id="49" idx="0"/>
              <a:endCxn id="34" idx="2"/>
            </p:cNvCxnSpPr>
            <p:nvPr/>
          </p:nvCxnSpPr>
          <p:spPr>
            <a:xfrm rot="16200000" flipV="1">
              <a:off x="3027362" y="2281275"/>
              <a:ext cx="574388" cy="491171"/>
            </a:xfrm>
            <a:prstGeom prst="curved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" name="Google Shape;8678;p119">
              <a:extLst>
                <a:ext uri="{FF2B5EF4-FFF2-40B4-BE49-F238E27FC236}">
                  <a16:creationId xmlns:a16="http://schemas.microsoft.com/office/drawing/2014/main" id="{DEBAB95E-C029-4A23-85F9-D2D0B2E927A2}"/>
                </a:ext>
              </a:extLst>
            </p:cNvPr>
            <p:cNvCxnSpPr>
              <a:cxnSpLocks/>
              <a:stCxn id="42" idx="0"/>
              <a:endCxn id="34" idx="2"/>
            </p:cNvCxnSpPr>
            <p:nvPr/>
          </p:nvCxnSpPr>
          <p:spPr>
            <a:xfrm rot="5400000" flipH="1">
              <a:off x="3874219" y="1434167"/>
              <a:ext cx="259800" cy="1870502"/>
            </a:xfrm>
            <a:prstGeom prst="curvedConnector3">
              <a:avLst>
                <a:gd name="adj1" fmla="val 49971"/>
              </a:avLst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" name="Google Shape;8666;p119">
              <a:extLst>
                <a:ext uri="{FF2B5EF4-FFF2-40B4-BE49-F238E27FC236}">
                  <a16:creationId xmlns:a16="http://schemas.microsoft.com/office/drawing/2014/main" id="{629E539A-EFA0-4CEB-9F8F-2AFDE9FA08F0}"/>
                </a:ext>
              </a:extLst>
            </p:cNvPr>
            <p:cNvSpPr/>
            <p:nvPr/>
          </p:nvSpPr>
          <p:spPr>
            <a:xfrm>
              <a:off x="4319275" y="2499315"/>
              <a:ext cx="1240200" cy="394801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052" b="1" dirty="0"/>
                <a:t>1x1 </a:t>
              </a:r>
              <a:r>
                <a:rPr lang="en" altLang="zh-CN" sz="1052" b="1" dirty="0"/>
                <a:t>Conv</a:t>
              </a:r>
            </a:p>
            <a:p>
              <a:pPr algn="ctr"/>
              <a:r>
                <a:rPr lang="en-US" sz="1052" b="1" dirty="0"/>
                <a:t>C</a:t>
              </a:r>
              <a:r>
                <a:rPr lang="en" sz="1052" b="1" dirty="0"/>
                <a:t>hannel = 1024</a:t>
              </a:r>
              <a:endParaRPr sz="1052" b="1" dirty="0"/>
            </a:p>
          </p:txBody>
        </p:sp>
        <p:cxnSp>
          <p:nvCxnSpPr>
            <p:cNvPr id="43" name="Google Shape;8674;p119">
              <a:extLst>
                <a:ext uri="{FF2B5EF4-FFF2-40B4-BE49-F238E27FC236}">
                  <a16:creationId xmlns:a16="http://schemas.microsoft.com/office/drawing/2014/main" id="{2C4E1282-49CE-4582-B0E0-5D63A728C5A9}"/>
                </a:ext>
              </a:extLst>
            </p:cNvPr>
            <p:cNvCxnSpPr>
              <a:cxnSpLocks/>
              <a:stCxn id="46" idx="0"/>
              <a:endCxn id="42" idx="2"/>
            </p:cNvCxnSpPr>
            <p:nvPr/>
          </p:nvCxnSpPr>
          <p:spPr>
            <a:xfrm rot="5400000" flipH="1" flipV="1">
              <a:off x="4842849" y="2989803"/>
              <a:ext cx="192206" cy="839"/>
            </a:xfrm>
            <a:prstGeom prst="curved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4" name="Google Shape;8664;p119">
              <a:extLst>
                <a:ext uri="{FF2B5EF4-FFF2-40B4-BE49-F238E27FC236}">
                  <a16:creationId xmlns:a16="http://schemas.microsoft.com/office/drawing/2014/main" id="{FA1D2DFE-7C6B-4D7F-B376-3B307AAAD9D6}"/>
                </a:ext>
              </a:extLst>
            </p:cNvPr>
            <p:cNvSpPr/>
            <p:nvPr/>
          </p:nvSpPr>
          <p:spPr>
            <a:xfrm>
              <a:off x="4322632" y="4294277"/>
              <a:ext cx="1240200" cy="394801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052" b="1" dirty="0"/>
                <a:t>3x3 </a:t>
              </a:r>
              <a:r>
                <a:rPr lang="en" altLang="zh-CN" sz="1052" b="1" dirty="0"/>
                <a:t>Conv</a:t>
              </a:r>
            </a:p>
            <a:p>
              <a:pPr algn="ctr"/>
              <a:r>
                <a:rPr lang="en-US" sz="1052" b="1" dirty="0"/>
                <a:t>C</a:t>
              </a:r>
              <a:r>
                <a:rPr lang="en" sz="1052" b="1" dirty="0"/>
                <a:t>hannel = 1024</a:t>
              </a:r>
              <a:endParaRPr sz="1052" b="1" dirty="0"/>
            </a:p>
          </p:txBody>
        </p:sp>
        <p:sp>
          <p:nvSpPr>
            <p:cNvPr id="45" name="Google Shape;8664;p119">
              <a:extLst>
                <a:ext uri="{FF2B5EF4-FFF2-40B4-BE49-F238E27FC236}">
                  <a16:creationId xmlns:a16="http://schemas.microsoft.com/office/drawing/2014/main" id="{2BECB9BF-A50A-478B-B533-0AB52D176D82}"/>
                </a:ext>
              </a:extLst>
            </p:cNvPr>
            <p:cNvSpPr/>
            <p:nvPr/>
          </p:nvSpPr>
          <p:spPr>
            <a:xfrm>
              <a:off x="4319275" y="3707276"/>
              <a:ext cx="1240200" cy="394801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052" b="1" dirty="0"/>
                <a:t>3x3 </a:t>
              </a:r>
              <a:r>
                <a:rPr lang="en" altLang="zh-CN" sz="1052" b="1" dirty="0"/>
                <a:t>Conv</a:t>
              </a:r>
            </a:p>
            <a:p>
              <a:pPr algn="ctr"/>
              <a:r>
                <a:rPr lang="en-US" sz="1052" b="1" dirty="0"/>
                <a:t>C</a:t>
              </a:r>
              <a:r>
                <a:rPr lang="en" sz="1052" b="1" dirty="0"/>
                <a:t>hannel = 1024</a:t>
              </a:r>
              <a:endParaRPr sz="1052" b="1" dirty="0"/>
            </a:p>
          </p:txBody>
        </p:sp>
        <p:sp>
          <p:nvSpPr>
            <p:cNvPr id="46" name="Google Shape;8664;p119">
              <a:extLst>
                <a:ext uri="{FF2B5EF4-FFF2-40B4-BE49-F238E27FC236}">
                  <a16:creationId xmlns:a16="http://schemas.microsoft.com/office/drawing/2014/main" id="{184F43FB-B5D6-4B3A-9244-59709F8B62C7}"/>
                </a:ext>
              </a:extLst>
            </p:cNvPr>
            <p:cNvSpPr/>
            <p:nvPr/>
          </p:nvSpPr>
          <p:spPr>
            <a:xfrm>
              <a:off x="4318433" y="3086322"/>
              <a:ext cx="1240200" cy="394801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052" b="1" dirty="0"/>
                <a:t>3x3 </a:t>
              </a:r>
              <a:r>
                <a:rPr lang="en" altLang="zh-CN" sz="1052" b="1" dirty="0"/>
                <a:t>Conv</a:t>
              </a:r>
            </a:p>
            <a:p>
              <a:pPr algn="ctr"/>
              <a:r>
                <a:rPr lang="en-US" sz="1052" b="1" dirty="0"/>
                <a:t>C</a:t>
              </a:r>
              <a:r>
                <a:rPr lang="en" sz="1052" b="1" dirty="0"/>
                <a:t>hannel = 1024</a:t>
              </a:r>
              <a:endParaRPr sz="1052" b="1" dirty="0"/>
            </a:p>
          </p:txBody>
        </p:sp>
        <p:cxnSp>
          <p:nvCxnSpPr>
            <p:cNvPr id="47" name="Google Shape;8674;p119">
              <a:extLst>
                <a:ext uri="{FF2B5EF4-FFF2-40B4-BE49-F238E27FC236}">
                  <a16:creationId xmlns:a16="http://schemas.microsoft.com/office/drawing/2014/main" id="{F5B5008E-55F4-46F9-8CB5-7BE5925F980C}"/>
                </a:ext>
              </a:extLst>
            </p:cNvPr>
            <p:cNvCxnSpPr>
              <a:cxnSpLocks/>
              <a:stCxn id="44" idx="0"/>
              <a:endCxn id="45" idx="2"/>
            </p:cNvCxnSpPr>
            <p:nvPr/>
          </p:nvCxnSpPr>
          <p:spPr>
            <a:xfrm rot="16200000" flipV="1">
              <a:off x="4844946" y="4196499"/>
              <a:ext cx="192206" cy="3360"/>
            </a:xfrm>
            <a:prstGeom prst="curved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" name="Google Shape;8674;p119">
              <a:extLst>
                <a:ext uri="{FF2B5EF4-FFF2-40B4-BE49-F238E27FC236}">
                  <a16:creationId xmlns:a16="http://schemas.microsoft.com/office/drawing/2014/main" id="{11E38C8C-5713-4BE3-A698-E57542F951FA}"/>
                </a:ext>
              </a:extLst>
            </p:cNvPr>
            <p:cNvCxnSpPr>
              <a:cxnSpLocks/>
              <a:stCxn id="45" idx="0"/>
              <a:endCxn id="46" idx="2"/>
            </p:cNvCxnSpPr>
            <p:nvPr/>
          </p:nvCxnSpPr>
          <p:spPr>
            <a:xfrm rot="16200000" flipV="1">
              <a:off x="4825876" y="3593781"/>
              <a:ext cx="226151" cy="839"/>
            </a:xfrm>
            <a:prstGeom prst="curved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" name="Google Shape;8666;p119">
              <a:extLst>
                <a:ext uri="{FF2B5EF4-FFF2-40B4-BE49-F238E27FC236}">
                  <a16:creationId xmlns:a16="http://schemas.microsoft.com/office/drawing/2014/main" id="{0712B4C0-0DF6-43F2-B842-FEC4A5BEF590}"/>
                </a:ext>
              </a:extLst>
            </p:cNvPr>
            <p:cNvSpPr/>
            <p:nvPr/>
          </p:nvSpPr>
          <p:spPr>
            <a:xfrm>
              <a:off x="2940042" y="2814055"/>
              <a:ext cx="1240200" cy="394801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052" b="1" dirty="0"/>
                <a:t>1x1 </a:t>
              </a:r>
              <a:r>
                <a:rPr lang="en" altLang="zh-CN" sz="1052" b="1" dirty="0"/>
                <a:t>Conv</a:t>
              </a:r>
            </a:p>
            <a:p>
              <a:pPr algn="ctr"/>
              <a:r>
                <a:rPr lang="en-US" sz="1052" b="1" dirty="0"/>
                <a:t>C</a:t>
              </a:r>
              <a:r>
                <a:rPr lang="en" sz="1052" b="1" dirty="0"/>
                <a:t>hannel = 1024</a:t>
              </a:r>
              <a:endParaRPr sz="1052" b="1" dirty="0"/>
            </a:p>
          </p:txBody>
        </p:sp>
        <p:cxnSp>
          <p:nvCxnSpPr>
            <p:cNvPr id="50" name="Google Shape;8674;p119">
              <a:extLst>
                <a:ext uri="{FF2B5EF4-FFF2-40B4-BE49-F238E27FC236}">
                  <a16:creationId xmlns:a16="http://schemas.microsoft.com/office/drawing/2014/main" id="{B173C4AE-0185-4314-AD7B-DFECC53B3DC9}"/>
                </a:ext>
              </a:extLst>
            </p:cNvPr>
            <p:cNvCxnSpPr>
              <a:cxnSpLocks/>
              <a:stCxn id="52" idx="0"/>
              <a:endCxn id="49" idx="2"/>
            </p:cNvCxnSpPr>
            <p:nvPr/>
          </p:nvCxnSpPr>
          <p:spPr>
            <a:xfrm rot="5400000" flipH="1" flipV="1">
              <a:off x="3463616" y="3304541"/>
              <a:ext cx="192206" cy="839"/>
            </a:xfrm>
            <a:prstGeom prst="curved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" name="Google Shape;8664;p119">
              <a:extLst>
                <a:ext uri="{FF2B5EF4-FFF2-40B4-BE49-F238E27FC236}">
                  <a16:creationId xmlns:a16="http://schemas.microsoft.com/office/drawing/2014/main" id="{D46B1BEE-EC5D-4739-B5E3-40DAACA9B4C2}"/>
                </a:ext>
              </a:extLst>
            </p:cNvPr>
            <p:cNvSpPr/>
            <p:nvPr/>
          </p:nvSpPr>
          <p:spPr>
            <a:xfrm>
              <a:off x="2940042" y="4022012"/>
              <a:ext cx="1240200" cy="394801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052" b="1" dirty="0"/>
                <a:t>3x3 </a:t>
              </a:r>
              <a:r>
                <a:rPr lang="en" altLang="zh-CN" sz="1052" b="1" dirty="0"/>
                <a:t>Conv</a:t>
              </a:r>
            </a:p>
            <a:p>
              <a:pPr algn="ctr"/>
              <a:r>
                <a:rPr lang="en-US" sz="1052" b="1" dirty="0"/>
                <a:t>C</a:t>
              </a:r>
              <a:r>
                <a:rPr lang="en" sz="1052" b="1" dirty="0"/>
                <a:t>hannel = 1024</a:t>
              </a:r>
              <a:endParaRPr sz="1052" b="1" dirty="0"/>
            </a:p>
          </p:txBody>
        </p:sp>
        <p:sp>
          <p:nvSpPr>
            <p:cNvPr id="52" name="Google Shape;8664;p119">
              <a:extLst>
                <a:ext uri="{FF2B5EF4-FFF2-40B4-BE49-F238E27FC236}">
                  <a16:creationId xmlns:a16="http://schemas.microsoft.com/office/drawing/2014/main" id="{21411950-DB98-4D68-9E02-A5DF84EFDA97}"/>
                </a:ext>
              </a:extLst>
            </p:cNvPr>
            <p:cNvSpPr/>
            <p:nvPr/>
          </p:nvSpPr>
          <p:spPr>
            <a:xfrm>
              <a:off x="2939200" y="3401062"/>
              <a:ext cx="1240200" cy="394801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052" b="1" dirty="0"/>
                <a:t>3x3 </a:t>
              </a:r>
              <a:r>
                <a:rPr lang="en" altLang="zh-CN" sz="1052" b="1" dirty="0"/>
                <a:t>Conv</a:t>
              </a:r>
            </a:p>
            <a:p>
              <a:pPr algn="ctr"/>
              <a:r>
                <a:rPr lang="en-US" sz="1052" b="1" dirty="0"/>
                <a:t>C</a:t>
              </a:r>
              <a:r>
                <a:rPr lang="en" sz="1052" b="1" dirty="0"/>
                <a:t>hannel = 1024</a:t>
              </a:r>
              <a:endParaRPr sz="1052" b="1" dirty="0"/>
            </a:p>
          </p:txBody>
        </p:sp>
        <p:cxnSp>
          <p:nvCxnSpPr>
            <p:cNvPr id="53" name="Google Shape;8674;p119">
              <a:extLst>
                <a:ext uri="{FF2B5EF4-FFF2-40B4-BE49-F238E27FC236}">
                  <a16:creationId xmlns:a16="http://schemas.microsoft.com/office/drawing/2014/main" id="{88D9D4A6-CB69-48B0-9559-437AB6DE9917}"/>
                </a:ext>
              </a:extLst>
            </p:cNvPr>
            <p:cNvCxnSpPr>
              <a:cxnSpLocks/>
              <a:stCxn id="51" idx="0"/>
              <a:endCxn id="52" idx="2"/>
            </p:cNvCxnSpPr>
            <p:nvPr/>
          </p:nvCxnSpPr>
          <p:spPr>
            <a:xfrm rot="16200000" flipV="1">
              <a:off x="3446644" y="3908521"/>
              <a:ext cx="226151" cy="839"/>
            </a:xfrm>
            <a:prstGeom prst="curved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" name="Google Shape;8666;p119">
              <a:extLst>
                <a:ext uri="{FF2B5EF4-FFF2-40B4-BE49-F238E27FC236}">
                  <a16:creationId xmlns:a16="http://schemas.microsoft.com/office/drawing/2014/main" id="{73703EEC-346F-40E8-9741-606F962D3C87}"/>
                </a:ext>
              </a:extLst>
            </p:cNvPr>
            <p:cNvSpPr/>
            <p:nvPr/>
          </p:nvSpPr>
          <p:spPr>
            <a:xfrm>
              <a:off x="1534780" y="3040210"/>
              <a:ext cx="1240200" cy="394801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052" b="1" dirty="0"/>
                <a:t>1x1 </a:t>
              </a:r>
              <a:r>
                <a:rPr lang="en" altLang="zh-CN" sz="1052" b="1" dirty="0"/>
                <a:t>Conv</a:t>
              </a:r>
            </a:p>
            <a:p>
              <a:pPr algn="ctr"/>
              <a:r>
                <a:rPr lang="en-US" sz="1052" b="1" dirty="0"/>
                <a:t>C</a:t>
              </a:r>
              <a:r>
                <a:rPr lang="en" sz="1052" b="1" dirty="0"/>
                <a:t>hannel = 1024</a:t>
              </a:r>
              <a:endParaRPr sz="1052" b="1" dirty="0"/>
            </a:p>
          </p:txBody>
        </p:sp>
        <p:cxnSp>
          <p:nvCxnSpPr>
            <p:cNvPr id="55" name="Google Shape;8674;p119">
              <a:extLst>
                <a:ext uri="{FF2B5EF4-FFF2-40B4-BE49-F238E27FC236}">
                  <a16:creationId xmlns:a16="http://schemas.microsoft.com/office/drawing/2014/main" id="{0A0F52FE-AAD0-4068-95AA-F553B352DE44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rot="5400000" flipH="1" flipV="1">
              <a:off x="2058354" y="3530694"/>
              <a:ext cx="192206" cy="839"/>
            </a:xfrm>
            <a:prstGeom prst="curved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" name="Google Shape;8664;p119">
              <a:extLst>
                <a:ext uri="{FF2B5EF4-FFF2-40B4-BE49-F238E27FC236}">
                  <a16:creationId xmlns:a16="http://schemas.microsoft.com/office/drawing/2014/main" id="{21639253-00C6-48B5-B3DA-86934B856393}"/>
                </a:ext>
              </a:extLst>
            </p:cNvPr>
            <p:cNvSpPr/>
            <p:nvPr/>
          </p:nvSpPr>
          <p:spPr>
            <a:xfrm>
              <a:off x="1533940" y="3627213"/>
              <a:ext cx="1240200" cy="394801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052" b="1" dirty="0"/>
                <a:t>3x3 </a:t>
              </a:r>
              <a:r>
                <a:rPr lang="en" altLang="zh-CN" sz="1052" b="1" dirty="0"/>
                <a:t>Conv</a:t>
              </a:r>
            </a:p>
            <a:p>
              <a:pPr algn="ctr"/>
              <a:r>
                <a:rPr lang="en-US" sz="1052" b="1" dirty="0"/>
                <a:t>C</a:t>
              </a:r>
              <a:r>
                <a:rPr lang="en" sz="1052" b="1" dirty="0"/>
                <a:t>hannel = 1024</a:t>
              </a:r>
              <a:endParaRPr sz="1052" b="1" dirty="0"/>
            </a:p>
          </p:txBody>
        </p:sp>
        <p:sp>
          <p:nvSpPr>
            <p:cNvPr id="57" name="Google Shape;8666;p119">
              <a:extLst>
                <a:ext uri="{FF2B5EF4-FFF2-40B4-BE49-F238E27FC236}">
                  <a16:creationId xmlns:a16="http://schemas.microsoft.com/office/drawing/2014/main" id="{20835328-E65C-4305-879B-ADCAC1CD6114}"/>
                </a:ext>
              </a:extLst>
            </p:cNvPr>
            <p:cNvSpPr/>
            <p:nvPr/>
          </p:nvSpPr>
          <p:spPr>
            <a:xfrm>
              <a:off x="72097" y="3333708"/>
              <a:ext cx="1240200" cy="394801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052" b="1" dirty="0"/>
                <a:t>1x1 </a:t>
              </a:r>
              <a:r>
                <a:rPr lang="en" altLang="zh-CN" sz="1052" b="1" dirty="0"/>
                <a:t>Conv</a:t>
              </a:r>
            </a:p>
            <a:p>
              <a:pPr algn="ctr"/>
              <a:r>
                <a:rPr lang="en-US" sz="1052" b="1" dirty="0"/>
                <a:t>C</a:t>
              </a:r>
              <a:r>
                <a:rPr lang="en" sz="1052" b="1" dirty="0"/>
                <a:t>hannel = 1024</a:t>
              </a:r>
              <a:endParaRPr sz="1052" b="1" dirty="0"/>
            </a:p>
          </p:txBody>
        </p:sp>
        <p:cxnSp>
          <p:nvCxnSpPr>
            <p:cNvPr id="58" name="Google Shape;8671;p119">
              <a:extLst>
                <a:ext uri="{FF2B5EF4-FFF2-40B4-BE49-F238E27FC236}">
                  <a16:creationId xmlns:a16="http://schemas.microsoft.com/office/drawing/2014/main" id="{4C046B7D-7B49-42CC-ADAA-937108F0C4EA}"/>
                </a:ext>
              </a:extLst>
            </p:cNvPr>
            <p:cNvCxnSpPr>
              <a:cxnSpLocks/>
              <a:stCxn id="33" idx="0"/>
              <a:endCxn id="56" idx="2"/>
            </p:cNvCxnSpPr>
            <p:nvPr/>
          </p:nvCxnSpPr>
          <p:spPr>
            <a:xfrm rot="16200000" flipV="1">
              <a:off x="1951556" y="4224502"/>
              <a:ext cx="1319905" cy="914931"/>
            </a:xfrm>
            <a:prstGeom prst="curvedConnector3">
              <a:avLst>
                <a:gd name="adj1" fmla="val 59972"/>
              </a:avLst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0E779B86-6406-42E3-8C10-C503339ADAAF}"/>
                    </a:ext>
                  </a:extLst>
                </p:cNvPr>
                <p:cNvSpPr txBox="1"/>
                <p:nvPr/>
              </p:nvSpPr>
              <p:spPr>
                <a:xfrm>
                  <a:off x="3656886" y="5393886"/>
                  <a:ext cx="987193" cy="277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2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2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  <m:sup>
                            <m:r>
                              <a:rPr lang="en-US" altLang="zh-CN" sz="1202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2" i="1">
                            <a:latin typeface="Cambria Math" panose="02040503050406030204" pitchFamily="18" charset="0"/>
                          </a:rPr>
                          <m:t>×1024</m:t>
                        </m:r>
                      </m:oMath>
                    </m:oMathPara>
                  </a14:m>
                  <a:endParaRPr lang="zh-CN" altLang="en-US" sz="1202" dirty="0"/>
                </a:p>
              </p:txBody>
            </p:sp>
          </mc:Choice>
          <mc:Fallback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0E779B86-6406-42E3-8C10-C503339ADA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6886" y="5393886"/>
                  <a:ext cx="987193" cy="2773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EEBD072E-5B21-43B6-8D09-FC7942E6834A}"/>
                    </a:ext>
                  </a:extLst>
                </p:cNvPr>
                <p:cNvSpPr txBox="1"/>
                <p:nvPr/>
              </p:nvSpPr>
              <p:spPr>
                <a:xfrm>
                  <a:off x="3693150" y="1916505"/>
                  <a:ext cx="987193" cy="277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2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2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  <m:sup>
                            <m:r>
                              <a:rPr lang="en-US" altLang="zh-CN" sz="1202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2" i="1">
                            <a:latin typeface="Cambria Math" panose="02040503050406030204" pitchFamily="18" charset="0"/>
                          </a:rPr>
                          <m:t>×4096</m:t>
                        </m:r>
                      </m:oMath>
                    </m:oMathPara>
                  </a14:m>
                  <a:endParaRPr lang="zh-CN" altLang="en-US" sz="1202" dirty="0"/>
                </a:p>
              </p:txBody>
            </p:sp>
          </mc:Choice>
          <mc:Fallback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EEBD072E-5B21-43B6-8D09-FC7942E68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3150" y="1916505"/>
                  <a:ext cx="987193" cy="2773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Google Shape;8667;p119">
              <a:extLst>
                <a:ext uri="{FF2B5EF4-FFF2-40B4-BE49-F238E27FC236}">
                  <a16:creationId xmlns:a16="http://schemas.microsoft.com/office/drawing/2014/main" id="{C59354CD-25DE-43C2-B848-C7DCD1E6C17C}"/>
                </a:ext>
              </a:extLst>
            </p:cNvPr>
            <p:cNvSpPr/>
            <p:nvPr/>
          </p:nvSpPr>
          <p:spPr>
            <a:xfrm>
              <a:off x="2448773" y="1132100"/>
              <a:ext cx="1240200" cy="39480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52" b="1" dirty="0"/>
                <a:t>F</a:t>
              </a:r>
              <a:r>
                <a:rPr lang="en" sz="1052" b="1" dirty="0"/>
                <a:t>eature map</a:t>
              </a:r>
              <a:endParaRPr sz="1052" b="1" dirty="0"/>
            </a:p>
          </p:txBody>
        </p:sp>
        <p:cxnSp>
          <p:nvCxnSpPr>
            <p:cNvPr id="62" name="Google Shape;8674;p119">
              <a:extLst>
                <a:ext uri="{FF2B5EF4-FFF2-40B4-BE49-F238E27FC236}">
                  <a16:creationId xmlns:a16="http://schemas.microsoft.com/office/drawing/2014/main" id="{C7B4C0C2-4625-4CBF-A40F-D330D84D3FF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599041" y="4060921"/>
              <a:ext cx="226151" cy="839"/>
            </a:xfrm>
            <a:prstGeom prst="curved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" name="Google Shape;8674;p119">
              <a:extLst>
                <a:ext uri="{FF2B5EF4-FFF2-40B4-BE49-F238E27FC236}">
                  <a16:creationId xmlns:a16="http://schemas.microsoft.com/office/drawing/2014/main" id="{BE3E6B3E-9156-408A-BB9A-5E3430190DF0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16200000" flipV="1">
              <a:off x="2907723" y="1683617"/>
              <a:ext cx="322404" cy="98"/>
            </a:xfrm>
            <a:prstGeom prst="curved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2D2D1A5-25F6-4075-8369-AF1E84667B18}"/>
                    </a:ext>
                  </a:extLst>
                </p:cNvPr>
                <p:cNvSpPr txBox="1"/>
                <p:nvPr/>
              </p:nvSpPr>
              <p:spPr>
                <a:xfrm>
                  <a:off x="3679832" y="1199269"/>
                  <a:ext cx="987193" cy="277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2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2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  <m:sup>
                            <m:r>
                              <a:rPr lang="en-US" altLang="zh-CN" sz="1202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2" i="1">
                            <a:latin typeface="Cambria Math" panose="02040503050406030204" pitchFamily="18" charset="0"/>
                          </a:rPr>
                          <m:t>×1024</m:t>
                        </m:r>
                      </m:oMath>
                    </m:oMathPara>
                  </a14:m>
                  <a:endParaRPr lang="zh-CN" altLang="en-US" sz="1202" dirty="0"/>
                </a:p>
              </p:txBody>
            </p:sp>
          </mc:Choice>
          <mc:Fallback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2D2D1A5-25F6-4075-8369-AF1E84667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9832" y="1199269"/>
                  <a:ext cx="987193" cy="2773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050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77</Words>
  <Application>Microsoft Office PowerPoint</Application>
  <PresentationFormat>自定义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昊</dc:creator>
  <cp:lastModifiedBy>李 昊</cp:lastModifiedBy>
  <cp:revision>1</cp:revision>
  <dcterms:created xsi:type="dcterms:W3CDTF">2021-05-13T07:51:34Z</dcterms:created>
  <dcterms:modified xsi:type="dcterms:W3CDTF">2021-05-13T08:06:05Z</dcterms:modified>
</cp:coreProperties>
</file>