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384550" cy="3092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392A6-01F5-4AB1-9476-BD5E5EF635BE}" v="2" dt="2021-05-16T12:06:45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7" autoAdjust="0"/>
    <p:restoredTop sz="94660"/>
  </p:normalViewPr>
  <p:slideViewPr>
    <p:cSldViewPr snapToGrid="0">
      <p:cViewPr varScale="1">
        <p:scale>
          <a:sx n="253" d="100"/>
          <a:sy n="253" d="100"/>
        </p:scale>
        <p:origin x="281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昊" userId="c9a7ac0131d77f6c" providerId="LiveId" clId="{8CC392A6-01F5-4AB1-9476-BD5E5EF635BE}"/>
    <pc:docChg chg="custSel addSld modSld">
      <pc:chgData name="李 昊" userId="c9a7ac0131d77f6c" providerId="LiveId" clId="{8CC392A6-01F5-4AB1-9476-BD5E5EF635BE}" dt="2021-05-16T12:06:55.184" v="3" actId="1076"/>
      <pc:docMkLst>
        <pc:docMk/>
      </pc:docMkLst>
      <pc:sldChg chg="addSp delSp modSp new mod">
        <pc:chgData name="李 昊" userId="c9a7ac0131d77f6c" providerId="LiveId" clId="{8CC392A6-01F5-4AB1-9476-BD5E5EF635BE}" dt="2021-05-16T12:06:55.184" v="3" actId="1076"/>
        <pc:sldMkLst>
          <pc:docMk/>
          <pc:sldMk cId="3033248449" sldId="256"/>
        </pc:sldMkLst>
        <pc:spChg chg="del">
          <ac:chgData name="李 昊" userId="c9a7ac0131d77f6c" providerId="LiveId" clId="{8CC392A6-01F5-4AB1-9476-BD5E5EF635BE}" dt="2021-05-16T12:06:18.051" v="1" actId="478"/>
          <ac:spMkLst>
            <pc:docMk/>
            <pc:sldMk cId="3033248449" sldId="256"/>
            <ac:spMk id="2" creationId="{7BCDE5CD-4D0D-4B9D-9EF5-36CDB85B76A3}"/>
          </ac:spMkLst>
        </pc:spChg>
        <pc:spChg chg="del">
          <ac:chgData name="李 昊" userId="c9a7ac0131d77f6c" providerId="LiveId" clId="{8CC392A6-01F5-4AB1-9476-BD5E5EF635BE}" dt="2021-05-16T12:06:18.051" v="1" actId="478"/>
          <ac:spMkLst>
            <pc:docMk/>
            <pc:sldMk cId="3033248449" sldId="256"/>
            <ac:spMk id="3" creationId="{941612E0-E117-4A74-AA75-45356F76E97D}"/>
          </ac:spMkLst>
        </pc:spChg>
        <pc:spChg chg="mod">
          <ac:chgData name="李 昊" userId="c9a7ac0131d77f6c" providerId="LiveId" clId="{8CC392A6-01F5-4AB1-9476-BD5E5EF635BE}" dt="2021-05-16T12:06:45.756" v="2"/>
          <ac:spMkLst>
            <pc:docMk/>
            <pc:sldMk cId="3033248449" sldId="256"/>
            <ac:spMk id="5" creationId="{EB4AA60F-433B-43E0-99E8-20FA0D0A640E}"/>
          </ac:spMkLst>
        </pc:spChg>
        <pc:spChg chg="mod">
          <ac:chgData name="李 昊" userId="c9a7ac0131d77f6c" providerId="LiveId" clId="{8CC392A6-01F5-4AB1-9476-BD5E5EF635BE}" dt="2021-05-16T12:06:45.756" v="2"/>
          <ac:spMkLst>
            <pc:docMk/>
            <pc:sldMk cId="3033248449" sldId="256"/>
            <ac:spMk id="7" creationId="{B8D3AE9B-7501-40D5-B1DC-D856DAB74062}"/>
          </ac:spMkLst>
        </pc:spChg>
        <pc:spChg chg="mod">
          <ac:chgData name="李 昊" userId="c9a7ac0131d77f6c" providerId="LiveId" clId="{8CC392A6-01F5-4AB1-9476-BD5E5EF635BE}" dt="2021-05-16T12:06:45.756" v="2"/>
          <ac:spMkLst>
            <pc:docMk/>
            <pc:sldMk cId="3033248449" sldId="256"/>
            <ac:spMk id="9" creationId="{40EE34D5-2C57-44B3-88A4-B83EBA99F5B3}"/>
          </ac:spMkLst>
        </pc:spChg>
        <pc:spChg chg="mod">
          <ac:chgData name="李 昊" userId="c9a7ac0131d77f6c" providerId="LiveId" clId="{8CC392A6-01F5-4AB1-9476-BD5E5EF635BE}" dt="2021-05-16T12:06:45.756" v="2"/>
          <ac:spMkLst>
            <pc:docMk/>
            <pc:sldMk cId="3033248449" sldId="256"/>
            <ac:spMk id="12" creationId="{D9BAD050-50DD-46F4-88E5-6BD6DCFDFEDB}"/>
          </ac:spMkLst>
        </pc:spChg>
        <pc:spChg chg="mod">
          <ac:chgData name="李 昊" userId="c9a7ac0131d77f6c" providerId="LiveId" clId="{8CC392A6-01F5-4AB1-9476-BD5E5EF635BE}" dt="2021-05-16T12:06:45.756" v="2"/>
          <ac:spMkLst>
            <pc:docMk/>
            <pc:sldMk cId="3033248449" sldId="256"/>
            <ac:spMk id="13" creationId="{E8F14B01-6DEC-4C44-ACDB-9175F99950F4}"/>
          </ac:spMkLst>
        </pc:spChg>
        <pc:spChg chg="mod">
          <ac:chgData name="李 昊" userId="c9a7ac0131d77f6c" providerId="LiveId" clId="{8CC392A6-01F5-4AB1-9476-BD5E5EF635BE}" dt="2021-05-16T12:06:45.756" v="2"/>
          <ac:spMkLst>
            <pc:docMk/>
            <pc:sldMk cId="3033248449" sldId="256"/>
            <ac:spMk id="15" creationId="{74B15DB8-FCBA-4911-BE1D-E6AB0EDFE3F0}"/>
          </ac:spMkLst>
        </pc:spChg>
        <pc:spChg chg="mod">
          <ac:chgData name="李 昊" userId="c9a7ac0131d77f6c" providerId="LiveId" clId="{8CC392A6-01F5-4AB1-9476-BD5E5EF635BE}" dt="2021-05-16T12:06:45.756" v="2"/>
          <ac:spMkLst>
            <pc:docMk/>
            <pc:sldMk cId="3033248449" sldId="256"/>
            <ac:spMk id="16" creationId="{40E49C6A-A209-4B02-9AC2-B0FA16BF230E}"/>
          </ac:spMkLst>
        </pc:spChg>
        <pc:spChg chg="mod">
          <ac:chgData name="李 昊" userId="c9a7ac0131d77f6c" providerId="LiveId" clId="{8CC392A6-01F5-4AB1-9476-BD5E5EF635BE}" dt="2021-05-16T12:06:45.756" v="2"/>
          <ac:spMkLst>
            <pc:docMk/>
            <pc:sldMk cId="3033248449" sldId="256"/>
            <ac:spMk id="17" creationId="{CFB0BFE3-2879-494D-BC7F-FCDAF3113491}"/>
          </ac:spMkLst>
        </pc:spChg>
        <pc:grpChg chg="add mod">
          <ac:chgData name="李 昊" userId="c9a7ac0131d77f6c" providerId="LiveId" clId="{8CC392A6-01F5-4AB1-9476-BD5E5EF635BE}" dt="2021-05-16T12:06:55.184" v="3" actId="1076"/>
          <ac:grpSpMkLst>
            <pc:docMk/>
            <pc:sldMk cId="3033248449" sldId="256"/>
            <ac:grpSpMk id="4" creationId="{ACD1D189-3B86-4CF6-B32F-ACB898AE2349}"/>
          </ac:grpSpMkLst>
        </pc:grpChg>
        <pc:picChg chg="mod">
          <ac:chgData name="李 昊" userId="c9a7ac0131d77f6c" providerId="LiveId" clId="{8CC392A6-01F5-4AB1-9476-BD5E5EF635BE}" dt="2021-05-16T12:06:45.756" v="2"/>
          <ac:picMkLst>
            <pc:docMk/>
            <pc:sldMk cId="3033248449" sldId="256"/>
            <ac:picMk id="6" creationId="{7F147E1E-14D6-4B82-8964-232E7C0C107F}"/>
          </ac:picMkLst>
        </pc:picChg>
        <pc:picChg chg="mod">
          <ac:chgData name="李 昊" userId="c9a7ac0131d77f6c" providerId="LiveId" clId="{8CC392A6-01F5-4AB1-9476-BD5E5EF635BE}" dt="2021-05-16T12:06:45.756" v="2"/>
          <ac:picMkLst>
            <pc:docMk/>
            <pc:sldMk cId="3033248449" sldId="256"/>
            <ac:picMk id="8" creationId="{C3CBC370-4BB6-4C0D-986D-8DFAE0940FD8}"/>
          </ac:picMkLst>
        </pc:picChg>
        <pc:picChg chg="mod">
          <ac:chgData name="李 昊" userId="c9a7ac0131d77f6c" providerId="LiveId" clId="{8CC392A6-01F5-4AB1-9476-BD5E5EF635BE}" dt="2021-05-16T12:06:45.756" v="2"/>
          <ac:picMkLst>
            <pc:docMk/>
            <pc:sldMk cId="3033248449" sldId="256"/>
            <ac:picMk id="10" creationId="{4FDBF23F-B545-445A-8214-03BB4B2353A9}"/>
          </ac:picMkLst>
        </pc:picChg>
        <pc:picChg chg="mod">
          <ac:chgData name="李 昊" userId="c9a7ac0131d77f6c" providerId="LiveId" clId="{8CC392A6-01F5-4AB1-9476-BD5E5EF635BE}" dt="2021-05-16T12:06:45.756" v="2"/>
          <ac:picMkLst>
            <pc:docMk/>
            <pc:sldMk cId="3033248449" sldId="256"/>
            <ac:picMk id="11" creationId="{DA345910-205F-44E1-B3DA-E75E3985B381}"/>
          </ac:picMkLst>
        </pc:picChg>
        <pc:picChg chg="mod">
          <ac:chgData name="李 昊" userId="c9a7ac0131d77f6c" providerId="LiveId" clId="{8CC392A6-01F5-4AB1-9476-BD5E5EF635BE}" dt="2021-05-16T12:06:45.756" v="2"/>
          <ac:picMkLst>
            <pc:docMk/>
            <pc:sldMk cId="3033248449" sldId="256"/>
            <ac:picMk id="14" creationId="{31EB7EE8-4E05-48DA-984B-138F11D9ED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841" y="506102"/>
            <a:ext cx="2876868" cy="1076631"/>
          </a:xfrm>
        </p:spPr>
        <p:txBody>
          <a:bodyPr anchor="b"/>
          <a:lstStyle>
            <a:lvl1pPr algn="ctr">
              <a:defRPr sz="22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069" y="1624252"/>
            <a:ext cx="2538413" cy="746626"/>
          </a:xfrm>
        </p:spPr>
        <p:txBody>
          <a:bodyPr/>
          <a:lstStyle>
            <a:lvl1pPr marL="0" indent="0" algn="ctr">
              <a:buNone/>
              <a:defRPr sz="888"/>
            </a:lvl1pPr>
            <a:lvl2pPr marL="169210" indent="0" algn="ctr">
              <a:buNone/>
              <a:defRPr sz="740"/>
            </a:lvl2pPr>
            <a:lvl3pPr marL="338419" indent="0" algn="ctr">
              <a:buNone/>
              <a:defRPr sz="666"/>
            </a:lvl3pPr>
            <a:lvl4pPr marL="507629" indent="0" algn="ctr">
              <a:buNone/>
              <a:defRPr sz="592"/>
            </a:lvl4pPr>
            <a:lvl5pPr marL="676839" indent="0" algn="ctr">
              <a:buNone/>
              <a:defRPr sz="592"/>
            </a:lvl5pPr>
            <a:lvl6pPr marL="846049" indent="0" algn="ctr">
              <a:buNone/>
              <a:defRPr sz="592"/>
            </a:lvl6pPr>
            <a:lvl7pPr marL="1015258" indent="0" algn="ctr">
              <a:buNone/>
              <a:defRPr sz="592"/>
            </a:lvl7pPr>
            <a:lvl8pPr marL="1184468" indent="0" algn="ctr">
              <a:buNone/>
              <a:defRPr sz="592"/>
            </a:lvl8pPr>
            <a:lvl9pPr marL="1353678" indent="0" algn="ctr">
              <a:buNone/>
              <a:defRPr sz="59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9AD3-0E05-45E0-BEF1-03BAD674A29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FAC-56FE-424C-9416-EC102BF6A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1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9AD3-0E05-45E0-BEF1-03BAD674A29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FAC-56FE-424C-9416-EC102BF6A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8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2069" y="164645"/>
            <a:ext cx="729794" cy="262070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2688" y="164645"/>
            <a:ext cx="2147074" cy="262070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9AD3-0E05-45E0-BEF1-03BAD674A29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FAC-56FE-424C-9416-EC102BF6A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9AD3-0E05-45E0-BEF1-03BAD674A29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FAC-56FE-424C-9416-EC102BF6A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0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5" y="770966"/>
            <a:ext cx="2919174" cy="1286373"/>
          </a:xfrm>
        </p:spPr>
        <p:txBody>
          <a:bodyPr anchor="b"/>
          <a:lstStyle>
            <a:lvl1pPr>
              <a:defRPr sz="22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25" y="2069509"/>
            <a:ext cx="2919174" cy="676473"/>
          </a:xfrm>
        </p:spPr>
        <p:txBody>
          <a:bodyPr/>
          <a:lstStyle>
            <a:lvl1pPr marL="0" indent="0">
              <a:buNone/>
              <a:defRPr sz="888">
                <a:solidFill>
                  <a:schemeClr val="tx1"/>
                </a:solidFill>
              </a:defRPr>
            </a:lvl1pPr>
            <a:lvl2pPr marL="16921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2pPr>
            <a:lvl3pPr marL="33841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3pPr>
            <a:lvl4pPr marL="50762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4pPr>
            <a:lvl5pPr marL="67683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5pPr>
            <a:lvl6pPr marL="84604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6pPr>
            <a:lvl7pPr marL="101525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7pPr>
            <a:lvl8pPr marL="118446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8pPr>
            <a:lvl9pPr marL="135367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9AD3-0E05-45E0-BEF1-03BAD674A29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FAC-56FE-424C-9416-EC102BF6A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5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688" y="823222"/>
            <a:ext cx="1438434" cy="19621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3428" y="823222"/>
            <a:ext cx="1438434" cy="19621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9AD3-0E05-45E0-BEF1-03BAD674A29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FAC-56FE-424C-9416-EC102BF6A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40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164645"/>
            <a:ext cx="2919174" cy="5977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129" y="758080"/>
            <a:ext cx="1431823" cy="371523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129" y="1129603"/>
            <a:ext cx="1431823" cy="16614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3428" y="758080"/>
            <a:ext cx="1438875" cy="371523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3428" y="1129603"/>
            <a:ext cx="1438875" cy="16614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9AD3-0E05-45E0-BEF1-03BAD674A29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FAC-56FE-424C-9416-EC102BF6A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3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9AD3-0E05-45E0-BEF1-03BAD674A29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FAC-56FE-424C-9416-EC102BF6A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0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9AD3-0E05-45E0-BEF1-03BAD674A29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FAC-56FE-424C-9416-EC102BF6A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4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206163"/>
            <a:ext cx="1091605" cy="721572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875" y="445256"/>
            <a:ext cx="1713428" cy="2197644"/>
          </a:xfrm>
        </p:spPr>
        <p:txBody>
          <a:bodyPr/>
          <a:lstStyle>
            <a:lvl1pPr>
              <a:defRPr sz="1184"/>
            </a:lvl1pPr>
            <a:lvl2pPr>
              <a:defRPr sz="1036"/>
            </a:lvl2pPr>
            <a:lvl3pPr>
              <a:defRPr sz="888"/>
            </a:lvl3pPr>
            <a:lvl4pPr>
              <a:defRPr sz="740"/>
            </a:lvl4pPr>
            <a:lvl5pPr>
              <a:defRPr sz="740"/>
            </a:lvl5pPr>
            <a:lvl6pPr>
              <a:defRPr sz="740"/>
            </a:lvl6pPr>
            <a:lvl7pPr>
              <a:defRPr sz="740"/>
            </a:lvl7pPr>
            <a:lvl8pPr>
              <a:defRPr sz="740"/>
            </a:lvl8pPr>
            <a:lvl9pPr>
              <a:defRPr sz="7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29" y="927735"/>
            <a:ext cx="1091605" cy="1718744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9AD3-0E05-45E0-BEF1-03BAD674A29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FAC-56FE-424C-9416-EC102BF6A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0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206163"/>
            <a:ext cx="1091605" cy="721572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8875" y="445256"/>
            <a:ext cx="1713428" cy="2197644"/>
          </a:xfrm>
        </p:spPr>
        <p:txBody>
          <a:bodyPr anchor="t"/>
          <a:lstStyle>
            <a:lvl1pPr marL="0" indent="0">
              <a:buNone/>
              <a:defRPr sz="1184"/>
            </a:lvl1pPr>
            <a:lvl2pPr marL="169210" indent="0">
              <a:buNone/>
              <a:defRPr sz="1036"/>
            </a:lvl2pPr>
            <a:lvl3pPr marL="338419" indent="0">
              <a:buNone/>
              <a:defRPr sz="888"/>
            </a:lvl3pPr>
            <a:lvl4pPr marL="507629" indent="0">
              <a:buNone/>
              <a:defRPr sz="740"/>
            </a:lvl4pPr>
            <a:lvl5pPr marL="676839" indent="0">
              <a:buNone/>
              <a:defRPr sz="740"/>
            </a:lvl5pPr>
            <a:lvl6pPr marL="846049" indent="0">
              <a:buNone/>
              <a:defRPr sz="740"/>
            </a:lvl6pPr>
            <a:lvl7pPr marL="1015258" indent="0">
              <a:buNone/>
              <a:defRPr sz="740"/>
            </a:lvl7pPr>
            <a:lvl8pPr marL="1184468" indent="0">
              <a:buNone/>
              <a:defRPr sz="740"/>
            </a:lvl8pPr>
            <a:lvl9pPr marL="1353678" indent="0">
              <a:buNone/>
              <a:defRPr sz="7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29" y="927735"/>
            <a:ext cx="1091605" cy="1718744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9AD3-0E05-45E0-BEF1-03BAD674A29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FFAC-56FE-424C-9416-EC102BF6A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9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688" y="164645"/>
            <a:ext cx="2919174" cy="597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688" y="823222"/>
            <a:ext cx="2919174" cy="196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88" y="2866244"/>
            <a:ext cx="761524" cy="164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9AD3-0E05-45E0-BEF1-03BAD674A29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1132" y="2866244"/>
            <a:ext cx="1142286" cy="164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0338" y="2866244"/>
            <a:ext cx="761524" cy="164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FFAC-56FE-424C-9416-EC102BF6A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8419" rtl="0" eaLnBrk="1" latinLnBrk="0" hangingPunct="1">
        <a:lnSpc>
          <a:spcPct val="90000"/>
        </a:lnSpc>
        <a:spcBef>
          <a:spcPct val="0"/>
        </a:spcBef>
        <a:buNone/>
        <a:defRPr sz="1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605" indent="-84605" algn="l" defTabSz="338419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1pPr>
      <a:lvl2pPr marL="253815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2302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9223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76144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93065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9986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26907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43828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1pPr>
      <a:lvl2pPr marL="16921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2pPr>
      <a:lvl3pPr marL="33841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3pPr>
      <a:lvl4pPr marL="50762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67683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84604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1525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18446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35367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CD1D189-3B86-4CF6-B32F-ACB898AE2349}"/>
              </a:ext>
            </a:extLst>
          </p:cNvPr>
          <p:cNvGrpSpPr/>
          <p:nvPr/>
        </p:nvGrpSpPr>
        <p:grpSpPr>
          <a:xfrm>
            <a:off x="0" y="-501"/>
            <a:ext cx="3382757" cy="3092951"/>
            <a:chOff x="1742320" y="2145037"/>
            <a:chExt cx="3382757" cy="309295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B4AA60F-433B-43E0-99E8-20FA0D0A640E}"/>
                </a:ext>
              </a:extLst>
            </p:cNvPr>
            <p:cNvSpPr txBox="1"/>
            <p:nvPr/>
          </p:nvSpPr>
          <p:spPr>
            <a:xfrm rot="16200000">
              <a:off x="2099945" y="1798593"/>
              <a:ext cx="400238" cy="10931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401" dirty="0" err="1">
                  <a:latin typeface="Cambria" panose="02040503050406030204" pitchFamily="18" charset="0"/>
                  <a:ea typeface="Cambria" panose="02040503050406030204" pitchFamily="18" charset="0"/>
                </a:rPr>
                <a:t>Img</a:t>
              </a:r>
              <a:endParaRPr lang="zh-CN" altLang="en-US" sz="1401" dirty="0">
                <a:latin typeface="Cambria" panose="02040503050406030204" pitchFamily="18" charset="0"/>
              </a:endParaRPr>
            </a:p>
          </p:txBody>
        </p:sp>
        <p:pic>
          <p:nvPicPr>
            <p:cNvPr id="6" name="图片 5" descr="盘子上放了料理&#10;&#10;低可信度描述已自动生成">
              <a:extLst>
                <a:ext uri="{FF2B5EF4-FFF2-40B4-BE49-F238E27FC236}">
                  <a16:creationId xmlns:a16="http://schemas.microsoft.com/office/drawing/2014/main" id="{7F147E1E-14D6-4B82-8964-232E7C0C107F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320" y="2500131"/>
              <a:ext cx="1115489" cy="111548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8D3AE9B-7501-40D5-B1DC-D856DAB74062}"/>
                    </a:ext>
                  </a:extLst>
                </p:cNvPr>
                <p:cNvSpPr txBox="1"/>
                <p:nvPr/>
              </p:nvSpPr>
              <p:spPr>
                <a:xfrm>
                  <a:off x="4008619" y="2191204"/>
                  <a:ext cx="1116457" cy="307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1" i="1" dirty="0" smtClean="0">
                            <a:latin typeface="Cambria Math" panose="02040503050406030204" pitchFamily="18" charset="0"/>
                          </a:rPr>
                          <m:t>𝑙𝑜𝑠</m:t>
                        </m:r>
                        <m:sSub>
                          <m:sSubPr>
                            <m:ctrlPr>
                              <a:rPr lang="en-US" altLang="zh-CN" sz="1401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1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1" b="0" i="1" dirty="0" smtClean="0">
                                <a:latin typeface="Cambria Math" panose="02040503050406030204" pitchFamily="18" charset="0"/>
                              </a:rPr>
                              <m:t>𝑜𝑣𝑒𝑟𝑎𝑙𝑙</m:t>
                            </m:r>
                          </m:sub>
                        </m:sSub>
                      </m:oMath>
                    </m:oMathPara>
                  </a14:m>
                  <a:endParaRPr lang="en-US" altLang="zh-CN" sz="1401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8D3AE9B-7501-40D5-B1DC-D856DAB74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619" y="2191204"/>
                  <a:ext cx="1116457" cy="3079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3CBC370-4BB6-4C0D-986D-8DFAE0940FD8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9588" y="2499109"/>
              <a:ext cx="1115489" cy="111548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0EE34D5-2C57-44B3-88A4-B83EBA99F5B3}"/>
                </a:ext>
              </a:extLst>
            </p:cNvPr>
            <p:cNvSpPr txBox="1"/>
            <p:nvPr/>
          </p:nvSpPr>
          <p:spPr>
            <a:xfrm>
              <a:off x="2893130" y="2191204"/>
              <a:ext cx="1093128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1" dirty="0">
                  <a:latin typeface="Cambria" panose="02040503050406030204" pitchFamily="18" charset="0"/>
                  <a:ea typeface="Cambria" panose="02040503050406030204" pitchFamily="18" charset="0"/>
                </a:rPr>
                <a:t>GT</a:t>
              </a:r>
              <a:endParaRPr lang="zh-CN" altLang="en-US" sz="1401" dirty="0">
                <a:latin typeface="Cambria" panose="02040503050406030204" pitchFamily="18" charset="0"/>
              </a:endParaRPr>
            </a:p>
          </p:txBody>
        </p:sp>
        <p:pic>
          <p:nvPicPr>
            <p:cNvPr id="10" name="图片 9" descr="卡通人物&#10;&#10;中度可信度描述已自动生成">
              <a:extLst>
                <a:ext uri="{FF2B5EF4-FFF2-40B4-BE49-F238E27FC236}">
                  <a16:creationId xmlns:a16="http://schemas.microsoft.com/office/drawing/2014/main" id="{4FDBF23F-B545-445A-8214-03BB4B2353A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139" y="2500131"/>
              <a:ext cx="1115489" cy="111548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A345910-205F-44E1-B3DA-E75E3985B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62094" y="4007751"/>
              <a:ext cx="1112400" cy="1110739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9BAD050-50DD-46F4-88E5-6BD6DCFDFEDB}"/>
                </a:ext>
              </a:extLst>
            </p:cNvPr>
            <p:cNvSpPr/>
            <p:nvPr/>
          </p:nvSpPr>
          <p:spPr>
            <a:xfrm>
              <a:off x="4018294" y="3613800"/>
              <a:ext cx="1094441" cy="119498"/>
            </a:xfrm>
            <a:prstGeom prst="rect">
              <a:avLst/>
            </a:prstGeom>
            <a:solidFill>
              <a:srgbClr val="A092B2"/>
            </a:solidFill>
            <a:ln>
              <a:solidFill>
                <a:srgbClr val="A09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74.57%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8F14B01-6DEC-4C44-ACDB-9175F99950F4}"/>
                    </a:ext>
                  </a:extLst>
                </p:cNvPr>
                <p:cNvSpPr txBox="1"/>
                <p:nvPr/>
              </p:nvSpPr>
              <p:spPr>
                <a:xfrm>
                  <a:off x="3462093" y="3675587"/>
                  <a:ext cx="1112401" cy="307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1" i="1" dirty="0" smtClean="0">
                            <a:latin typeface="Cambria Math" panose="02040503050406030204" pitchFamily="18" charset="0"/>
                          </a:rPr>
                          <m:t>𝑙𝑜𝑠</m:t>
                        </m:r>
                        <m:sSub>
                          <m:sSubPr>
                            <m:ctrlPr>
                              <a:rPr lang="en-US" altLang="zh-CN" sz="1401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1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1" b="0" i="1" dirty="0" smtClean="0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altLang="zh-CN" sz="1401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401" b="0" i="1" dirty="0" smtClean="0">
                                <a:latin typeface="Cambria Math" panose="02040503050406030204" pitchFamily="18" charset="0"/>
                              </a:rPr>
                              <m:t>𝐷𝑖𝑐𝑒</m:t>
                            </m:r>
                          </m:sub>
                        </m:sSub>
                      </m:oMath>
                    </m:oMathPara>
                  </a14:m>
                  <a:endParaRPr lang="en-US" altLang="zh-CN" sz="1401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8F14B01-6DEC-4C44-ACDB-9175F9995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93" y="3675587"/>
                  <a:ext cx="1112401" cy="3079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1EB7EE8-4E05-48DA-984B-138F11D9E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4939" y="4004048"/>
              <a:ext cx="1112400" cy="111814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4B15DB8-FCBA-4911-BE1D-E6AB0EDFE3F0}"/>
                    </a:ext>
                  </a:extLst>
                </p:cNvPr>
                <p:cNvSpPr txBox="1"/>
                <p:nvPr/>
              </p:nvSpPr>
              <p:spPr>
                <a:xfrm>
                  <a:off x="2321849" y="3696143"/>
                  <a:ext cx="1115489" cy="307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1" i="1" dirty="0" smtClean="0">
                            <a:latin typeface="Cambria Math" panose="02040503050406030204" pitchFamily="18" charset="0"/>
                          </a:rPr>
                          <m:t>𝑙𝑜𝑠</m:t>
                        </m:r>
                        <m:sSub>
                          <m:sSubPr>
                            <m:ctrlPr>
                              <a:rPr lang="en-US" altLang="zh-CN" sz="1401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1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1" b="0" i="1" dirty="0" smtClean="0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</m:sub>
                        </m:sSub>
                      </m:oMath>
                    </m:oMathPara>
                  </a14:m>
                  <a:endParaRPr lang="en-US" altLang="zh-CN" sz="1401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4B15DB8-FCBA-4911-BE1D-E6AB0EDFE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1849" y="3696143"/>
                  <a:ext cx="1115489" cy="3079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0E49C6A-A209-4B02-9AC2-B0FA16BF230E}"/>
                </a:ext>
              </a:extLst>
            </p:cNvPr>
            <p:cNvSpPr/>
            <p:nvPr/>
          </p:nvSpPr>
          <p:spPr>
            <a:xfrm>
              <a:off x="3465358" y="5118490"/>
              <a:ext cx="1103421" cy="119498"/>
            </a:xfrm>
            <a:prstGeom prst="rect">
              <a:avLst/>
            </a:prstGeom>
            <a:solidFill>
              <a:srgbClr val="A092B2"/>
            </a:solidFill>
            <a:ln>
              <a:solidFill>
                <a:srgbClr val="A09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72.82%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FB0BFE3-2879-494D-BC7F-FCDAF3113491}"/>
                </a:ext>
              </a:extLst>
            </p:cNvPr>
            <p:cNvSpPr/>
            <p:nvPr/>
          </p:nvSpPr>
          <p:spPr>
            <a:xfrm>
              <a:off x="2327882" y="5118490"/>
              <a:ext cx="1103421" cy="119498"/>
            </a:xfrm>
            <a:prstGeom prst="rect">
              <a:avLst/>
            </a:prstGeom>
            <a:solidFill>
              <a:srgbClr val="A092B2"/>
            </a:solidFill>
            <a:ln>
              <a:solidFill>
                <a:srgbClr val="A09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68.74%</a:t>
              </a:r>
              <a:endParaRPr lang="zh-CN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24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昊</dc:creator>
  <cp:lastModifiedBy>李 昊</cp:lastModifiedBy>
  <cp:revision>1</cp:revision>
  <dcterms:created xsi:type="dcterms:W3CDTF">2021-05-16T12:06:14Z</dcterms:created>
  <dcterms:modified xsi:type="dcterms:W3CDTF">2021-05-16T12:07:08Z</dcterms:modified>
</cp:coreProperties>
</file>